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58.xml"/>
  <Override ContentType="application/vnd.openxmlformats-officedocument.presentationml.comments+xml" PartName="/ppt/comments/comment23.xml"/>
  <Override ContentType="application/vnd.openxmlformats-officedocument.presentationml.comments+xml" PartName="/ppt/comments/comment31.xml"/>
  <Override ContentType="application/vnd.openxmlformats-officedocument.presentationml.comments+xml" PartName="/ppt/comments/comment32.xml"/>
  <Override ContentType="application/vnd.openxmlformats-officedocument.presentationml.comments+xml" PartName="/ppt/comments/comment24.xml"/>
  <Override ContentType="application/vnd.openxmlformats-officedocument.presentationml.comments+xml" PartName="/ppt/comments/comment15.xml"/>
  <Override ContentType="application/vnd.openxmlformats-officedocument.presentationml.comments+xml" PartName="/ppt/comments/comment41.xml"/>
  <Override ContentType="application/vnd.openxmlformats-officedocument.presentationml.comments+xml" PartName="/ppt/comments/comment2.xml"/>
  <Override ContentType="application/vnd.openxmlformats-officedocument.presentationml.comments+xml" PartName="/ppt/comments/comment22.xml"/>
  <Override ContentType="application/vnd.openxmlformats-officedocument.presentationml.comments+xml" PartName="/ppt/comments/comment48.xml"/>
  <Override ContentType="application/vnd.openxmlformats-officedocument.presentationml.comments+xml" PartName="/ppt/comments/comment49.xml"/>
  <Override ContentType="application/vnd.openxmlformats-officedocument.presentationml.comments+xml" PartName="/ppt/comments/comment57.xml"/>
  <Override ContentType="application/vnd.openxmlformats-officedocument.presentationml.comments+xml" PartName="/ppt/comments/comment40.xml"/>
  <Override ContentType="application/vnd.openxmlformats-officedocument.presentationml.comments+xml" PartName="/ppt/comments/comment14.xml"/>
  <Override ContentType="application/vnd.openxmlformats-officedocument.presentationml.comments+xml" PartName="/ppt/comments/comment42.xml"/>
  <Override ContentType="application/vnd.openxmlformats-officedocument.presentationml.comments+xml" PartName="/ppt/comments/comment8.xml"/>
  <Override ContentType="application/vnd.openxmlformats-officedocument.presentationml.comments+xml" PartName="/ppt/comments/comment56.xml"/>
  <Override ContentType="application/vnd.openxmlformats-officedocument.presentationml.comments+xml" PartName="/ppt/comments/comment43.xml"/>
  <Override ContentType="application/vnd.openxmlformats-officedocument.presentationml.comments+xml" PartName="/ppt/comments/comment39.xml"/>
  <Override ContentType="application/vnd.openxmlformats-officedocument.presentationml.comments+xml" PartName="/ppt/comments/comment26.xml"/>
  <Override ContentType="application/vnd.openxmlformats-officedocument.presentationml.comments+xml" PartName="/ppt/comments/comment13.xml"/>
  <Override ContentType="application/vnd.openxmlformats-officedocument.presentationml.comments+xml" PartName="/ppt/comments/comment11.xml"/>
  <Override ContentType="application/vnd.openxmlformats-officedocument.presentationml.comments+xml" PartName="/ppt/comments/comment30.xml"/>
  <Override ContentType="application/vnd.openxmlformats-officedocument.presentationml.comments+xml" PartName="/ppt/comments/comment9.xml"/>
  <Override ContentType="application/vnd.openxmlformats-officedocument.presentationml.comments+xml" PartName="/ppt/comments/comment25.xml"/>
  <Override ContentType="application/vnd.openxmlformats-officedocument.presentationml.comments+xml" PartName="/ppt/comments/comment38.xml"/>
  <Override ContentType="application/vnd.openxmlformats-officedocument.presentationml.comments+xml" PartName="/ppt/comments/comment12.xml"/>
  <Override ContentType="application/vnd.openxmlformats-officedocument.presentationml.comments+xml" PartName="/ppt/comments/comment55.xml"/>
  <Override ContentType="application/vnd.openxmlformats-officedocument.presentationml.comments+xml" PartName="/ppt/comments/comment28.xml"/>
  <Override ContentType="application/vnd.openxmlformats-officedocument.presentationml.comments+xml" PartName="/ppt/comments/comment53.xml"/>
  <Override ContentType="application/vnd.openxmlformats-officedocument.presentationml.comments+xml" PartName="/ppt/comments/comment10.xml"/>
  <Override ContentType="application/vnd.openxmlformats-officedocument.presentationml.comments+xml" PartName="/ppt/comments/comment36.xml"/>
  <Override ContentType="application/vnd.openxmlformats-officedocument.presentationml.comments+xml" PartName="/ppt/comments/comment45.xml"/>
  <Override ContentType="application/vnd.openxmlformats-officedocument.presentationml.comments+xml" PartName="/ppt/comments/comment6.xml"/>
  <Override ContentType="application/vnd.openxmlformats-officedocument.presentationml.comments+xml" PartName="/ppt/comments/comment19.xml"/>
  <Override ContentType="application/vnd.openxmlformats-officedocument.presentationml.comments+xml" PartName="/ppt/comments/comment37.xml"/>
  <Override ContentType="application/vnd.openxmlformats-officedocument.presentationml.comments+xml" PartName="/ppt/comments/comment54.xml"/>
  <Override ContentType="application/vnd.openxmlformats-officedocument.presentationml.comments+xml" PartName="/ppt/comments/comment52.xml"/>
  <Override ContentType="application/vnd.openxmlformats-officedocument.presentationml.comments+xml" PartName="/ppt/comments/comment35.xml"/>
  <Override ContentType="application/vnd.openxmlformats-officedocument.presentationml.comments+xml" PartName="/ppt/comments/comment7.xml"/>
  <Override ContentType="application/vnd.openxmlformats-officedocument.presentationml.comments+xml" PartName="/ppt/comments/comment44.xml"/>
  <Override ContentType="application/vnd.openxmlformats-officedocument.presentationml.comments+xml" PartName="/ppt/comments/comment18.xml"/>
  <Override ContentType="application/vnd.openxmlformats-officedocument.presentationml.comments+xml" PartName="/ppt/comments/comment27.xml"/>
  <Override ContentType="application/vnd.openxmlformats-officedocument.presentationml.comments+xml" PartName="/ppt/comments/comment17.xml"/>
  <Override ContentType="application/vnd.openxmlformats-officedocument.presentationml.comments+xml" PartName="/ppt/comments/comment21.xml"/>
  <Override ContentType="application/vnd.openxmlformats-officedocument.presentationml.comments+xml" PartName="/ppt/comments/comment34.xml"/>
  <Override ContentType="application/vnd.openxmlformats-officedocument.presentationml.comments+xml" PartName="/ppt/comments/comment47.xml"/>
  <Override ContentType="application/vnd.openxmlformats-officedocument.presentationml.comments+xml" PartName="/ppt/comments/comment20.xml"/>
  <Override ContentType="application/vnd.openxmlformats-officedocument.presentationml.comments+xml" PartName="/ppt/comments/comment50.xml"/>
  <Override ContentType="application/vnd.openxmlformats-officedocument.presentationml.comments+xml" PartName="/ppt/comments/comment3.xml"/>
  <Override ContentType="application/vnd.openxmlformats-officedocument.presentationml.comments+xml" PartName="/ppt/comments/comment16.xml"/>
  <Override ContentType="application/vnd.openxmlformats-officedocument.presentationml.comments+xml" PartName="/ppt/comments/comment59.xml"/>
  <Override ContentType="application/vnd.openxmlformats-officedocument.presentationml.comments+xml" PartName="/ppt/comments/comment5.xml"/>
  <Override ContentType="application/vnd.openxmlformats-officedocument.presentationml.comments+xml" PartName="/ppt/comments/comment46.xml"/>
  <Override ContentType="application/vnd.openxmlformats-officedocument.presentationml.comments+xml" PartName="/ppt/comments/comment33.xml"/>
  <Override ContentType="application/vnd.openxmlformats-officedocument.presentationml.comments+xml" PartName="/ppt/comments/comment4.xml"/>
  <Override ContentType="application/vnd.openxmlformats-officedocument.presentationml.comments+xml" PartName="/ppt/comments/comment29.xml"/>
  <Override ContentType="application/vnd.openxmlformats-officedocument.presentationml.comments+xml" PartName="/ppt/comments/comment51.xml"/>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76.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86.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166.xml"/>
  <Override ContentType="application/vnd.openxmlformats-officedocument.presentationml.notesSlide+xml" PartName="/ppt/notesSlides/notesSlide182.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178.xml"/>
  <Override ContentType="application/vnd.openxmlformats-officedocument.presentationml.notesSlide+xml" PartName="/ppt/notesSlides/notesSlide26.xml"/>
  <Override ContentType="application/vnd.openxmlformats-officedocument.presentationml.notesSlide+xml" PartName="/ppt/notesSlides/notesSlide148.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71.xml"/>
  <Override ContentType="application/vnd.openxmlformats-officedocument.presentationml.notesSlide+xml" PartName="/ppt/notesSlides/notesSlide18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180.xml"/>
  <Override ContentType="application/vnd.openxmlformats-officedocument.presentationml.notesSlide+xml" PartName="/ppt/notesSlides/notesSlide46.xml"/>
  <Override ContentType="application/vnd.openxmlformats-officedocument.presentationml.notesSlide+xml" PartName="/ppt/notesSlides/notesSlide172.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187.xml"/>
  <Override ContentType="application/vnd.openxmlformats-officedocument.presentationml.notesSlide+xml" PartName="/ppt/notesSlides/notesSlide78.xml"/>
  <Override ContentType="application/vnd.openxmlformats-officedocument.presentationml.notesSlide+xml" PartName="/ppt/notesSlides/notesSlide174.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24.xml"/>
  <Override ContentType="application/vnd.openxmlformats-officedocument.presentationml.notesSlide+xml" PartName="/ppt/notesSlides/notesSlide185.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169.xml"/>
  <Override ContentType="application/vnd.openxmlformats-officedocument.presentationml.notesSlide+xml" PartName="/ppt/notesSlides/notesSlide177.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179.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65.xml"/>
  <Override ContentType="application/vnd.openxmlformats-officedocument.presentationml.notesSlide+xml" PartName="/ppt/notesSlides/notesSlide183.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170.xml"/>
  <Override ContentType="application/vnd.openxmlformats-officedocument.presentationml.notesSlide+xml" PartName="/ppt/notesSlides/notesSlide167.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154.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81.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164.xml"/>
  <Override ContentType="application/vnd.openxmlformats-officedocument.presentationml.notesSlide+xml" PartName="/ppt/notesSlides/notesSlide38.xml"/>
  <Override ContentType="application/vnd.openxmlformats-officedocument.presentationml.notesSlide+xml" PartName="/ppt/notesSlides/notesSlide173.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16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75.xml"/>
  <Override ContentType="application/vnd.openxmlformats-officedocument.presentationml.notesSlide+xml" PartName="/ppt/notesSlides/notesSlide10.xml"/>
  <Override ContentType="application/vnd.openxmlformats-officedocument.presentationml.notesSlide+xml" PartName="/ppt/notesSlides/notesSlide188.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121.xml"/>
  <Override ContentType="application/vnd.openxmlformats-officedocument.presentationml.slide+xml" PartName="/ppt/slides/slide164.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82.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17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170.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179.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54.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184.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185.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68.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187.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178.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159.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176.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180.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181.xml"/>
  <Override ContentType="application/vnd.openxmlformats-officedocument.presentationml.slide+xml" PartName="/ppt/slides/slide85.xml"/>
  <Override ContentType="application/vnd.openxmlformats-officedocument.presentationml.slide+xml" PartName="/ppt/slides/slide157.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165.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47.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153.xml"/>
  <Override ContentType="application/vnd.openxmlformats-officedocument.presentationml.slide+xml" PartName="/ppt/slides/slide183.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71.xml"/>
  <Override ContentType="application/vnd.openxmlformats-officedocument.presentationml.slide+xml" PartName="/ppt/slides/slide14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169.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51.xml"/>
  <Override ContentType="application/vnd.openxmlformats-officedocument.presentationml.slide+xml" PartName="/ppt/slides/slide177.xml"/>
  <Override ContentType="application/vnd.openxmlformats-officedocument.presentationml.slide+xml" PartName="/ppt/slides/slide186.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160.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43.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88.xml"/>
  <Override ContentType="application/vnd.openxmlformats-officedocument.presentationml.slide+xml" PartName="/ppt/slides/slide132.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15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8" r:id="rId6"/>
    <p:sldMasterId id="2147483680" r:id="rId7"/>
    <p:sldMasterId id="2147483699" r:id="rId8"/>
    <p:sldMasterId id="2147483718" r:id="rId9"/>
    <p:sldMasterId id="2147483737" r:id="rId10"/>
  </p:sldMasterIdLst>
  <p:notesMasterIdLst>
    <p:notesMasterId r:id="rId11"/>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 id="302" r:id="rId58"/>
    <p:sldId id="303" r:id="rId59"/>
    <p:sldId id="304" r:id="rId60"/>
    <p:sldId id="305" r:id="rId61"/>
    <p:sldId id="306" r:id="rId62"/>
    <p:sldId id="307" r:id="rId63"/>
    <p:sldId id="308" r:id="rId64"/>
    <p:sldId id="309" r:id="rId65"/>
    <p:sldId id="310" r:id="rId66"/>
    <p:sldId id="311" r:id="rId67"/>
    <p:sldId id="312" r:id="rId68"/>
    <p:sldId id="313" r:id="rId69"/>
    <p:sldId id="314" r:id="rId70"/>
    <p:sldId id="315" r:id="rId71"/>
    <p:sldId id="316" r:id="rId72"/>
    <p:sldId id="317" r:id="rId73"/>
    <p:sldId id="318" r:id="rId74"/>
    <p:sldId id="319" r:id="rId75"/>
    <p:sldId id="320" r:id="rId76"/>
    <p:sldId id="321" r:id="rId77"/>
    <p:sldId id="322" r:id="rId78"/>
    <p:sldId id="323" r:id="rId79"/>
    <p:sldId id="324" r:id="rId80"/>
    <p:sldId id="325" r:id="rId81"/>
    <p:sldId id="326" r:id="rId82"/>
    <p:sldId id="327" r:id="rId83"/>
    <p:sldId id="328" r:id="rId84"/>
    <p:sldId id="329" r:id="rId85"/>
    <p:sldId id="330" r:id="rId86"/>
    <p:sldId id="331" r:id="rId87"/>
    <p:sldId id="332" r:id="rId88"/>
    <p:sldId id="333" r:id="rId89"/>
    <p:sldId id="334" r:id="rId90"/>
    <p:sldId id="335" r:id="rId91"/>
    <p:sldId id="336" r:id="rId92"/>
    <p:sldId id="337" r:id="rId93"/>
    <p:sldId id="338" r:id="rId94"/>
    <p:sldId id="339" r:id="rId95"/>
    <p:sldId id="340" r:id="rId96"/>
    <p:sldId id="341" r:id="rId97"/>
    <p:sldId id="342" r:id="rId98"/>
    <p:sldId id="343" r:id="rId99"/>
    <p:sldId id="344" r:id="rId100"/>
    <p:sldId id="345" r:id="rId101"/>
    <p:sldId id="346" r:id="rId102"/>
    <p:sldId id="347" r:id="rId103"/>
    <p:sldId id="348" r:id="rId104"/>
    <p:sldId id="349" r:id="rId105"/>
    <p:sldId id="350" r:id="rId106"/>
    <p:sldId id="351" r:id="rId107"/>
    <p:sldId id="352" r:id="rId108"/>
    <p:sldId id="353" r:id="rId109"/>
    <p:sldId id="354" r:id="rId110"/>
    <p:sldId id="355" r:id="rId111"/>
    <p:sldId id="356" r:id="rId112"/>
    <p:sldId id="357" r:id="rId113"/>
    <p:sldId id="358" r:id="rId114"/>
    <p:sldId id="359" r:id="rId115"/>
    <p:sldId id="360" r:id="rId116"/>
    <p:sldId id="361" r:id="rId117"/>
    <p:sldId id="362" r:id="rId118"/>
    <p:sldId id="363" r:id="rId119"/>
    <p:sldId id="364" r:id="rId120"/>
    <p:sldId id="365" r:id="rId121"/>
    <p:sldId id="366" r:id="rId122"/>
    <p:sldId id="367" r:id="rId123"/>
    <p:sldId id="368" r:id="rId124"/>
    <p:sldId id="369" r:id="rId125"/>
    <p:sldId id="370" r:id="rId126"/>
    <p:sldId id="371" r:id="rId127"/>
    <p:sldId id="372" r:id="rId128"/>
    <p:sldId id="373" r:id="rId129"/>
    <p:sldId id="374" r:id="rId130"/>
    <p:sldId id="375" r:id="rId131"/>
    <p:sldId id="376" r:id="rId132"/>
    <p:sldId id="377" r:id="rId133"/>
    <p:sldId id="378" r:id="rId134"/>
    <p:sldId id="379" r:id="rId135"/>
    <p:sldId id="380" r:id="rId136"/>
    <p:sldId id="381" r:id="rId137"/>
    <p:sldId id="382" r:id="rId138"/>
    <p:sldId id="383" r:id="rId139"/>
    <p:sldId id="384" r:id="rId140"/>
    <p:sldId id="385" r:id="rId141"/>
    <p:sldId id="386" r:id="rId142"/>
    <p:sldId id="387" r:id="rId143"/>
    <p:sldId id="388" r:id="rId144"/>
    <p:sldId id="389" r:id="rId145"/>
    <p:sldId id="390" r:id="rId146"/>
    <p:sldId id="391" r:id="rId147"/>
    <p:sldId id="392" r:id="rId148"/>
    <p:sldId id="393" r:id="rId149"/>
    <p:sldId id="394" r:id="rId150"/>
    <p:sldId id="395" r:id="rId151"/>
    <p:sldId id="396" r:id="rId152"/>
    <p:sldId id="397" r:id="rId153"/>
    <p:sldId id="398" r:id="rId154"/>
    <p:sldId id="399" r:id="rId155"/>
    <p:sldId id="400" r:id="rId156"/>
    <p:sldId id="401" r:id="rId157"/>
    <p:sldId id="402" r:id="rId158"/>
    <p:sldId id="403" r:id="rId159"/>
    <p:sldId id="404" r:id="rId160"/>
    <p:sldId id="405" r:id="rId161"/>
    <p:sldId id="406" r:id="rId162"/>
    <p:sldId id="407" r:id="rId163"/>
    <p:sldId id="408" r:id="rId164"/>
    <p:sldId id="409" r:id="rId165"/>
    <p:sldId id="410" r:id="rId166"/>
    <p:sldId id="411" r:id="rId167"/>
    <p:sldId id="412" r:id="rId168"/>
    <p:sldId id="413" r:id="rId169"/>
    <p:sldId id="414" r:id="rId170"/>
    <p:sldId id="415" r:id="rId171"/>
    <p:sldId id="416" r:id="rId172"/>
    <p:sldId id="417" r:id="rId173"/>
    <p:sldId id="418" r:id="rId174"/>
    <p:sldId id="419" r:id="rId175"/>
    <p:sldId id="420" r:id="rId176"/>
    <p:sldId id="421" r:id="rId177"/>
    <p:sldId id="422" r:id="rId178"/>
    <p:sldId id="423" r:id="rId179"/>
    <p:sldId id="424" r:id="rId180"/>
    <p:sldId id="425" r:id="rId181"/>
    <p:sldId id="426" r:id="rId182"/>
    <p:sldId id="427" r:id="rId183"/>
    <p:sldId id="428" r:id="rId184"/>
    <p:sldId id="429" r:id="rId185"/>
    <p:sldId id="430" r:id="rId186"/>
    <p:sldId id="431" r:id="rId187"/>
    <p:sldId id="432" r:id="rId188"/>
    <p:sldId id="433" r:id="rId189"/>
    <p:sldId id="434" r:id="rId190"/>
    <p:sldId id="435" r:id="rId191"/>
    <p:sldId id="436" r:id="rId192"/>
    <p:sldId id="437" r:id="rId193"/>
    <p:sldId id="438" r:id="rId194"/>
    <p:sldId id="439" r:id="rId195"/>
    <p:sldId id="440" r:id="rId196"/>
    <p:sldId id="441" r:id="rId197"/>
    <p:sldId id="442" r:id="rId198"/>
    <p:sldId id="443" r:id="rId199"/>
  </p:sldIdLst>
  <p:sldSz cy="6858000" cx="12192000"/>
  <p:notesSz cx="6858000" cy="9144000"/>
  <p:embeddedFontLst>
    <p:embeddedFont>
      <p:font typeface="Lato"/>
      <p:regular r:id="rId200"/>
      <p:bold r:id="rId201"/>
      <p:italic r:id="rId202"/>
      <p:boldItalic r:id="rId203"/>
    </p:embeddedFont>
    <p:embeddedFont>
      <p:font typeface="Lato Light"/>
      <p:regular r:id="rId204"/>
      <p:bold r:id="rId205"/>
      <p:italic r:id="rId206"/>
      <p:boldItalic r:id="rId207"/>
    </p:embeddedFont>
    <p:embeddedFont>
      <p:font typeface="Lora"/>
      <p:regular r:id="rId208"/>
      <p:bold r:id="rId209"/>
      <p:italic r:id="rId210"/>
      <p:boldItalic r:id="rId211"/>
    </p:embeddedFont>
    <p:embeddedFont>
      <p:font typeface="Quattrocento Sans"/>
      <p:regular r:id="rId212"/>
      <p:bold r:id="rId213"/>
      <p:italic r:id="rId214"/>
      <p:boldItalic r:id="rId21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16" roundtripDataSignature="AMtx7mhRQo2Axk7wdQkBvt97hwiubrU/vg=="/>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31" name="Irza Mahmood"/>
  <p:cmAuthor clrIdx="1" id="1" initials="" lastIdx="14" name="Buraque Gul Agha"/>
  <p:cmAuthor clrIdx="2" id="2" initials="" lastIdx="4" name="Yumna Fatima"/>
  <p:cmAuthor clrIdx="3" id="3" initials="" lastIdx="30" name="Umer Saleem"/>
  <p:cmAuthor clrIdx="4" id="4" initials="" lastIdx="2" name="Rameen Saber"/>
  <p:cmAuthor clrIdx="5" id="5" initials="" lastIdx="2" name="Academy B3Networks"/>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E2F2B26-F826-4C07-B9EF-F1A71E8F957C}">
  <a:tblStyle styleId="{5E2F2B26-F826-4C07-B9EF-F1A71E8F957C}"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32698E7B-D95C-4DB0-9539-8A2A30CA831A}" styleName="Table_1">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93D811B9-6CB8-4CA4-A55E-563EB61F6A47}" styleName="Table_2">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CC6D3825-C1F8-43DE-8C88-4E9BED28FD90}" styleName="Table_3">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29.xml"/><Relationship Id="rId190" Type="http://schemas.openxmlformats.org/officeDocument/2006/relationships/slide" Target="slides/slide179.xml"/><Relationship Id="rId42" Type="http://schemas.openxmlformats.org/officeDocument/2006/relationships/slide" Target="slides/slide31.xml"/><Relationship Id="rId41" Type="http://schemas.openxmlformats.org/officeDocument/2006/relationships/slide" Target="slides/slide30.xml"/><Relationship Id="rId44" Type="http://schemas.openxmlformats.org/officeDocument/2006/relationships/slide" Target="slides/slide33.xml"/><Relationship Id="rId194" Type="http://schemas.openxmlformats.org/officeDocument/2006/relationships/slide" Target="slides/slide183.xml"/><Relationship Id="rId43" Type="http://schemas.openxmlformats.org/officeDocument/2006/relationships/slide" Target="slides/slide32.xml"/><Relationship Id="rId193" Type="http://schemas.openxmlformats.org/officeDocument/2006/relationships/slide" Target="slides/slide182.xml"/><Relationship Id="rId46" Type="http://schemas.openxmlformats.org/officeDocument/2006/relationships/slide" Target="slides/slide35.xml"/><Relationship Id="rId192" Type="http://schemas.openxmlformats.org/officeDocument/2006/relationships/slide" Target="slides/slide181.xml"/><Relationship Id="rId45" Type="http://schemas.openxmlformats.org/officeDocument/2006/relationships/slide" Target="slides/slide34.xml"/><Relationship Id="rId191" Type="http://schemas.openxmlformats.org/officeDocument/2006/relationships/slide" Target="slides/slide180.xml"/><Relationship Id="rId48" Type="http://schemas.openxmlformats.org/officeDocument/2006/relationships/slide" Target="slides/slide37.xml"/><Relationship Id="rId187" Type="http://schemas.openxmlformats.org/officeDocument/2006/relationships/slide" Target="slides/slide176.xml"/><Relationship Id="rId47" Type="http://schemas.openxmlformats.org/officeDocument/2006/relationships/slide" Target="slides/slide36.xml"/><Relationship Id="rId186" Type="http://schemas.openxmlformats.org/officeDocument/2006/relationships/slide" Target="slides/slide175.xml"/><Relationship Id="rId185" Type="http://schemas.openxmlformats.org/officeDocument/2006/relationships/slide" Target="slides/slide174.xml"/><Relationship Id="rId49" Type="http://schemas.openxmlformats.org/officeDocument/2006/relationships/slide" Target="slides/slide38.xml"/><Relationship Id="rId184" Type="http://schemas.openxmlformats.org/officeDocument/2006/relationships/slide" Target="slides/slide173.xml"/><Relationship Id="rId189" Type="http://schemas.openxmlformats.org/officeDocument/2006/relationships/slide" Target="slides/slide178.xml"/><Relationship Id="rId188" Type="http://schemas.openxmlformats.org/officeDocument/2006/relationships/slide" Target="slides/slide177.xml"/><Relationship Id="rId31" Type="http://schemas.openxmlformats.org/officeDocument/2006/relationships/slide" Target="slides/slide20.xml"/><Relationship Id="rId30" Type="http://schemas.openxmlformats.org/officeDocument/2006/relationships/slide" Target="slides/slide19.xml"/><Relationship Id="rId33" Type="http://schemas.openxmlformats.org/officeDocument/2006/relationships/slide" Target="slides/slide22.xml"/><Relationship Id="rId183" Type="http://schemas.openxmlformats.org/officeDocument/2006/relationships/slide" Target="slides/slide172.xml"/><Relationship Id="rId32" Type="http://schemas.openxmlformats.org/officeDocument/2006/relationships/slide" Target="slides/slide21.xml"/><Relationship Id="rId182" Type="http://schemas.openxmlformats.org/officeDocument/2006/relationships/slide" Target="slides/slide171.xml"/><Relationship Id="rId35" Type="http://schemas.openxmlformats.org/officeDocument/2006/relationships/slide" Target="slides/slide24.xml"/><Relationship Id="rId181" Type="http://schemas.openxmlformats.org/officeDocument/2006/relationships/slide" Target="slides/slide170.xml"/><Relationship Id="rId34" Type="http://schemas.openxmlformats.org/officeDocument/2006/relationships/slide" Target="slides/slide23.xml"/><Relationship Id="rId180" Type="http://schemas.openxmlformats.org/officeDocument/2006/relationships/slide" Target="slides/slide169.xml"/><Relationship Id="rId37" Type="http://schemas.openxmlformats.org/officeDocument/2006/relationships/slide" Target="slides/slide26.xml"/><Relationship Id="rId176" Type="http://schemas.openxmlformats.org/officeDocument/2006/relationships/slide" Target="slides/slide165.xml"/><Relationship Id="rId36" Type="http://schemas.openxmlformats.org/officeDocument/2006/relationships/slide" Target="slides/slide25.xml"/><Relationship Id="rId175" Type="http://schemas.openxmlformats.org/officeDocument/2006/relationships/slide" Target="slides/slide164.xml"/><Relationship Id="rId39" Type="http://schemas.openxmlformats.org/officeDocument/2006/relationships/slide" Target="slides/slide28.xml"/><Relationship Id="rId174" Type="http://schemas.openxmlformats.org/officeDocument/2006/relationships/slide" Target="slides/slide163.xml"/><Relationship Id="rId38" Type="http://schemas.openxmlformats.org/officeDocument/2006/relationships/slide" Target="slides/slide27.xml"/><Relationship Id="rId173" Type="http://schemas.openxmlformats.org/officeDocument/2006/relationships/slide" Target="slides/slide162.xml"/><Relationship Id="rId179" Type="http://schemas.openxmlformats.org/officeDocument/2006/relationships/slide" Target="slides/slide168.xml"/><Relationship Id="rId178" Type="http://schemas.openxmlformats.org/officeDocument/2006/relationships/slide" Target="slides/slide167.xml"/><Relationship Id="rId177" Type="http://schemas.openxmlformats.org/officeDocument/2006/relationships/slide" Target="slides/slide166.xml"/><Relationship Id="rId20" Type="http://schemas.openxmlformats.org/officeDocument/2006/relationships/slide" Target="slides/slide9.xml"/><Relationship Id="rId22" Type="http://schemas.openxmlformats.org/officeDocument/2006/relationships/slide" Target="slides/slide11.xml"/><Relationship Id="rId21" Type="http://schemas.openxmlformats.org/officeDocument/2006/relationships/slide" Target="slides/slide10.xml"/><Relationship Id="rId24" Type="http://schemas.openxmlformats.org/officeDocument/2006/relationships/slide" Target="slides/slide13.xml"/><Relationship Id="rId23" Type="http://schemas.openxmlformats.org/officeDocument/2006/relationships/slide" Target="slides/slide12.xml"/><Relationship Id="rId26" Type="http://schemas.openxmlformats.org/officeDocument/2006/relationships/slide" Target="slides/slide15.xml"/><Relationship Id="rId25" Type="http://schemas.openxmlformats.org/officeDocument/2006/relationships/slide" Target="slides/slide14.xml"/><Relationship Id="rId28" Type="http://schemas.openxmlformats.org/officeDocument/2006/relationships/slide" Target="slides/slide17.xml"/><Relationship Id="rId27" Type="http://schemas.openxmlformats.org/officeDocument/2006/relationships/slide" Target="slides/slide16.xml"/><Relationship Id="rId29" Type="http://schemas.openxmlformats.org/officeDocument/2006/relationships/slide" Target="slides/slide18.xml"/><Relationship Id="rId11" Type="http://schemas.openxmlformats.org/officeDocument/2006/relationships/notesMaster" Target="notesMasters/notesMaster1.xml"/><Relationship Id="rId10" Type="http://schemas.openxmlformats.org/officeDocument/2006/relationships/slideMaster" Target="slideMasters/slideMaster6.xml"/><Relationship Id="rId13" Type="http://schemas.openxmlformats.org/officeDocument/2006/relationships/slide" Target="slides/slide2.xml"/><Relationship Id="rId12" Type="http://schemas.openxmlformats.org/officeDocument/2006/relationships/slide" Target="slides/slide1.xml"/><Relationship Id="rId15" Type="http://schemas.openxmlformats.org/officeDocument/2006/relationships/slide" Target="slides/slide4.xml"/><Relationship Id="rId198" Type="http://schemas.openxmlformats.org/officeDocument/2006/relationships/slide" Target="slides/slide187.xml"/><Relationship Id="rId14" Type="http://schemas.openxmlformats.org/officeDocument/2006/relationships/slide" Target="slides/slide3.xml"/><Relationship Id="rId197" Type="http://schemas.openxmlformats.org/officeDocument/2006/relationships/slide" Target="slides/slide186.xml"/><Relationship Id="rId17" Type="http://schemas.openxmlformats.org/officeDocument/2006/relationships/slide" Target="slides/slide6.xml"/><Relationship Id="rId196" Type="http://schemas.openxmlformats.org/officeDocument/2006/relationships/slide" Target="slides/slide185.xml"/><Relationship Id="rId16" Type="http://schemas.openxmlformats.org/officeDocument/2006/relationships/slide" Target="slides/slide5.xml"/><Relationship Id="rId195" Type="http://schemas.openxmlformats.org/officeDocument/2006/relationships/slide" Target="slides/slide184.xml"/><Relationship Id="rId19" Type="http://schemas.openxmlformats.org/officeDocument/2006/relationships/slide" Target="slides/slide8.xml"/><Relationship Id="rId18" Type="http://schemas.openxmlformats.org/officeDocument/2006/relationships/slide" Target="slides/slide7.xml"/><Relationship Id="rId199" Type="http://schemas.openxmlformats.org/officeDocument/2006/relationships/slide" Target="slides/slide188.xml"/><Relationship Id="rId84" Type="http://schemas.openxmlformats.org/officeDocument/2006/relationships/slide" Target="slides/slide73.xml"/><Relationship Id="rId83" Type="http://schemas.openxmlformats.org/officeDocument/2006/relationships/slide" Target="slides/slide72.xml"/><Relationship Id="rId86" Type="http://schemas.openxmlformats.org/officeDocument/2006/relationships/slide" Target="slides/slide75.xml"/><Relationship Id="rId85" Type="http://schemas.openxmlformats.org/officeDocument/2006/relationships/slide" Target="slides/slide74.xml"/><Relationship Id="rId88" Type="http://schemas.openxmlformats.org/officeDocument/2006/relationships/slide" Target="slides/slide77.xml"/><Relationship Id="rId150" Type="http://schemas.openxmlformats.org/officeDocument/2006/relationships/slide" Target="slides/slide139.xml"/><Relationship Id="rId87" Type="http://schemas.openxmlformats.org/officeDocument/2006/relationships/slide" Target="slides/slide76.xml"/><Relationship Id="rId89" Type="http://schemas.openxmlformats.org/officeDocument/2006/relationships/slide" Target="slides/slide78.xml"/><Relationship Id="rId80" Type="http://schemas.openxmlformats.org/officeDocument/2006/relationships/slide" Target="slides/slide69.xml"/><Relationship Id="rId82" Type="http://schemas.openxmlformats.org/officeDocument/2006/relationships/slide" Target="slides/slide71.xml"/><Relationship Id="rId81" Type="http://schemas.openxmlformats.org/officeDocument/2006/relationships/slide" Target="slides/slide7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149" Type="http://schemas.openxmlformats.org/officeDocument/2006/relationships/slide" Target="slides/slide138.xml"/><Relationship Id="rId4" Type="http://schemas.openxmlformats.org/officeDocument/2006/relationships/commentAuthors" Target="commentAuthors.xml"/><Relationship Id="rId148" Type="http://schemas.openxmlformats.org/officeDocument/2006/relationships/slide" Target="slides/slide137.xml"/><Relationship Id="rId9" Type="http://schemas.openxmlformats.org/officeDocument/2006/relationships/slideMaster" Target="slideMasters/slideMaster5.xml"/><Relationship Id="rId143" Type="http://schemas.openxmlformats.org/officeDocument/2006/relationships/slide" Target="slides/slide132.xml"/><Relationship Id="rId142" Type="http://schemas.openxmlformats.org/officeDocument/2006/relationships/slide" Target="slides/slide131.xml"/><Relationship Id="rId141" Type="http://schemas.openxmlformats.org/officeDocument/2006/relationships/slide" Target="slides/slide130.xml"/><Relationship Id="rId140" Type="http://schemas.openxmlformats.org/officeDocument/2006/relationships/slide" Target="slides/slide129.xml"/><Relationship Id="rId5" Type="http://schemas.openxmlformats.org/officeDocument/2006/relationships/slideMaster" Target="slideMasters/slideMaster1.xml"/><Relationship Id="rId147" Type="http://schemas.openxmlformats.org/officeDocument/2006/relationships/slide" Target="slides/slide136.xml"/><Relationship Id="rId6" Type="http://schemas.openxmlformats.org/officeDocument/2006/relationships/slideMaster" Target="slideMasters/slideMaster2.xml"/><Relationship Id="rId146" Type="http://schemas.openxmlformats.org/officeDocument/2006/relationships/slide" Target="slides/slide135.xml"/><Relationship Id="rId7" Type="http://schemas.openxmlformats.org/officeDocument/2006/relationships/slideMaster" Target="slideMasters/slideMaster3.xml"/><Relationship Id="rId145" Type="http://schemas.openxmlformats.org/officeDocument/2006/relationships/slide" Target="slides/slide134.xml"/><Relationship Id="rId8" Type="http://schemas.openxmlformats.org/officeDocument/2006/relationships/slideMaster" Target="slideMasters/slideMaster4.xml"/><Relationship Id="rId144" Type="http://schemas.openxmlformats.org/officeDocument/2006/relationships/slide" Target="slides/slide133.xml"/><Relationship Id="rId73" Type="http://schemas.openxmlformats.org/officeDocument/2006/relationships/slide" Target="slides/slide62.xml"/><Relationship Id="rId72" Type="http://schemas.openxmlformats.org/officeDocument/2006/relationships/slide" Target="slides/slide61.xml"/><Relationship Id="rId75" Type="http://schemas.openxmlformats.org/officeDocument/2006/relationships/slide" Target="slides/slide64.xml"/><Relationship Id="rId74" Type="http://schemas.openxmlformats.org/officeDocument/2006/relationships/slide" Target="slides/slide63.xml"/><Relationship Id="rId77" Type="http://schemas.openxmlformats.org/officeDocument/2006/relationships/slide" Target="slides/slide66.xml"/><Relationship Id="rId76" Type="http://schemas.openxmlformats.org/officeDocument/2006/relationships/slide" Target="slides/slide65.xml"/><Relationship Id="rId79" Type="http://schemas.openxmlformats.org/officeDocument/2006/relationships/slide" Target="slides/slide68.xml"/><Relationship Id="rId78" Type="http://schemas.openxmlformats.org/officeDocument/2006/relationships/slide" Target="slides/slide67.xml"/><Relationship Id="rId71" Type="http://schemas.openxmlformats.org/officeDocument/2006/relationships/slide" Target="slides/slide60.xml"/><Relationship Id="rId70" Type="http://schemas.openxmlformats.org/officeDocument/2006/relationships/slide" Target="slides/slide59.xml"/><Relationship Id="rId139" Type="http://schemas.openxmlformats.org/officeDocument/2006/relationships/slide" Target="slides/slide128.xml"/><Relationship Id="rId138" Type="http://schemas.openxmlformats.org/officeDocument/2006/relationships/slide" Target="slides/slide127.xml"/><Relationship Id="rId137" Type="http://schemas.openxmlformats.org/officeDocument/2006/relationships/slide" Target="slides/slide126.xml"/><Relationship Id="rId132" Type="http://schemas.openxmlformats.org/officeDocument/2006/relationships/slide" Target="slides/slide121.xml"/><Relationship Id="rId131" Type="http://schemas.openxmlformats.org/officeDocument/2006/relationships/slide" Target="slides/slide120.xml"/><Relationship Id="rId130" Type="http://schemas.openxmlformats.org/officeDocument/2006/relationships/slide" Target="slides/slide119.xml"/><Relationship Id="rId136" Type="http://schemas.openxmlformats.org/officeDocument/2006/relationships/slide" Target="slides/slide125.xml"/><Relationship Id="rId135" Type="http://schemas.openxmlformats.org/officeDocument/2006/relationships/slide" Target="slides/slide124.xml"/><Relationship Id="rId134" Type="http://schemas.openxmlformats.org/officeDocument/2006/relationships/slide" Target="slides/slide123.xml"/><Relationship Id="rId133" Type="http://schemas.openxmlformats.org/officeDocument/2006/relationships/slide" Target="slides/slide122.xml"/><Relationship Id="rId62" Type="http://schemas.openxmlformats.org/officeDocument/2006/relationships/slide" Target="slides/slide51.xml"/><Relationship Id="rId61" Type="http://schemas.openxmlformats.org/officeDocument/2006/relationships/slide" Target="slides/slide50.xml"/><Relationship Id="rId64" Type="http://schemas.openxmlformats.org/officeDocument/2006/relationships/slide" Target="slides/slide53.xml"/><Relationship Id="rId63" Type="http://schemas.openxmlformats.org/officeDocument/2006/relationships/slide" Target="slides/slide52.xml"/><Relationship Id="rId66" Type="http://schemas.openxmlformats.org/officeDocument/2006/relationships/slide" Target="slides/slide55.xml"/><Relationship Id="rId172" Type="http://schemas.openxmlformats.org/officeDocument/2006/relationships/slide" Target="slides/slide161.xml"/><Relationship Id="rId65" Type="http://schemas.openxmlformats.org/officeDocument/2006/relationships/slide" Target="slides/slide54.xml"/><Relationship Id="rId171" Type="http://schemas.openxmlformats.org/officeDocument/2006/relationships/slide" Target="slides/slide160.xml"/><Relationship Id="rId68" Type="http://schemas.openxmlformats.org/officeDocument/2006/relationships/slide" Target="slides/slide57.xml"/><Relationship Id="rId170" Type="http://schemas.openxmlformats.org/officeDocument/2006/relationships/slide" Target="slides/slide159.xml"/><Relationship Id="rId67" Type="http://schemas.openxmlformats.org/officeDocument/2006/relationships/slide" Target="slides/slide56.xml"/><Relationship Id="rId60" Type="http://schemas.openxmlformats.org/officeDocument/2006/relationships/slide" Target="slides/slide49.xml"/><Relationship Id="rId165" Type="http://schemas.openxmlformats.org/officeDocument/2006/relationships/slide" Target="slides/slide154.xml"/><Relationship Id="rId69" Type="http://schemas.openxmlformats.org/officeDocument/2006/relationships/slide" Target="slides/slide58.xml"/><Relationship Id="rId164" Type="http://schemas.openxmlformats.org/officeDocument/2006/relationships/slide" Target="slides/slide153.xml"/><Relationship Id="rId163" Type="http://schemas.openxmlformats.org/officeDocument/2006/relationships/slide" Target="slides/slide152.xml"/><Relationship Id="rId162" Type="http://schemas.openxmlformats.org/officeDocument/2006/relationships/slide" Target="slides/slide151.xml"/><Relationship Id="rId169" Type="http://schemas.openxmlformats.org/officeDocument/2006/relationships/slide" Target="slides/slide158.xml"/><Relationship Id="rId168" Type="http://schemas.openxmlformats.org/officeDocument/2006/relationships/slide" Target="slides/slide157.xml"/><Relationship Id="rId167" Type="http://schemas.openxmlformats.org/officeDocument/2006/relationships/slide" Target="slides/slide156.xml"/><Relationship Id="rId166" Type="http://schemas.openxmlformats.org/officeDocument/2006/relationships/slide" Target="slides/slide155.xml"/><Relationship Id="rId51" Type="http://schemas.openxmlformats.org/officeDocument/2006/relationships/slide" Target="slides/slide40.xml"/><Relationship Id="rId50" Type="http://schemas.openxmlformats.org/officeDocument/2006/relationships/slide" Target="slides/slide39.xml"/><Relationship Id="rId53" Type="http://schemas.openxmlformats.org/officeDocument/2006/relationships/slide" Target="slides/slide42.xml"/><Relationship Id="rId52" Type="http://schemas.openxmlformats.org/officeDocument/2006/relationships/slide" Target="slides/slide41.xml"/><Relationship Id="rId55" Type="http://schemas.openxmlformats.org/officeDocument/2006/relationships/slide" Target="slides/slide44.xml"/><Relationship Id="rId161" Type="http://schemas.openxmlformats.org/officeDocument/2006/relationships/slide" Target="slides/slide150.xml"/><Relationship Id="rId54" Type="http://schemas.openxmlformats.org/officeDocument/2006/relationships/slide" Target="slides/slide43.xml"/><Relationship Id="rId160" Type="http://schemas.openxmlformats.org/officeDocument/2006/relationships/slide" Target="slides/slide149.xml"/><Relationship Id="rId57" Type="http://schemas.openxmlformats.org/officeDocument/2006/relationships/slide" Target="slides/slide46.xml"/><Relationship Id="rId56" Type="http://schemas.openxmlformats.org/officeDocument/2006/relationships/slide" Target="slides/slide45.xml"/><Relationship Id="rId159" Type="http://schemas.openxmlformats.org/officeDocument/2006/relationships/slide" Target="slides/slide148.xml"/><Relationship Id="rId59" Type="http://schemas.openxmlformats.org/officeDocument/2006/relationships/slide" Target="slides/slide48.xml"/><Relationship Id="rId154" Type="http://schemas.openxmlformats.org/officeDocument/2006/relationships/slide" Target="slides/slide143.xml"/><Relationship Id="rId58" Type="http://schemas.openxmlformats.org/officeDocument/2006/relationships/slide" Target="slides/slide47.xml"/><Relationship Id="rId153" Type="http://schemas.openxmlformats.org/officeDocument/2006/relationships/slide" Target="slides/slide142.xml"/><Relationship Id="rId152" Type="http://schemas.openxmlformats.org/officeDocument/2006/relationships/slide" Target="slides/slide141.xml"/><Relationship Id="rId151" Type="http://schemas.openxmlformats.org/officeDocument/2006/relationships/slide" Target="slides/slide140.xml"/><Relationship Id="rId158" Type="http://schemas.openxmlformats.org/officeDocument/2006/relationships/slide" Target="slides/slide147.xml"/><Relationship Id="rId157" Type="http://schemas.openxmlformats.org/officeDocument/2006/relationships/slide" Target="slides/slide146.xml"/><Relationship Id="rId156" Type="http://schemas.openxmlformats.org/officeDocument/2006/relationships/slide" Target="slides/slide145.xml"/><Relationship Id="rId155" Type="http://schemas.openxmlformats.org/officeDocument/2006/relationships/slide" Target="slides/slide144.xml"/><Relationship Id="rId107" Type="http://schemas.openxmlformats.org/officeDocument/2006/relationships/slide" Target="slides/slide96.xml"/><Relationship Id="rId106" Type="http://schemas.openxmlformats.org/officeDocument/2006/relationships/slide" Target="slides/slide95.xml"/><Relationship Id="rId105" Type="http://schemas.openxmlformats.org/officeDocument/2006/relationships/slide" Target="slides/slide94.xml"/><Relationship Id="rId104" Type="http://schemas.openxmlformats.org/officeDocument/2006/relationships/slide" Target="slides/slide93.xml"/><Relationship Id="rId109" Type="http://schemas.openxmlformats.org/officeDocument/2006/relationships/slide" Target="slides/slide98.xml"/><Relationship Id="rId108" Type="http://schemas.openxmlformats.org/officeDocument/2006/relationships/slide" Target="slides/slide97.xml"/><Relationship Id="rId103" Type="http://schemas.openxmlformats.org/officeDocument/2006/relationships/slide" Target="slides/slide92.xml"/><Relationship Id="rId102" Type="http://schemas.openxmlformats.org/officeDocument/2006/relationships/slide" Target="slides/slide91.xml"/><Relationship Id="rId101" Type="http://schemas.openxmlformats.org/officeDocument/2006/relationships/slide" Target="slides/slide90.xml"/><Relationship Id="rId100" Type="http://schemas.openxmlformats.org/officeDocument/2006/relationships/slide" Target="slides/slide89.xml"/><Relationship Id="rId216" Type="http://customschemas.google.com/relationships/presentationmetadata" Target="metadata"/><Relationship Id="rId215" Type="http://schemas.openxmlformats.org/officeDocument/2006/relationships/font" Target="fonts/QuattrocentoSans-boldItalic.fntdata"/><Relationship Id="rId214" Type="http://schemas.openxmlformats.org/officeDocument/2006/relationships/font" Target="fonts/QuattrocentoSans-italic.fntdata"/><Relationship Id="rId213" Type="http://schemas.openxmlformats.org/officeDocument/2006/relationships/font" Target="fonts/QuattrocentoSans-bold.fntdata"/><Relationship Id="rId212" Type="http://schemas.openxmlformats.org/officeDocument/2006/relationships/font" Target="fonts/QuattrocentoSans-regular.fntdata"/><Relationship Id="rId211" Type="http://schemas.openxmlformats.org/officeDocument/2006/relationships/font" Target="fonts/Lora-boldItalic.fntdata"/><Relationship Id="rId210" Type="http://schemas.openxmlformats.org/officeDocument/2006/relationships/font" Target="fonts/Lora-italic.fntdata"/><Relationship Id="rId129" Type="http://schemas.openxmlformats.org/officeDocument/2006/relationships/slide" Target="slides/slide118.xml"/><Relationship Id="rId128" Type="http://schemas.openxmlformats.org/officeDocument/2006/relationships/slide" Target="slides/slide117.xml"/><Relationship Id="rId127" Type="http://schemas.openxmlformats.org/officeDocument/2006/relationships/slide" Target="slides/slide116.xml"/><Relationship Id="rId126" Type="http://schemas.openxmlformats.org/officeDocument/2006/relationships/slide" Target="slides/slide115.xml"/><Relationship Id="rId121" Type="http://schemas.openxmlformats.org/officeDocument/2006/relationships/slide" Target="slides/slide110.xml"/><Relationship Id="rId120" Type="http://schemas.openxmlformats.org/officeDocument/2006/relationships/slide" Target="slides/slide109.xml"/><Relationship Id="rId125" Type="http://schemas.openxmlformats.org/officeDocument/2006/relationships/slide" Target="slides/slide114.xml"/><Relationship Id="rId124" Type="http://schemas.openxmlformats.org/officeDocument/2006/relationships/slide" Target="slides/slide113.xml"/><Relationship Id="rId123" Type="http://schemas.openxmlformats.org/officeDocument/2006/relationships/slide" Target="slides/slide112.xml"/><Relationship Id="rId122" Type="http://schemas.openxmlformats.org/officeDocument/2006/relationships/slide" Target="slides/slide111.xml"/><Relationship Id="rId95" Type="http://schemas.openxmlformats.org/officeDocument/2006/relationships/slide" Target="slides/slide84.xml"/><Relationship Id="rId94" Type="http://schemas.openxmlformats.org/officeDocument/2006/relationships/slide" Target="slides/slide83.xml"/><Relationship Id="rId97" Type="http://schemas.openxmlformats.org/officeDocument/2006/relationships/slide" Target="slides/slide86.xml"/><Relationship Id="rId96" Type="http://schemas.openxmlformats.org/officeDocument/2006/relationships/slide" Target="slides/slide85.xml"/><Relationship Id="rId99" Type="http://schemas.openxmlformats.org/officeDocument/2006/relationships/slide" Target="slides/slide88.xml"/><Relationship Id="rId98" Type="http://schemas.openxmlformats.org/officeDocument/2006/relationships/slide" Target="slides/slide87.xml"/><Relationship Id="rId91" Type="http://schemas.openxmlformats.org/officeDocument/2006/relationships/slide" Target="slides/slide80.xml"/><Relationship Id="rId90" Type="http://schemas.openxmlformats.org/officeDocument/2006/relationships/slide" Target="slides/slide79.xml"/><Relationship Id="rId93" Type="http://schemas.openxmlformats.org/officeDocument/2006/relationships/slide" Target="slides/slide82.xml"/><Relationship Id="rId92" Type="http://schemas.openxmlformats.org/officeDocument/2006/relationships/slide" Target="slides/slide81.xml"/><Relationship Id="rId118" Type="http://schemas.openxmlformats.org/officeDocument/2006/relationships/slide" Target="slides/slide107.xml"/><Relationship Id="rId117" Type="http://schemas.openxmlformats.org/officeDocument/2006/relationships/slide" Target="slides/slide106.xml"/><Relationship Id="rId116" Type="http://schemas.openxmlformats.org/officeDocument/2006/relationships/slide" Target="slides/slide105.xml"/><Relationship Id="rId115" Type="http://schemas.openxmlformats.org/officeDocument/2006/relationships/slide" Target="slides/slide104.xml"/><Relationship Id="rId119" Type="http://schemas.openxmlformats.org/officeDocument/2006/relationships/slide" Target="slides/slide108.xml"/><Relationship Id="rId110" Type="http://schemas.openxmlformats.org/officeDocument/2006/relationships/slide" Target="slides/slide99.xml"/><Relationship Id="rId114" Type="http://schemas.openxmlformats.org/officeDocument/2006/relationships/slide" Target="slides/slide103.xml"/><Relationship Id="rId113" Type="http://schemas.openxmlformats.org/officeDocument/2006/relationships/slide" Target="slides/slide102.xml"/><Relationship Id="rId112" Type="http://schemas.openxmlformats.org/officeDocument/2006/relationships/slide" Target="slides/slide101.xml"/><Relationship Id="rId111" Type="http://schemas.openxmlformats.org/officeDocument/2006/relationships/slide" Target="slides/slide100.xml"/><Relationship Id="rId206" Type="http://schemas.openxmlformats.org/officeDocument/2006/relationships/font" Target="fonts/LatoLight-italic.fntdata"/><Relationship Id="rId205" Type="http://schemas.openxmlformats.org/officeDocument/2006/relationships/font" Target="fonts/LatoLight-bold.fntdata"/><Relationship Id="rId204" Type="http://schemas.openxmlformats.org/officeDocument/2006/relationships/font" Target="fonts/LatoLight-regular.fntdata"/><Relationship Id="rId203" Type="http://schemas.openxmlformats.org/officeDocument/2006/relationships/font" Target="fonts/Lato-boldItalic.fntdata"/><Relationship Id="rId209" Type="http://schemas.openxmlformats.org/officeDocument/2006/relationships/font" Target="fonts/Lora-bold.fntdata"/><Relationship Id="rId208" Type="http://schemas.openxmlformats.org/officeDocument/2006/relationships/font" Target="fonts/Lora-regular.fntdata"/><Relationship Id="rId207" Type="http://schemas.openxmlformats.org/officeDocument/2006/relationships/font" Target="fonts/LatoLight-boldItalic.fntdata"/><Relationship Id="rId202" Type="http://schemas.openxmlformats.org/officeDocument/2006/relationships/font" Target="fonts/Lato-italic.fntdata"/><Relationship Id="rId201" Type="http://schemas.openxmlformats.org/officeDocument/2006/relationships/font" Target="fonts/Lato-bold.fntdata"/><Relationship Id="rId200" Type="http://schemas.openxmlformats.org/officeDocument/2006/relationships/font" Target="fonts/Lato-regular.fntdata"/></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4-12-03T08:53:12.126">
    <p:pos x="6000" y="0"/>
    <p:text>Updates SS</p:text>
    <p:extLst>
      <p:ext uri="{C676402C-5697-4E1C-873F-D02D1690AC5C}">
        <p15:threadingInfo timeZoneBias="0"/>
      </p:ext>
      <p:ext uri="http://customooxmlschemas.google.com/">
        <go:slidesCustomData xmlns:go="http://customooxmlschemas.google.com/" commentPostId="AAABZ2jx_qM"/>
      </p:ext>
    </p:extLst>
  </p:cm>
</p:cmLst>
</file>

<file path=ppt/comments/comment10.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3" dt="2023-04-24T21:24:06.003">
    <p:pos x="6000" y="0"/>
    <p:text>updated</p:text>
    <p:extLst>
      <p:ext uri="{C676402C-5697-4E1C-873F-D02D1690AC5C}">
        <p15:threadingInfo timeZoneBias="0"/>
      </p:ext>
      <p:ext uri="http://customooxmlschemas.google.com/">
        <go:slidesCustomData xmlns:go="http://customooxmlschemas.google.com/" commentPostId="AAAAx3JzfTo"/>
      </p:ext>
    </p:extLst>
  </p:cm>
  <p:cm authorId="0" idx="9" dt="2024-12-03T09:30:30.876">
    <p:pos x="6000" y="100"/>
    <p:text>updated SS</p:text>
    <p:extLst>
      <p:ext uri="{C676402C-5697-4E1C-873F-D02D1690AC5C}">
        <p15:threadingInfo timeZoneBias="0"/>
      </p:ext>
      <p:ext uri="http://customooxmlschemas.google.com/">
        <go:slidesCustomData xmlns:go="http://customooxmlschemas.google.com/" commentPostId="AAABZ2jx_qs"/>
      </p:ext>
    </p:extLst>
  </p:cm>
</p:cmLst>
</file>

<file path=ppt/comments/comment1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4" dt="2023-04-24T21:24:47.569">
    <p:pos x="6000" y="0"/>
    <p:text>updated</p:text>
    <p:extLst>
      <p:ext uri="{C676402C-5697-4E1C-873F-D02D1690AC5C}">
        <p15:threadingInfo timeZoneBias="0"/>
      </p:ext>
      <p:ext uri="http://customooxmlschemas.google.com/">
        <go:slidesCustomData xmlns:go="http://customooxmlschemas.google.com/" commentPostId="AAAAx43jeK0"/>
      </p:ext>
    </p:extLst>
  </p:cm>
  <p:cm authorId="0" idx="10" dt="2024-12-03T09:33:06.395">
    <p:pos x="6000" y="100"/>
    <p:text>updated SS and info</p:text>
    <p:extLst>
      <p:ext uri="{C676402C-5697-4E1C-873F-D02D1690AC5C}">
        <p15:threadingInfo timeZoneBias="0"/>
      </p:ext>
      <p:ext uri="http://customooxmlschemas.google.com/">
        <go:slidesCustomData xmlns:go="http://customooxmlschemas.google.com/" commentPostId="AAABZ2jx_qw"/>
      </p:ext>
    </p:extLst>
  </p:cm>
</p:cmLst>
</file>

<file path=ppt/comments/comment1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5" dt="2023-04-24T21:26:19.301">
    <p:pos x="6000" y="0"/>
    <p:text>updated</p:text>
    <p:extLst>
      <p:ext uri="{C676402C-5697-4E1C-873F-D02D1690AC5C}">
        <p15:threadingInfo timeZoneBias="0"/>
      </p:ext>
      <p:ext uri="http://customooxmlschemas.google.com/">
        <go:slidesCustomData xmlns:go="http://customooxmlschemas.google.com/" commentPostId="AAAAx3JzfTc"/>
      </p:ext>
    </p:extLst>
  </p:cm>
  <p:cm authorId="0" idx="11" dt="2024-12-03T09:36:40.645">
    <p:pos x="6000" y="100"/>
    <p:text>updated SS and info</p:text>
    <p:extLst>
      <p:ext uri="{C676402C-5697-4E1C-873F-D02D1690AC5C}">
        <p15:threadingInfo timeZoneBias="0"/>
      </p:ext>
      <p:ext uri="http://customooxmlschemas.google.com/">
        <go:slidesCustomData xmlns:go="http://customooxmlschemas.google.com/" commentPostId="AAABZ2jx_q0"/>
      </p:ext>
    </p:extLst>
  </p:cm>
</p:cmLst>
</file>

<file path=ppt/comments/comment1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6" dt="2023-04-24T21:26:53.433">
    <p:pos x="6000" y="0"/>
    <p:text>updated</p:text>
    <p:extLst>
      <p:ext uri="{C676402C-5697-4E1C-873F-D02D1690AC5C}">
        <p15:threadingInfo timeZoneBias="0"/>
      </p:ext>
      <p:ext uri="http://customooxmlschemas.google.com/">
        <go:slidesCustomData xmlns:go="http://customooxmlschemas.google.com/" commentPostId="AAAAx43jeKg"/>
      </p:ext>
    </p:extLst>
  </p:cm>
  <p:cm authorId="0" idx="12" dt="2024-12-03T09:38:51.056">
    <p:pos x="6000" y="100"/>
    <p:text>updated SS and info</p:text>
    <p:extLst>
      <p:ext uri="{C676402C-5697-4E1C-873F-D02D1690AC5C}">
        <p15:threadingInfo timeZoneBias="0"/>
      </p:ext>
      <p:ext uri="http://customooxmlschemas.google.com/">
        <go:slidesCustomData xmlns:go="http://customooxmlschemas.google.com/" commentPostId="AAABZ2jx_q4"/>
      </p:ext>
    </p:extLst>
  </p:cm>
</p:cmLst>
</file>

<file path=ppt/comments/comment1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3" dt="2024-12-03T09:41:24.745">
    <p:pos x="6000" y="0"/>
    <p:text>updated SS and info</p:text>
    <p:extLst>
      <p:ext uri="{C676402C-5697-4E1C-873F-D02D1690AC5C}">
        <p15:threadingInfo timeZoneBias="0"/>
      </p:ext>
      <p:ext uri="http://customooxmlschemas.google.com/">
        <go:slidesCustomData xmlns:go="http://customooxmlschemas.google.com/" commentPostId="AAABZ3DJM_Y"/>
      </p:ext>
    </p:extLst>
  </p:cm>
</p:cmLst>
</file>

<file path=ppt/comments/comment1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7" dt="2023-04-24T21:28:20.465">
    <p:pos x="6000" y="0"/>
    <p:text>updated</p:text>
    <p:extLst>
      <p:ext uri="{C676402C-5697-4E1C-873F-D02D1690AC5C}">
        <p15:threadingInfo timeZoneBias="0"/>
      </p:ext>
      <p:ext uri="http://customooxmlschemas.google.com/">
        <go:slidesCustomData xmlns:go="http://customooxmlschemas.google.com/" commentPostId="AAAAx4obsFM"/>
      </p:ext>
    </p:extLst>
  </p:cm>
  <p:cm authorId="4" idx="1" dt="2024-10-09T07:27:44.001">
    <p:pos x="6000" y="100"/>
    <p:text>updated</p:text>
    <p:extLst>
      <p:ext uri="{C676402C-5697-4E1C-873F-D02D1690AC5C}">
        <p15:threadingInfo timeZoneBias="0"/>
      </p:ext>
      <p:ext uri="http://customooxmlschemas.google.com/">
        <go:slidesCustomData xmlns:go="http://customooxmlschemas.google.com/" commentPostId="AAABW5eYfkM"/>
      </p:ext>
    </p:extLst>
  </p:cm>
  <p:cm authorId="0" idx="14" dt="2024-12-03T09:47:33.701">
    <p:pos x="6000" y="200"/>
    <p:text>Updated SS and Info</p:text>
    <p:extLst>
      <p:ext uri="{C676402C-5697-4E1C-873F-D02D1690AC5C}">
        <p15:threadingInfo timeZoneBias="0"/>
      </p:ext>
      <p:ext uri="http://customooxmlschemas.google.com/">
        <go:slidesCustomData xmlns:go="http://customooxmlschemas.google.com/" commentPostId="AAABZ3DJM_c"/>
      </p:ext>
    </p:extLst>
  </p:cm>
  <p:cm authorId="1" idx="2" dt="2024-03-18T04:56:28.282">
    <p:pos x="6000" y="300"/>
    <p:text>Updated</p:text>
    <p:extLst>
      <p:ext uri="{C676402C-5697-4E1C-873F-D02D1690AC5C}">
        <p15:threadingInfo timeZoneBias="0"/>
      </p:ext>
      <p:ext uri="http://customooxmlschemas.google.com/">
        <go:slidesCustomData xmlns:go="http://customooxmlschemas.google.com/" commentPostId="AAABJOxoJH4"/>
      </p:ext>
    </p:extLst>
  </p:cm>
</p:cmLst>
</file>

<file path=ppt/comments/comment1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8" dt="2023-04-24T21:32:24.216">
    <p:pos x="6000" y="0"/>
    <p:text>updated</p:text>
    <p:extLst>
      <p:ext uri="{C676402C-5697-4E1C-873F-D02D1690AC5C}">
        <p15:threadingInfo timeZoneBias="0"/>
      </p:ext>
      <p:ext uri="http://customooxmlschemas.google.com/">
        <go:slidesCustomData xmlns:go="http://customooxmlschemas.google.com/" commentPostId="AAAAx43jeKw"/>
      </p:ext>
    </p:extLst>
  </p:cm>
  <p:cm authorId="0" idx="15" dt="2024-12-03T10:02:45.940">
    <p:pos x="6000" y="100"/>
    <p:text>updated SS and info</p:text>
    <p:extLst>
      <p:ext uri="{C676402C-5697-4E1C-873F-D02D1690AC5C}">
        <p15:threadingInfo timeZoneBias="0"/>
      </p:ext>
      <p:ext uri="http://customooxmlschemas.google.com/">
        <go:slidesCustomData xmlns:go="http://customooxmlschemas.google.com/" commentPostId="AAABZ3DJM_g"/>
      </p:ext>
    </p:extLst>
  </p:cm>
</p:cmLst>
</file>

<file path=ppt/comments/comment1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9" dt="2023-04-24T21:35:26.757">
    <p:pos x="6000" y="0"/>
    <p:text>updated</p:text>
    <p:extLst>
      <p:ext uri="{C676402C-5697-4E1C-873F-D02D1690AC5C}">
        <p15:threadingInfo timeZoneBias="0"/>
      </p:ext>
      <p:ext uri="http://customooxmlschemas.google.com/">
        <go:slidesCustomData xmlns:go="http://customooxmlschemas.google.com/" commentPostId="AAAAx43jeKs"/>
      </p:ext>
    </p:extLst>
  </p:cm>
  <p:cm authorId="0" idx="16" dt="2024-12-03T10:06:37.435">
    <p:pos x="6000" y="100"/>
    <p:text>updated SS and info</p:text>
    <p:extLst>
      <p:ext uri="{C676402C-5697-4E1C-873F-D02D1690AC5C}">
        <p15:threadingInfo timeZoneBias="0"/>
      </p:ext>
      <p:ext uri="http://customooxmlschemas.google.com/">
        <go:slidesCustomData xmlns:go="http://customooxmlschemas.google.com/" commentPostId="AAABZ3DJM_k"/>
      </p:ext>
    </p:extLst>
  </p:cm>
</p:cmLst>
</file>

<file path=ppt/comments/comment1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2" dt="2023-04-20T04:31:26.292">
    <p:pos x="6000" y="0"/>
    <p:text>updated</p:text>
    <p:extLst>
      <p:ext uri="{C676402C-5697-4E1C-873F-D02D1690AC5C}">
        <p15:threadingInfo timeZoneBias="0"/>
      </p:ext>
      <p:ext uri="http://customooxmlschemas.google.com/">
        <go:slidesCustomData xmlns:go="http://customooxmlschemas.google.com/" commentPostId="AAAAx4obsFE"/>
      </p:ext>
    </p:extLst>
  </p:cm>
  <p:cm authorId="0" idx="17" dt="2024-12-03T10:09:33.667">
    <p:pos x="6000" y="100"/>
    <p:text>Updated SS and info</p:text>
    <p:extLst>
      <p:ext uri="{C676402C-5697-4E1C-873F-D02D1690AC5C}">
        <p15:threadingInfo timeZoneBias="0"/>
      </p:ext>
      <p:ext uri="http://customooxmlschemas.google.com/">
        <go:slidesCustomData xmlns:go="http://customooxmlschemas.google.com/" commentPostId="AAABZ3DJM_o"/>
      </p:ext>
    </p:extLst>
  </p:cm>
</p:cmLst>
</file>

<file path=ppt/comments/comment1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8" dt="2024-12-23T05:13:17.672">
    <p:pos x="6000" y="0"/>
    <p:text>updated SS</p:text>
    <p:extLst>
      <p:ext uri="{C676402C-5697-4E1C-873F-D02D1690AC5C}">
        <p15:threadingInfo timeZoneBias="0"/>
      </p:ext>
      <p:ext uri="http://customooxmlschemas.google.com/">
        <go:slidesCustomData xmlns:go="http://customooxmlschemas.google.com/" commentPostId="AAABaStOojE"/>
      </p:ext>
    </p:extLst>
  </p:cm>
  <p:cm authorId="0" idx="19" dt="2024-12-04T03:06:57.020">
    <p:pos x="6000" y="100"/>
    <p:text>updated SS and info</p:text>
    <p:extLst>
      <p:ext uri="{C676402C-5697-4E1C-873F-D02D1690AC5C}">
        <p15:threadingInfo timeZoneBias="0"/>
      </p:ext>
      <p:ext uri="http://customooxmlschemas.google.com/">
        <go:slidesCustomData xmlns:go="http://customooxmlschemas.google.com/" commentPostId="AAABZ3yvs7Y"/>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4-12-03T08:54:11.579">
    <p:pos x="6000" y="0"/>
    <p:text>Updates SS</p:text>
    <p:extLst>
      <p:ext uri="{C676402C-5697-4E1C-873F-D02D1690AC5C}">
        <p15:threadingInfo timeZoneBias="0"/>
      </p:ext>
      <p:ext uri="http://customooxmlschemas.google.com/">
        <go:slidesCustomData xmlns:go="http://customooxmlschemas.google.com/" commentPostId="AAABZ2jx_qQ"/>
      </p:ext>
    </p:extLst>
  </p:cm>
</p:cmLst>
</file>

<file path=ppt/comments/comment20.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0" dt="2024-12-23T05:13:25.001">
    <p:pos x="6000" y="0"/>
    <p:text>new slide</p:text>
    <p:extLst>
      <p:ext uri="{C676402C-5697-4E1C-873F-D02D1690AC5C}">
        <p15:threadingInfo timeZoneBias="0"/>
      </p:ext>
      <p:ext uri="http://customooxmlschemas.google.com/">
        <go:slidesCustomData xmlns:go="http://customooxmlschemas.google.com/" commentPostId="AAABaStOojI"/>
      </p:ext>
    </p:extLst>
  </p:cm>
</p:cmLst>
</file>

<file path=ppt/comments/comment2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5" idx="1" dt="2023-06-14T04:18:19.544">
    <p:pos x="6000" y="0"/>
    <p:text>Updated</p:text>
    <p:extLst>
      <p:ext uri="{C676402C-5697-4E1C-873F-D02D1690AC5C}">
        <p15:threadingInfo timeZoneBias="0"/>
      </p:ext>
      <p:ext uri="http://customooxmlschemas.google.com/">
        <go:slidesCustomData xmlns:go="http://customooxmlschemas.google.com/" commentPostId="AAAAzKyeKVc"/>
      </p:ext>
    </p:extLst>
  </p:cm>
  <p:cm authorId="0" idx="21" dt="2024-12-04T03:07:08.560">
    <p:pos x="6000" y="100"/>
    <p:text>Updated SS and info</p:text>
    <p:extLst>
      <p:ext uri="{C676402C-5697-4E1C-873F-D02D1690AC5C}">
        <p15:threadingInfo timeZoneBias="0"/>
      </p:ext>
      <p:ext uri="http://customooxmlschemas.google.com/">
        <go:slidesCustomData xmlns:go="http://customooxmlschemas.google.com/" commentPostId="AAABZ3yvs7c"/>
      </p:ext>
    </p:extLst>
  </p:cm>
</p:cmLst>
</file>

<file path=ppt/comments/comment2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2" dt="2024-12-04T03:07:17.776">
    <p:pos x="6000" y="0"/>
    <p:text>updated SS</p:text>
    <p:extLst>
      <p:ext uri="{C676402C-5697-4E1C-873F-D02D1690AC5C}">
        <p15:threadingInfo timeZoneBias="0"/>
      </p:ext>
      <p:ext uri="http://customooxmlschemas.google.com/">
        <go:slidesCustomData xmlns:go="http://customooxmlschemas.google.com/" commentPostId="AAABZ3yvs7g"/>
      </p:ext>
    </p:extLst>
  </p:cm>
</p:cmLst>
</file>

<file path=ppt/comments/comment2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3" dt="2024-07-12T07:11:36.057">
    <p:pos x="6000" y="0"/>
    <p:text>SS updated</p:text>
    <p:extLst>
      <p:ext uri="{C676402C-5697-4E1C-873F-D02D1690AC5C}">
        <p15:threadingInfo timeZoneBias="0"/>
      </p:ext>
      <p:ext uri="http://customooxmlschemas.google.com/">
        <go:slidesCustomData xmlns:go="http://customooxmlschemas.google.com/" commentPostId="AAABRE3kuf0"/>
      </p:ext>
    </p:extLst>
  </p:cm>
</p:cmLst>
</file>

<file path=ppt/comments/comment2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5" idx="2" dt="2023-06-14T06:39:54.891">
    <p:pos x="6000" y="0"/>
    <p:text>new</p:text>
    <p:extLst>
      <p:ext uri="{C676402C-5697-4E1C-873F-D02D1690AC5C}">
        <p15:threadingInfo timeZoneBias="0"/>
      </p:ext>
      <p:ext uri="http://customooxmlschemas.google.com/">
        <go:slidesCustomData xmlns:go="http://customooxmlschemas.google.com/" commentPostId="AAAAzLeFyQM"/>
      </p:ext>
    </p:extLst>
  </p:cm>
</p:cmLst>
</file>

<file path=ppt/comments/comment2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3" dt="2024-09-11T12:20:19.028">
    <p:pos x="6000" y="0"/>
    <p:text>ss updated</p:text>
    <p:extLst>
      <p:ext uri="{C676402C-5697-4E1C-873F-D02D1690AC5C}">
        <p15:threadingInfo timeZoneBias="0"/>
      </p:ext>
      <p:ext uri="http://customooxmlschemas.google.com/">
        <go:slidesCustomData xmlns:go="http://customooxmlschemas.google.com/" commentPostId="AAABRMF2HRE"/>
      </p:ext>
    </p:extLst>
  </p:cm>
  <p:cm authorId="1" idx="4" dt="2024-07-15T09:04:45.792">
    <p:pos x="6000" y="100"/>
    <p:text>SS updated</p:text>
    <p:extLst>
      <p:ext uri="{C676402C-5697-4E1C-873F-D02D1690AC5C}">
        <p15:threadingInfo timeZoneBias="0"/>
      </p:ext>
      <p:ext uri="http://customooxmlschemas.google.com/">
        <go:slidesCustomData xmlns:go="http://customooxmlschemas.google.com/" commentPostId="AAABRoRJMZw"/>
      </p:ext>
    </p:extLst>
  </p:cm>
</p:cmLst>
</file>

<file path=ppt/comments/comment2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4" idx="2" dt="2024-09-11T12:06:10.776">
    <p:pos x="6000" y="0"/>
    <p:text>New</p:text>
    <p:extLst>
      <p:ext uri="{C676402C-5697-4E1C-873F-D02D1690AC5C}">
        <p15:threadingInfo timeZoneBias="0"/>
      </p:ext>
      <p:ext uri="http://customooxmlschemas.google.com/">
        <go:slidesCustomData xmlns:go="http://customooxmlschemas.google.com/" commentPostId="AAABRMF2HQ8"/>
      </p:ext>
    </p:extLst>
  </p:cm>
  <p:cm authorId="0" idx="24" dt="2024-11-14T10:05:09.765">
    <p:pos x="6000" y="100"/>
    <p:text>Updated SS</p:text>
    <p:extLst>
      <p:ext uri="{C676402C-5697-4E1C-873F-D02D1690AC5C}">
        <p15:threadingInfo timeZoneBias="0"/>
      </p:ext>
      <p:ext uri="http://customooxmlschemas.google.com/">
        <go:slidesCustomData xmlns:go="http://customooxmlschemas.google.com/" commentPostId="AAABYszUflY"/>
      </p:ext>
    </p:extLst>
  </p:cm>
</p:cmLst>
</file>

<file path=ppt/comments/comment2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5" dt="2024-07-15T09:06:19.195">
    <p:pos x="6000" y="0"/>
    <p:text>SS updated</p:text>
    <p:extLst>
      <p:ext uri="{C676402C-5697-4E1C-873F-D02D1690AC5C}">
        <p15:threadingInfo timeZoneBias="0"/>
      </p:ext>
      <p:ext uri="http://customooxmlschemas.google.com/">
        <go:slidesCustomData xmlns:go="http://customooxmlschemas.google.com/" commentPostId="AAABRoRJMZ0"/>
      </p:ext>
    </p:extLst>
  </p:cm>
</p:cmLst>
</file>

<file path=ppt/comments/comment2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6" dt="2024-07-15T09:06:25.851">
    <p:pos x="6000" y="0"/>
    <p:text>SS updated</p:text>
    <p:extLst>
      <p:ext uri="{C676402C-5697-4E1C-873F-D02D1690AC5C}">
        <p15:threadingInfo timeZoneBias="0"/>
      </p:ext>
      <p:ext uri="http://customooxmlschemas.google.com/">
        <go:slidesCustomData xmlns:go="http://customooxmlschemas.google.com/" commentPostId="AAABRoRJMZ4"/>
      </p:ext>
    </p:extLst>
  </p:cm>
</p:cmLst>
</file>

<file path=ppt/comments/comment2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5" dt="2024-09-11T12:21:25.872">
    <p:pos x="6000" y="0"/>
    <p:text>ss updated</p:text>
    <p:extLst>
      <p:ext uri="{C676402C-5697-4E1C-873F-D02D1690AC5C}">
        <p15:threadingInfo timeZoneBias="0"/>
      </p:ext>
      <p:ext uri="http://customooxmlschemas.google.com/">
        <go:slidesCustomData xmlns:go="http://customooxmlschemas.google.com/" commentPostId="AAABRMF2HRM"/>
      </p:ext>
    </p:extLst>
  </p:cm>
  <p:cm authorId="1" idx="7" dt="2024-07-15T09:06:34.305">
    <p:pos x="6000" y="100"/>
    <p:text>SS updated</p:text>
    <p:extLst>
      <p:ext uri="{C676402C-5697-4E1C-873F-D02D1690AC5C}">
        <p15:threadingInfo timeZoneBias="0"/>
      </p:ext>
      <p:ext uri="http://customooxmlschemas.google.com/">
        <go:slidesCustomData xmlns:go="http://customooxmlschemas.google.com/" commentPostId="AAABRoRJMZ8"/>
      </p:ext>
    </p:extLs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 dt="2024-12-03T08:55:45.268">
    <p:pos x="6000" y="0"/>
    <p:text>updated SS</p:text>
    <p:extLst>
      <p:ext uri="{C676402C-5697-4E1C-873F-D02D1690AC5C}">
        <p15:threadingInfo timeZoneBias="0"/>
      </p:ext>
      <p:ext uri="http://customooxmlschemas.google.com/">
        <go:slidesCustomData xmlns:go="http://customooxmlschemas.google.com/" commentPostId="AAABZ2jx_qU"/>
      </p:ext>
    </p:extLst>
  </p:cm>
</p:cmLst>
</file>

<file path=ppt/comments/comment30.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6" dt="2024-09-11T12:23:57.046">
    <p:pos x="6000" y="0"/>
    <p:text>ss updated</p:text>
    <p:extLst>
      <p:ext uri="{C676402C-5697-4E1C-873F-D02D1690AC5C}">
        <p15:threadingInfo timeZoneBias="0"/>
      </p:ext>
      <p:ext uri="http://customooxmlschemas.google.com/">
        <go:slidesCustomData xmlns:go="http://customooxmlschemas.google.com/" commentPostId="AAABRMF2HRo"/>
      </p:ext>
    </p:extLst>
  </p:cm>
  <p:cm authorId="1" idx="8" dt="2024-07-15T09:06:41.895">
    <p:pos x="6000" y="100"/>
    <p:text>SS updated</p:text>
    <p:extLst>
      <p:ext uri="{C676402C-5697-4E1C-873F-D02D1690AC5C}">
        <p15:threadingInfo timeZoneBias="0"/>
      </p:ext>
      <p:ext uri="http://customooxmlschemas.google.com/">
        <go:slidesCustomData xmlns:go="http://customooxmlschemas.google.com/" commentPostId="AAABRoRJMaA"/>
      </p:ext>
    </p:extLst>
  </p:cm>
</p:cmLst>
</file>

<file path=ppt/comments/comment3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7" dt="2024-09-11T12:23:51.372">
    <p:pos x="6000" y="0"/>
    <p:text>ss updated</p:text>
    <p:extLst>
      <p:ext uri="{C676402C-5697-4E1C-873F-D02D1690AC5C}">
        <p15:threadingInfo timeZoneBias="0"/>
      </p:ext>
      <p:ext uri="http://customooxmlschemas.google.com/">
        <go:slidesCustomData xmlns:go="http://customooxmlschemas.google.com/" commentPostId="AAABRMF2HRk"/>
      </p:ext>
    </p:extLst>
  </p:cm>
  <p:cm authorId="1" idx="9" dt="2024-07-15T09:06:49.930">
    <p:pos x="6000" y="100"/>
    <p:text>SS updated</p:text>
    <p:extLst>
      <p:ext uri="{C676402C-5697-4E1C-873F-D02D1690AC5C}">
        <p15:threadingInfo timeZoneBias="0"/>
      </p:ext>
      <p:ext uri="http://customooxmlschemas.google.com/">
        <go:slidesCustomData xmlns:go="http://customooxmlschemas.google.com/" commentPostId="AAABRoRJMaE"/>
      </p:ext>
    </p:extLst>
  </p:cm>
</p:cmLst>
</file>

<file path=ppt/comments/comment3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8" dt="2024-09-11T12:23:41.416">
    <p:pos x="6000" y="0"/>
    <p:text>ss updated</p:text>
    <p:extLst>
      <p:ext uri="{C676402C-5697-4E1C-873F-D02D1690AC5C}">
        <p15:threadingInfo timeZoneBias="0"/>
      </p:ext>
      <p:ext uri="http://customooxmlschemas.google.com/">
        <go:slidesCustomData xmlns:go="http://customooxmlschemas.google.com/" commentPostId="AAABRMF2HRg"/>
      </p:ext>
    </p:extLst>
  </p:cm>
  <p:cm authorId="1" idx="10" dt="2024-07-15T09:06:57.006">
    <p:pos x="6000" y="100"/>
    <p:text>New</p:text>
    <p:extLst>
      <p:ext uri="{C676402C-5697-4E1C-873F-D02D1690AC5C}">
        <p15:threadingInfo timeZoneBias="0"/>
      </p:ext>
      <p:ext uri="http://customooxmlschemas.google.com/">
        <go:slidesCustomData xmlns:go="http://customooxmlschemas.google.com/" commentPostId="AAABRoRJMaI"/>
      </p:ext>
    </p:extLst>
  </p:cm>
</p:cmLst>
</file>

<file path=ppt/comments/comment3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9" dt="2024-09-11T12:23:36.085">
    <p:pos x="6000" y="0"/>
    <p:text>ss updated</p:text>
    <p:extLst>
      <p:ext uri="{C676402C-5697-4E1C-873F-D02D1690AC5C}">
        <p15:threadingInfo timeZoneBias="0"/>
      </p:ext>
      <p:ext uri="http://customooxmlschemas.google.com/">
        <go:slidesCustomData xmlns:go="http://customooxmlschemas.google.com/" commentPostId="AAABRMF2HRc"/>
      </p:ext>
    </p:extLst>
  </p:cm>
  <p:cm authorId="1" idx="11" dt="2024-07-15T09:07:02.650">
    <p:pos x="6000" y="100"/>
    <p:text>SS updated</p:text>
    <p:extLst>
      <p:ext uri="{C676402C-5697-4E1C-873F-D02D1690AC5C}">
        <p15:threadingInfo timeZoneBias="0"/>
      </p:ext>
      <p:ext uri="http://customooxmlschemas.google.com/">
        <go:slidesCustomData xmlns:go="http://customooxmlschemas.google.com/" commentPostId="AAABRoRJMaM"/>
      </p:ext>
    </p:extLst>
  </p:cm>
</p:cmLst>
</file>

<file path=ppt/comments/comment3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0" dt="2024-09-11T12:23:28.443">
    <p:pos x="6000" y="0"/>
    <p:text>ss updated</p:text>
    <p:extLst>
      <p:ext uri="{C676402C-5697-4E1C-873F-D02D1690AC5C}">
        <p15:threadingInfo timeZoneBias="0"/>
      </p:ext>
      <p:ext uri="http://customooxmlschemas.google.com/">
        <go:slidesCustomData xmlns:go="http://customooxmlschemas.google.com/" commentPostId="AAABRMF2HRY"/>
      </p:ext>
    </p:extLst>
  </p:cm>
  <p:cm authorId="1" idx="12" dt="2024-07-15T09:07:08.884">
    <p:pos x="6000" y="100"/>
    <p:text>SS Updated</p:text>
    <p:extLst>
      <p:ext uri="{C676402C-5697-4E1C-873F-D02D1690AC5C}">
        <p15:threadingInfo timeZoneBias="0"/>
      </p:ext>
      <p:ext uri="http://customooxmlschemas.google.com/">
        <go:slidesCustomData xmlns:go="http://customooxmlschemas.google.com/" commentPostId="AAABRoRJMaQ"/>
      </p:ext>
    </p:extLst>
  </p:cm>
</p:cmLst>
</file>

<file path=ppt/comments/comment3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1" dt="2024-09-11T12:23:21.656">
    <p:pos x="6000" y="0"/>
    <p:text>ss updated</p:text>
    <p:extLst>
      <p:ext uri="{C676402C-5697-4E1C-873F-D02D1690AC5C}">
        <p15:threadingInfo timeZoneBias="0"/>
      </p:ext>
      <p:ext uri="http://customooxmlschemas.google.com/">
        <go:slidesCustomData xmlns:go="http://customooxmlschemas.google.com/" commentPostId="AAABRMF2HRU"/>
      </p:ext>
    </p:extLst>
  </p:cm>
  <p:cm authorId="1" idx="13" dt="2024-07-15T09:07:16.231">
    <p:pos x="6000" y="100"/>
    <p:text>SS updated</p:text>
    <p:extLst>
      <p:ext uri="{C676402C-5697-4E1C-873F-D02D1690AC5C}">
        <p15:threadingInfo timeZoneBias="0"/>
      </p:ext>
      <p:ext uri="http://customooxmlschemas.google.com/">
        <go:slidesCustomData xmlns:go="http://customooxmlschemas.google.com/" commentPostId="AAABRoRJMaU"/>
      </p:ext>
    </p:extLst>
  </p:cm>
</p:cmLst>
</file>

<file path=ppt/comments/comment3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3" dt="2023-04-20T06:11:11.168">
    <p:pos x="6000" y="0"/>
    <p:text>updated slides 62-71</p:text>
    <p:extLst>
      <p:ext uri="{C676402C-5697-4E1C-873F-D02D1690AC5C}">
        <p15:threadingInfo timeZoneBias="0"/>
      </p:ext>
      <p:ext uri="http://customooxmlschemas.google.com/">
        <go:slidesCustomData xmlns:go="http://customooxmlschemas.google.com/" commentPostId="AAAAx3JzfT4"/>
      </p:ext>
    </p:extLst>
  </p:cm>
</p:cmLst>
</file>

<file path=ppt/comments/comment3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10" dt="2023-09-06T03:27:58.595">
    <p:pos x="6000" y="0"/>
    <p:text>updated</p:text>
    <p:extLst>
      <p:ext uri="{C676402C-5697-4E1C-873F-D02D1690AC5C}">
        <p15:threadingInfo timeZoneBias="0"/>
      </p:ext>
      <p:ext uri="http://customooxmlschemas.google.com/">
        <go:slidesCustomData xmlns:go="http://customooxmlschemas.google.com/" commentPostId="AAAA4GzY0dw"/>
      </p:ext>
    </p:extLst>
  </p:cm>
</p:cmLst>
</file>

<file path=ppt/comments/comment3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11" dt="2023-04-24T21:41:09.440">
    <p:pos x="6000" y="0"/>
    <p:text>updated</p:text>
    <p:extLst>
      <p:ext uri="{C676402C-5697-4E1C-873F-D02D1690AC5C}">
        <p15:threadingInfo timeZoneBias="0"/>
      </p:ext>
      <p:ext uri="http://customooxmlschemas.google.com/">
        <go:slidesCustomData xmlns:go="http://customooxmlschemas.google.com/" commentPostId="AAAAx43jeKk"/>
      </p:ext>
    </p:extLst>
  </p:cm>
</p:cmLst>
</file>

<file path=ppt/comments/comment3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12" dt="2023-04-24T21:42:00.572">
    <p:pos x="6000" y="0"/>
    <p:text>updated</p:text>
    <p:extLst>
      <p:ext uri="{C676402C-5697-4E1C-873F-D02D1690AC5C}">
        <p15:threadingInfo timeZoneBias="0"/>
      </p:ext>
      <p:ext uri="http://customooxmlschemas.google.com/">
        <go:slidesCustomData xmlns:go="http://customooxmlschemas.google.com/" commentPostId="AAAAx4obsE8"/>
      </p:ext>
    </p:extLs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 dt="2023-07-12T07:34:36.121">
    <p:pos x="6000" y="0"/>
    <p:text>New</p:text>
    <p:extLst>
      <p:ext uri="{C676402C-5697-4E1C-873F-D02D1690AC5C}">
        <p15:threadingInfo timeZoneBias="0"/>
      </p:ext>
      <p:ext uri="http://customooxmlschemas.google.com/">
        <go:slidesCustomData xmlns:go="http://customooxmlschemas.google.com/" commentPostId="AAAA0s8hIuE"/>
      </p:ext>
    </p:extLst>
  </p:cm>
</p:cmLst>
</file>

<file path=ppt/comments/comment40.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13" dt="2023-04-24T21:42:42.960">
    <p:pos x="6000" y="0"/>
    <p:text>updated</p:text>
    <p:extLst>
      <p:ext uri="{C676402C-5697-4E1C-873F-D02D1690AC5C}">
        <p15:threadingInfo timeZoneBias="0"/>
      </p:ext>
      <p:ext uri="http://customooxmlschemas.google.com/">
        <go:slidesCustomData xmlns:go="http://customooxmlschemas.google.com/" commentPostId="AAAAx3JzfTs"/>
      </p:ext>
    </p:extLst>
  </p:cm>
</p:cmLst>
</file>

<file path=ppt/comments/comment4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14" dt="2023-04-24T21:43:28.790">
    <p:pos x="6000" y="0"/>
    <p:text>updated</p:text>
    <p:extLst>
      <p:ext uri="{C676402C-5697-4E1C-873F-D02D1690AC5C}">
        <p15:threadingInfo timeZoneBias="0"/>
      </p:ext>
      <p:ext uri="http://customooxmlschemas.google.com/">
        <go:slidesCustomData xmlns:go="http://customooxmlschemas.google.com/" commentPostId="AAAAx3JzfT8"/>
      </p:ext>
    </p:extLst>
  </p:cm>
</p:cmLst>
</file>

<file path=ppt/comments/comment4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15" dt="2023-04-24T21:44:24.340">
    <p:pos x="6000" y="0"/>
    <p:text>updated</p:text>
    <p:extLst>
      <p:ext uri="{C676402C-5697-4E1C-873F-D02D1690AC5C}">
        <p15:threadingInfo timeZoneBias="0"/>
      </p:ext>
      <p:ext uri="http://customooxmlschemas.google.com/">
        <go:slidesCustomData xmlns:go="http://customooxmlschemas.google.com/" commentPostId="AAAAx4obsFA"/>
      </p:ext>
    </p:extLst>
  </p:cm>
</p:cmLst>
</file>

<file path=ppt/comments/comment4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4" dt="2024-09-12T05:52:54.747">
    <p:pos x="6000" y="0"/>
    <p:text>Updated</p:text>
    <p:extLst>
      <p:ext uri="{C676402C-5697-4E1C-873F-D02D1690AC5C}">
        <p15:threadingInfo timeZoneBias="0"/>
      </p:ext>
      <p:ext uri="http://customooxmlschemas.google.com/">
        <go:slidesCustomData xmlns:go="http://customooxmlschemas.google.com/" commentPostId="AAABVPNICu0"/>
      </p:ext>
    </p:extLst>
  </p:cm>
</p:cmLst>
</file>

<file path=ppt/comments/comment4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16" dt="2024-05-16T05:02:39.295">
    <p:pos x="6000" y="0"/>
    <p:text>updated</p:text>
    <p:extLst>
      <p:ext uri="{C676402C-5697-4E1C-873F-D02D1690AC5C}">
        <p15:threadingInfo timeZoneBias="0"/>
      </p:ext>
      <p:ext uri="http://customooxmlschemas.google.com/">
        <go:slidesCustomData xmlns:go="http://customooxmlschemas.google.com/" commentPostId="AAABNs9Ns5Y"/>
      </p:ext>
    </p:extLst>
  </p:cm>
</p:cmLst>
</file>

<file path=ppt/comments/comment4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17" dt="2024-05-16T05:15:43.898">
    <p:pos x="6000" y="0"/>
    <p:text>updated</p:text>
    <p:extLst>
      <p:ext uri="{C676402C-5697-4E1C-873F-D02D1690AC5C}">
        <p15:threadingInfo timeZoneBias="0"/>
      </p:ext>
      <p:ext uri="http://customooxmlschemas.google.com/">
        <go:slidesCustomData xmlns:go="http://customooxmlschemas.google.com/" commentPostId="AAABNs9Ns5g"/>
      </p:ext>
    </p:extLst>
  </p:cm>
</p:cmLst>
</file>

<file path=ppt/comments/comment4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18" dt="2024-05-16T05:33:07.705">
    <p:pos x="6000" y="0"/>
    <p:text>updated</p:text>
    <p:extLst>
      <p:ext uri="{C676402C-5697-4E1C-873F-D02D1690AC5C}">
        <p15:threadingInfo timeZoneBias="0"/>
      </p:ext>
      <p:ext uri="http://customooxmlschemas.google.com/">
        <go:slidesCustomData xmlns:go="http://customooxmlschemas.google.com/" commentPostId="AAABNtHcZFo"/>
      </p:ext>
    </p:extLst>
  </p:cm>
</p:cmLst>
</file>

<file path=ppt/comments/comment4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19" dt="2024-05-16T05:39:08.651">
    <p:pos x="6000" y="0"/>
    <p:text>updated</p:text>
    <p:extLst>
      <p:ext uri="{C676402C-5697-4E1C-873F-D02D1690AC5C}">
        <p15:threadingInfo timeZoneBias="0"/>
      </p:ext>
      <p:ext uri="http://customooxmlschemas.google.com/">
        <go:slidesCustomData xmlns:go="http://customooxmlschemas.google.com/" commentPostId="AAABNtHcZF0"/>
      </p:ext>
    </p:extLst>
  </p:cm>
</p:cmLst>
</file>

<file path=ppt/comments/comment4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20" dt="2024-05-16T05:53:09.181">
    <p:pos x="6000" y="0"/>
    <p:text>updated</p:text>
    <p:extLst>
      <p:ext uri="{C676402C-5697-4E1C-873F-D02D1690AC5C}">
        <p15:threadingInfo timeZoneBias="0"/>
      </p:ext>
      <p:ext uri="http://customooxmlschemas.google.com/">
        <go:slidesCustomData xmlns:go="http://customooxmlschemas.google.com/" commentPostId="AAABNtHcZGE"/>
      </p:ext>
    </p:extLst>
  </p:cm>
</p:cmLst>
</file>

<file path=ppt/comments/comment4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21" dt="2024-05-16T06:07:08.891">
    <p:pos x="6000" y="0"/>
    <p:text>updated</p:text>
    <p:extLst>
      <p:ext uri="{C676402C-5697-4E1C-873F-D02D1690AC5C}">
        <p15:threadingInfo timeZoneBias="0"/>
      </p:ext>
      <p:ext uri="http://customooxmlschemas.google.com/">
        <go:slidesCustomData xmlns:go="http://customooxmlschemas.google.com/" commentPostId="AAABNtHcZGM"/>
      </p:ext>
    </p:extLs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4" dt="2024-12-03T09:06:39.640">
    <p:pos x="6000" y="0"/>
    <p:text>updated SS</p:text>
    <p:extLst>
      <p:ext uri="{C676402C-5697-4E1C-873F-D02D1690AC5C}">
        <p15:threadingInfo timeZoneBias="0"/>
      </p:ext>
      <p:ext uri="http://customooxmlschemas.google.com/">
        <go:slidesCustomData xmlns:go="http://customooxmlschemas.google.com/" commentPostId="AAABZ2jx_qY"/>
      </p:ext>
    </p:extLst>
  </p:cm>
</p:cmLst>
</file>

<file path=ppt/comments/comment50.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4" dt="2023-05-12T10:25:01.552">
    <p:pos x="6000" y="0"/>
    <p:text>updated</p:text>
    <p:extLst>
      <p:ext uri="{C676402C-5697-4E1C-873F-D02D1690AC5C}">
        <p15:threadingInfo timeZoneBias="0"/>
      </p:ext>
      <p:ext uri="http://customooxmlschemas.google.com/">
        <go:slidesCustomData xmlns:go="http://customooxmlschemas.google.com/" commentPostId="AAAAx3JzfTk"/>
      </p:ext>
    </p:extLst>
  </p:cm>
</p:cmLst>
</file>

<file path=ppt/comments/comment5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22" dt="2023-05-16T06:36:04.545">
    <p:pos x="6000" y="0"/>
    <p:text>updated</p:text>
    <p:extLst>
      <p:ext uri="{C676402C-5697-4E1C-873F-D02D1690AC5C}">
        <p15:threadingInfo timeZoneBias="0"/>
      </p:ext>
      <p:ext uri="http://customooxmlschemas.google.com/">
        <go:slidesCustomData xmlns:go="http://customooxmlschemas.google.com/" commentPostId="AAAAx3JzfTw"/>
      </p:ext>
    </p:extLst>
  </p:cm>
</p:cmLst>
</file>

<file path=ppt/comments/comment5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23" dt="2023-05-16T06:36:10.521">
    <p:pos x="6000" y="0"/>
    <p:text>updated</p:text>
    <p:extLst>
      <p:ext uri="{C676402C-5697-4E1C-873F-D02D1690AC5C}">
        <p15:threadingInfo timeZoneBias="0"/>
      </p:ext>
      <p:ext uri="http://customooxmlschemas.google.com/">
        <go:slidesCustomData xmlns:go="http://customooxmlschemas.google.com/" commentPostId="AAAAx3JzfUA"/>
      </p:ext>
    </p:extLst>
  </p:cm>
</p:cmLst>
</file>

<file path=ppt/comments/comment5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24" dt="2024-05-16T06:29:49.628">
    <p:pos x="6000" y="0"/>
    <p:text>updated</p:text>
    <p:extLst>
      <p:ext uri="{C676402C-5697-4E1C-873F-D02D1690AC5C}">
        <p15:threadingInfo timeZoneBias="0"/>
      </p:ext>
      <p:ext uri="http://customooxmlschemas.google.com/">
        <go:slidesCustomData xmlns:go="http://customooxmlschemas.google.com/" commentPostId="AAABNtHcZGc"/>
      </p:ext>
    </p:extLst>
  </p:cm>
</p:cmLst>
</file>

<file path=ppt/comments/comment5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25" dt="2024-05-16T06:29:55.206">
    <p:pos x="6000" y="0"/>
    <p:text>updated</p:text>
    <p:extLst>
      <p:ext uri="{C676402C-5697-4E1C-873F-D02D1690AC5C}">
        <p15:threadingInfo timeZoneBias="0"/>
      </p:ext>
      <p:ext uri="http://customooxmlschemas.google.com/">
        <go:slidesCustomData xmlns:go="http://customooxmlschemas.google.com/" commentPostId="AAABNtHcZGg"/>
      </p:ext>
    </p:extLst>
  </p:cm>
</p:cmLst>
</file>

<file path=ppt/comments/comment5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26" dt="2024-05-16T06:33:11.024">
    <p:pos x="6000" y="0"/>
    <p:text>updated</p:text>
    <p:extLst>
      <p:ext uri="{C676402C-5697-4E1C-873F-D02D1690AC5C}">
        <p15:threadingInfo timeZoneBias="0"/>
      </p:ext>
      <p:ext uri="http://customooxmlschemas.google.com/">
        <go:slidesCustomData xmlns:go="http://customooxmlschemas.google.com/" commentPostId="AAABNtHcZGk"/>
      </p:ext>
    </p:extLst>
  </p:cm>
</p:cmLst>
</file>

<file path=ppt/comments/comment5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27" dt="2024-05-16T06:36:36.325">
    <p:pos x="6000" y="0"/>
    <p:text>Updated</p:text>
    <p:extLst>
      <p:ext uri="{C676402C-5697-4E1C-873F-D02D1690AC5C}">
        <p15:threadingInfo timeZoneBias="0"/>
      </p:ext>
      <p:ext uri="http://customooxmlschemas.google.com/">
        <go:slidesCustomData xmlns:go="http://customooxmlschemas.google.com/" commentPostId="AAABNtHcZGo"/>
      </p:ext>
    </p:extLst>
  </p:cm>
</p:cmLst>
</file>

<file path=ppt/comments/comment5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28" dt="2024-05-16T06:43:06.351">
    <p:pos x="6000" y="0"/>
    <p:text>updated</p:text>
    <p:extLst>
      <p:ext uri="{C676402C-5697-4E1C-873F-D02D1690AC5C}">
        <p15:threadingInfo timeZoneBias="0"/>
      </p:ext>
      <p:ext uri="http://customooxmlschemas.google.com/">
        <go:slidesCustomData xmlns:go="http://customooxmlschemas.google.com/" commentPostId="AAABNtHcZGs"/>
      </p:ext>
    </p:extLst>
  </p:cm>
</p:cmLst>
</file>

<file path=ppt/comments/comment5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29" dt="2024-05-16T06:46:54.836">
    <p:pos x="6000" y="0"/>
    <p:text>updated</p:text>
    <p:extLst>
      <p:ext uri="{C676402C-5697-4E1C-873F-D02D1690AC5C}">
        <p15:threadingInfo timeZoneBias="0"/>
      </p:ext>
      <p:ext uri="http://customooxmlschemas.google.com/">
        <go:slidesCustomData xmlns:go="http://customooxmlschemas.google.com/" commentPostId="AAABNtHcZGw"/>
      </p:ext>
    </p:extLst>
  </p:cm>
</p:cmLst>
</file>

<file path=ppt/comments/comment5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30" dt="2024-05-16T06:49:13.502">
    <p:pos x="6000" y="0"/>
    <p:text>updated</p:text>
    <p:extLst>
      <p:ext uri="{C676402C-5697-4E1C-873F-D02D1690AC5C}">
        <p15:threadingInfo timeZoneBias="0"/>
      </p:ext>
      <p:ext uri="http://customooxmlschemas.google.com/">
        <go:slidesCustomData xmlns:go="http://customooxmlschemas.google.com/" commentPostId="AAABNtvnCcc"/>
      </p:ext>
    </p:extLst>
  </p:cm>
</p:cmLst>
</file>

<file path=ppt/comments/comment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5" dt="2024-12-03T09:06:46.819">
    <p:pos x="6000" y="0"/>
    <p:text>updated SS</p:text>
    <p:extLst>
      <p:ext uri="{C676402C-5697-4E1C-873F-D02D1690AC5C}">
        <p15:threadingInfo timeZoneBias="0"/>
      </p:ext>
      <p:ext uri="http://customooxmlschemas.google.com/">
        <go:slidesCustomData xmlns:go="http://customooxmlschemas.google.com/" commentPostId="AAABZ2jx_qc"/>
      </p:ext>
    </p:extLst>
  </p:cm>
</p:cmLst>
</file>

<file path=ppt/comments/comment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1" dt="2023-04-20T04:29:12.535">
    <p:pos x="6000" y="0"/>
    <p:text>updated</p:text>
    <p:extLst>
      <p:ext uri="{C676402C-5697-4E1C-873F-D02D1690AC5C}">
        <p15:threadingInfo timeZoneBias="0"/>
      </p:ext>
      <p:ext uri="http://customooxmlschemas.google.com/">
        <go:slidesCustomData xmlns:go="http://customooxmlschemas.google.com/" commentPostId="AAAAx43jeKo"/>
      </p:ext>
    </p:extLst>
  </p:cm>
  <p:cm authorId="0" idx="6" dt="2024-12-03T09:15:15.471">
    <p:pos x="6000" y="100"/>
    <p:text>updated SS and info</p:text>
    <p:extLst>
      <p:ext uri="{C676402C-5697-4E1C-873F-D02D1690AC5C}">
        <p15:threadingInfo timeZoneBias="0"/>
      </p:ext>
      <p:ext uri="http://customooxmlschemas.google.com/">
        <go:slidesCustomData xmlns:go="http://customooxmlschemas.google.com/" commentPostId="AAABZ2jx_qg"/>
      </p:ext>
    </p:extLst>
  </p:cm>
</p:cmLst>
</file>

<file path=ppt/comments/comment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1" dt="2023-04-24T21:18:21.599">
    <p:pos x="6000" y="0"/>
    <p:text>updated</p:text>
    <p:extLst>
      <p:ext uri="{C676402C-5697-4E1C-873F-D02D1690AC5C}">
        <p15:threadingInfo timeZoneBias="0"/>
      </p:ext>
      <p:ext uri="http://customooxmlschemas.google.com/">
        <go:slidesCustomData xmlns:go="http://customooxmlschemas.google.com/" commentPostId="AAAAx4obsFI"/>
      </p:ext>
    </p:extLst>
  </p:cm>
  <p:cm authorId="0" idx="7" dt="2024-12-03T09:18:42.393">
    <p:pos x="6000" y="100"/>
    <p:text>updated SS</p:text>
    <p:extLst>
      <p:ext uri="{C676402C-5697-4E1C-873F-D02D1690AC5C}">
        <p15:threadingInfo timeZoneBias="0"/>
      </p:ext>
      <p:ext uri="http://customooxmlschemas.google.com/">
        <go:slidesCustomData xmlns:go="http://customooxmlschemas.google.com/" commentPostId="AAABZ2jx_qk"/>
      </p:ext>
    </p:extLst>
  </p:cm>
</p:cmLst>
</file>

<file path=ppt/comments/comment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2" dt="2023-04-24T21:21:01.579">
    <p:pos x="6000" y="0"/>
    <p:text>updated</p:text>
    <p:extLst>
      <p:ext uri="{C676402C-5697-4E1C-873F-D02D1690AC5C}">
        <p15:threadingInfo timeZoneBias="0"/>
      </p:ext>
      <p:ext uri="http://customooxmlschemas.google.com/">
        <go:slidesCustomData xmlns:go="http://customooxmlschemas.google.com/" commentPostId="AAAAx3JzfTg"/>
      </p:ext>
    </p:extLst>
  </p:cm>
  <p:cm authorId="0" idx="8" dt="2024-12-03T09:22:17.920">
    <p:pos x="6000" y="100"/>
    <p:text>updated SS</p:text>
    <p:extLst>
      <p:ext uri="{C676402C-5697-4E1C-873F-D02D1690AC5C}">
        <p15:threadingInfo timeZoneBias="0"/>
      </p:ext>
      <p:ext uri="http://customooxmlschemas.google.com/">
        <go:slidesCustomData xmlns:go="http://customooxmlschemas.google.com/" commentPostId="AAABZ2jx_q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2dd77ec4f55_2_0: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2" name="Google Shape;622;g2dd77ec4f55_2_0: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3" name="Google Shape;623;g2dd77ec4f55_2_0:notes"/>
          <p:cNvSpPr txBox="1"/>
          <p:nvPr>
            <p:ph idx="12" type="sldNum"/>
          </p:nvPr>
        </p:nvSpPr>
        <p:spPr>
          <a:xfrm>
            <a:off x="3884614" y="8685215"/>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p9: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2" name="Google Shape;762;p9: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2" name="Shape 1892"/>
        <p:cNvGrpSpPr/>
        <p:nvPr/>
      </p:nvGrpSpPr>
      <p:grpSpPr>
        <a:xfrm>
          <a:off x="0" y="0"/>
          <a:ext cx="0" cy="0"/>
          <a:chOff x="0" y="0"/>
          <a:chExt cx="0" cy="0"/>
        </a:xfrm>
      </p:grpSpPr>
      <p:sp>
        <p:nvSpPr>
          <p:cNvPr id="1893" name="Google Shape;1893;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4" name="Google Shape;1894;p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95" name="Google Shape;1895;p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5" name="Shape 1905"/>
        <p:cNvGrpSpPr/>
        <p:nvPr/>
      </p:nvGrpSpPr>
      <p:grpSpPr>
        <a:xfrm>
          <a:off x="0" y="0"/>
          <a:ext cx="0" cy="0"/>
          <a:chOff x="0" y="0"/>
          <a:chExt cx="0" cy="0"/>
        </a:xfrm>
      </p:grpSpPr>
      <p:sp>
        <p:nvSpPr>
          <p:cNvPr id="1906" name="Google Shape;1906;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7" name="Google Shape;1907;p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08" name="Google Shape;1908;p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7" name="Shape 1917"/>
        <p:cNvGrpSpPr/>
        <p:nvPr/>
      </p:nvGrpSpPr>
      <p:grpSpPr>
        <a:xfrm>
          <a:off x="0" y="0"/>
          <a:ext cx="0" cy="0"/>
          <a:chOff x="0" y="0"/>
          <a:chExt cx="0" cy="0"/>
        </a:xfrm>
      </p:grpSpPr>
      <p:sp>
        <p:nvSpPr>
          <p:cNvPr id="1918" name="Google Shape;1918;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9" name="Google Shape;1919;p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20" name="Google Shape;1920;p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3" name="Shape 1933"/>
        <p:cNvGrpSpPr/>
        <p:nvPr/>
      </p:nvGrpSpPr>
      <p:grpSpPr>
        <a:xfrm>
          <a:off x="0" y="0"/>
          <a:ext cx="0" cy="0"/>
          <a:chOff x="0" y="0"/>
          <a:chExt cx="0" cy="0"/>
        </a:xfrm>
      </p:grpSpPr>
      <p:sp>
        <p:nvSpPr>
          <p:cNvPr id="1934" name="Google Shape;1934;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5" name="Google Shape;1935;p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36" name="Google Shape;1936;p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7" name="Shape 1947"/>
        <p:cNvGrpSpPr/>
        <p:nvPr/>
      </p:nvGrpSpPr>
      <p:grpSpPr>
        <a:xfrm>
          <a:off x="0" y="0"/>
          <a:ext cx="0" cy="0"/>
          <a:chOff x="0" y="0"/>
          <a:chExt cx="0" cy="0"/>
        </a:xfrm>
      </p:grpSpPr>
      <p:sp>
        <p:nvSpPr>
          <p:cNvPr id="1948" name="Google Shape;1948;p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9" name="Google Shape;1949;p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50" name="Google Shape;1950;p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0" name="Shape 1960"/>
        <p:cNvGrpSpPr/>
        <p:nvPr/>
      </p:nvGrpSpPr>
      <p:grpSpPr>
        <a:xfrm>
          <a:off x="0" y="0"/>
          <a:ext cx="0" cy="0"/>
          <a:chOff x="0" y="0"/>
          <a:chExt cx="0" cy="0"/>
        </a:xfrm>
      </p:grpSpPr>
      <p:sp>
        <p:nvSpPr>
          <p:cNvPr id="1961" name="Google Shape;1961;p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2" name="Google Shape;1962;p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63" name="Google Shape;1963;p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3" name="Shape 1983"/>
        <p:cNvGrpSpPr/>
        <p:nvPr/>
      </p:nvGrpSpPr>
      <p:grpSpPr>
        <a:xfrm>
          <a:off x="0" y="0"/>
          <a:ext cx="0" cy="0"/>
          <a:chOff x="0" y="0"/>
          <a:chExt cx="0" cy="0"/>
        </a:xfrm>
      </p:grpSpPr>
      <p:sp>
        <p:nvSpPr>
          <p:cNvPr id="1984" name="Google Shape;1984;p96: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85" name="Google Shape;1985;p96: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0" name="Shape 1990"/>
        <p:cNvGrpSpPr/>
        <p:nvPr/>
      </p:nvGrpSpPr>
      <p:grpSpPr>
        <a:xfrm>
          <a:off x="0" y="0"/>
          <a:ext cx="0" cy="0"/>
          <a:chOff x="0" y="0"/>
          <a:chExt cx="0" cy="0"/>
        </a:xfrm>
      </p:grpSpPr>
      <p:sp>
        <p:nvSpPr>
          <p:cNvPr id="1991" name="Google Shape;1991;p97: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92" name="Google Shape;1992;p97: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9" name="Shape 2019"/>
        <p:cNvGrpSpPr/>
        <p:nvPr/>
      </p:nvGrpSpPr>
      <p:grpSpPr>
        <a:xfrm>
          <a:off x="0" y="0"/>
          <a:ext cx="0" cy="0"/>
          <a:chOff x="0" y="0"/>
          <a:chExt cx="0" cy="0"/>
        </a:xfrm>
      </p:grpSpPr>
      <p:sp>
        <p:nvSpPr>
          <p:cNvPr id="2020" name="Google Shape;2020;p98: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21" name="Google Shape;2021;p98: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2" name="Shape 2032"/>
        <p:cNvGrpSpPr/>
        <p:nvPr/>
      </p:nvGrpSpPr>
      <p:grpSpPr>
        <a:xfrm>
          <a:off x="0" y="0"/>
          <a:ext cx="0" cy="0"/>
          <a:chOff x="0" y="0"/>
          <a:chExt cx="0" cy="0"/>
        </a:xfrm>
      </p:grpSpPr>
      <p:sp>
        <p:nvSpPr>
          <p:cNvPr id="2033" name="Google Shape;2033;p99: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34" name="Google Shape;2034;p99: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p10: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9" name="Google Shape;769;p10: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9" name="Shape 2059"/>
        <p:cNvGrpSpPr/>
        <p:nvPr/>
      </p:nvGrpSpPr>
      <p:grpSpPr>
        <a:xfrm>
          <a:off x="0" y="0"/>
          <a:ext cx="0" cy="0"/>
          <a:chOff x="0" y="0"/>
          <a:chExt cx="0" cy="0"/>
        </a:xfrm>
      </p:grpSpPr>
      <p:sp>
        <p:nvSpPr>
          <p:cNvPr id="2060" name="Google Shape;2060;p100: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61" name="Google Shape;2061;p100: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9" name="Shape 2069"/>
        <p:cNvGrpSpPr/>
        <p:nvPr/>
      </p:nvGrpSpPr>
      <p:grpSpPr>
        <a:xfrm>
          <a:off x="0" y="0"/>
          <a:ext cx="0" cy="0"/>
          <a:chOff x="0" y="0"/>
          <a:chExt cx="0" cy="0"/>
        </a:xfrm>
      </p:grpSpPr>
      <p:sp>
        <p:nvSpPr>
          <p:cNvPr id="2070" name="Google Shape;2070;p101: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71" name="Google Shape;2071;p101: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9" name="Shape 2079"/>
        <p:cNvGrpSpPr/>
        <p:nvPr/>
      </p:nvGrpSpPr>
      <p:grpSpPr>
        <a:xfrm>
          <a:off x="0" y="0"/>
          <a:ext cx="0" cy="0"/>
          <a:chOff x="0" y="0"/>
          <a:chExt cx="0" cy="0"/>
        </a:xfrm>
      </p:grpSpPr>
      <p:sp>
        <p:nvSpPr>
          <p:cNvPr id="2080" name="Google Shape;2080;p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1" name="Google Shape;2081;p1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82" name="Google Shape;2082;p1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0" name="Shape 2090"/>
        <p:cNvGrpSpPr/>
        <p:nvPr/>
      </p:nvGrpSpPr>
      <p:grpSpPr>
        <a:xfrm>
          <a:off x="0" y="0"/>
          <a:ext cx="0" cy="0"/>
          <a:chOff x="0" y="0"/>
          <a:chExt cx="0" cy="0"/>
        </a:xfrm>
      </p:grpSpPr>
      <p:sp>
        <p:nvSpPr>
          <p:cNvPr id="2091" name="Google Shape;2091;p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2" name="Google Shape;2092;p1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93" name="Google Shape;2093;p1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6" name="Shape 2096"/>
        <p:cNvGrpSpPr/>
        <p:nvPr/>
      </p:nvGrpSpPr>
      <p:grpSpPr>
        <a:xfrm>
          <a:off x="0" y="0"/>
          <a:ext cx="0" cy="0"/>
          <a:chOff x="0" y="0"/>
          <a:chExt cx="0" cy="0"/>
        </a:xfrm>
      </p:grpSpPr>
      <p:sp>
        <p:nvSpPr>
          <p:cNvPr id="2097" name="Google Shape;2097;p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8" name="Google Shape;2098;p1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99" name="Google Shape;2099;p1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3" name="Shape 2103"/>
        <p:cNvGrpSpPr/>
        <p:nvPr/>
      </p:nvGrpSpPr>
      <p:grpSpPr>
        <a:xfrm>
          <a:off x="0" y="0"/>
          <a:ext cx="0" cy="0"/>
          <a:chOff x="0" y="0"/>
          <a:chExt cx="0" cy="0"/>
        </a:xfrm>
      </p:grpSpPr>
      <p:sp>
        <p:nvSpPr>
          <p:cNvPr id="2104" name="Google Shape;2104;p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5" name="Google Shape;2105;p1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06" name="Google Shape;2106;p1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0" name="Shape 2110"/>
        <p:cNvGrpSpPr/>
        <p:nvPr/>
      </p:nvGrpSpPr>
      <p:grpSpPr>
        <a:xfrm>
          <a:off x="0" y="0"/>
          <a:ext cx="0" cy="0"/>
          <a:chOff x="0" y="0"/>
          <a:chExt cx="0" cy="0"/>
        </a:xfrm>
      </p:grpSpPr>
      <p:sp>
        <p:nvSpPr>
          <p:cNvPr id="2111" name="Google Shape;2111;p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2" name="Google Shape;2112;p1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13" name="Google Shape;2113;p1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4" name="Shape 2124"/>
        <p:cNvGrpSpPr/>
        <p:nvPr/>
      </p:nvGrpSpPr>
      <p:grpSpPr>
        <a:xfrm>
          <a:off x="0" y="0"/>
          <a:ext cx="0" cy="0"/>
          <a:chOff x="0" y="0"/>
          <a:chExt cx="0" cy="0"/>
        </a:xfrm>
      </p:grpSpPr>
      <p:sp>
        <p:nvSpPr>
          <p:cNvPr id="2125" name="Google Shape;2125;p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6" name="Google Shape;2126;p1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27" name="Google Shape;2127;p1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1" name="Shape 2151"/>
        <p:cNvGrpSpPr/>
        <p:nvPr/>
      </p:nvGrpSpPr>
      <p:grpSpPr>
        <a:xfrm>
          <a:off x="0" y="0"/>
          <a:ext cx="0" cy="0"/>
          <a:chOff x="0" y="0"/>
          <a:chExt cx="0" cy="0"/>
        </a:xfrm>
      </p:grpSpPr>
      <p:sp>
        <p:nvSpPr>
          <p:cNvPr id="2152" name="Google Shape;2152;p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3" name="Google Shape;2153;p1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54" name="Google Shape;2154;p1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0" name="Shape 2180"/>
        <p:cNvGrpSpPr/>
        <p:nvPr/>
      </p:nvGrpSpPr>
      <p:grpSpPr>
        <a:xfrm>
          <a:off x="0" y="0"/>
          <a:ext cx="0" cy="0"/>
          <a:chOff x="0" y="0"/>
          <a:chExt cx="0" cy="0"/>
        </a:xfrm>
      </p:grpSpPr>
      <p:sp>
        <p:nvSpPr>
          <p:cNvPr id="2181" name="Google Shape;2181;p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2" name="Google Shape;2182;p1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83" name="Google Shape;2183;p1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p11: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6" name="Google Shape;776;p11: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7" name="Shape 2207"/>
        <p:cNvGrpSpPr/>
        <p:nvPr/>
      </p:nvGrpSpPr>
      <p:grpSpPr>
        <a:xfrm>
          <a:off x="0" y="0"/>
          <a:ext cx="0" cy="0"/>
          <a:chOff x="0" y="0"/>
          <a:chExt cx="0" cy="0"/>
        </a:xfrm>
      </p:grpSpPr>
      <p:sp>
        <p:nvSpPr>
          <p:cNvPr id="2208" name="Google Shape;2208;p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9" name="Google Shape;2209;p1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10" name="Google Shape;2210;p1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3" name="Shape 2223"/>
        <p:cNvGrpSpPr/>
        <p:nvPr/>
      </p:nvGrpSpPr>
      <p:grpSpPr>
        <a:xfrm>
          <a:off x="0" y="0"/>
          <a:ext cx="0" cy="0"/>
          <a:chOff x="0" y="0"/>
          <a:chExt cx="0" cy="0"/>
        </a:xfrm>
      </p:grpSpPr>
      <p:sp>
        <p:nvSpPr>
          <p:cNvPr id="2224" name="Google Shape;2224;p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5" name="Google Shape;2225;p1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26" name="Google Shape;2226;p1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1" name="Shape 2251"/>
        <p:cNvGrpSpPr/>
        <p:nvPr/>
      </p:nvGrpSpPr>
      <p:grpSpPr>
        <a:xfrm>
          <a:off x="0" y="0"/>
          <a:ext cx="0" cy="0"/>
          <a:chOff x="0" y="0"/>
          <a:chExt cx="0" cy="0"/>
        </a:xfrm>
      </p:grpSpPr>
      <p:sp>
        <p:nvSpPr>
          <p:cNvPr id="2252" name="Google Shape;2252;p1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3" name="Google Shape;2253;p1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54" name="Google Shape;2254;p1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3" name="Shape 2263"/>
        <p:cNvGrpSpPr/>
        <p:nvPr/>
      </p:nvGrpSpPr>
      <p:grpSpPr>
        <a:xfrm>
          <a:off x="0" y="0"/>
          <a:ext cx="0" cy="0"/>
          <a:chOff x="0" y="0"/>
          <a:chExt cx="0" cy="0"/>
        </a:xfrm>
      </p:grpSpPr>
      <p:sp>
        <p:nvSpPr>
          <p:cNvPr id="2264" name="Google Shape;2264;p1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5" name="Google Shape;2265;p1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66" name="Google Shape;2266;p1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6" name="Shape 2276"/>
        <p:cNvGrpSpPr/>
        <p:nvPr/>
      </p:nvGrpSpPr>
      <p:grpSpPr>
        <a:xfrm>
          <a:off x="0" y="0"/>
          <a:ext cx="0" cy="0"/>
          <a:chOff x="0" y="0"/>
          <a:chExt cx="0" cy="0"/>
        </a:xfrm>
      </p:grpSpPr>
      <p:sp>
        <p:nvSpPr>
          <p:cNvPr id="2277" name="Google Shape;2277;p1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8" name="Google Shape;2278;p1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79" name="Google Shape;2279;p1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3" name="Shape 2303"/>
        <p:cNvGrpSpPr/>
        <p:nvPr/>
      </p:nvGrpSpPr>
      <p:grpSpPr>
        <a:xfrm>
          <a:off x="0" y="0"/>
          <a:ext cx="0" cy="0"/>
          <a:chOff x="0" y="0"/>
          <a:chExt cx="0" cy="0"/>
        </a:xfrm>
      </p:grpSpPr>
      <p:sp>
        <p:nvSpPr>
          <p:cNvPr id="2304" name="Google Shape;2304;p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5" name="Google Shape;2305;p1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06" name="Google Shape;2306;p1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9" name="Shape 2319"/>
        <p:cNvGrpSpPr/>
        <p:nvPr/>
      </p:nvGrpSpPr>
      <p:grpSpPr>
        <a:xfrm>
          <a:off x="0" y="0"/>
          <a:ext cx="0" cy="0"/>
          <a:chOff x="0" y="0"/>
          <a:chExt cx="0" cy="0"/>
        </a:xfrm>
      </p:grpSpPr>
      <p:sp>
        <p:nvSpPr>
          <p:cNvPr id="2320" name="Google Shape;2320;p116: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21" name="Google Shape;2321;p116: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4" name="Shape 2324"/>
        <p:cNvGrpSpPr/>
        <p:nvPr/>
      </p:nvGrpSpPr>
      <p:grpSpPr>
        <a:xfrm>
          <a:off x="0" y="0"/>
          <a:ext cx="0" cy="0"/>
          <a:chOff x="0" y="0"/>
          <a:chExt cx="0" cy="0"/>
        </a:xfrm>
      </p:grpSpPr>
      <p:sp>
        <p:nvSpPr>
          <p:cNvPr id="2325" name="Google Shape;2325;p1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6" name="Google Shape;2326;p1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27" name="Google Shape;2327;p1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0" name="Shape 2330"/>
        <p:cNvGrpSpPr/>
        <p:nvPr/>
      </p:nvGrpSpPr>
      <p:grpSpPr>
        <a:xfrm>
          <a:off x="0" y="0"/>
          <a:ext cx="0" cy="0"/>
          <a:chOff x="0" y="0"/>
          <a:chExt cx="0" cy="0"/>
        </a:xfrm>
      </p:grpSpPr>
      <p:sp>
        <p:nvSpPr>
          <p:cNvPr id="2331" name="Google Shape;2331;p118: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32" name="Google Shape;2332;p118: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5" name="Shape 2345"/>
        <p:cNvGrpSpPr/>
        <p:nvPr/>
      </p:nvGrpSpPr>
      <p:grpSpPr>
        <a:xfrm>
          <a:off x="0" y="0"/>
          <a:ext cx="0" cy="0"/>
          <a:chOff x="0" y="0"/>
          <a:chExt cx="0" cy="0"/>
        </a:xfrm>
      </p:grpSpPr>
      <p:sp>
        <p:nvSpPr>
          <p:cNvPr id="2346" name="Google Shape;2346;p119: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47" name="Google Shape;2347;p119: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p12: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3" name="Google Shape;783;p12: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4" name="Shape 2354"/>
        <p:cNvGrpSpPr/>
        <p:nvPr/>
      </p:nvGrpSpPr>
      <p:grpSpPr>
        <a:xfrm>
          <a:off x="0" y="0"/>
          <a:ext cx="0" cy="0"/>
          <a:chOff x="0" y="0"/>
          <a:chExt cx="0" cy="0"/>
        </a:xfrm>
      </p:grpSpPr>
      <p:sp>
        <p:nvSpPr>
          <p:cNvPr id="2355" name="Google Shape;2355;p120: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56" name="Google Shape;2356;p120: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2" name="Shape 2362"/>
        <p:cNvGrpSpPr/>
        <p:nvPr/>
      </p:nvGrpSpPr>
      <p:grpSpPr>
        <a:xfrm>
          <a:off x="0" y="0"/>
          <a:ext cx="0" cy="0"/>
          <a:chOff x="0" y="0"/>
          <a:chExt cx="0" cy="0"/>
        </a:xfrm>
      </p:grpSpPr>
      <p:sp>
        <p:nvSpPr>
          <p:cNvPr id="2363" name="Google Shape;2363;p121: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64" name="Google Shape;2364;p121: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3" name="Shape 2403"/>
        <p:cNvGrpSpPr/>
        <p:nvPr/>
      </p:nvGrpSpPr>
      <p:grpSpPr>
        <a:xfrm>
          <a:off x="0" y="0"/>
          <a:ext cx="0" cy="0"/>
          <a:chOff x="0" y="0"/>
          <a:chExt cx="0" cy="0"/>
        </a:xfrm>
      </p:grpSpPr>
      <p:sp>
        <p:nvSpPr>
          <p:cNvPr id="2404" name="Google Shape;2404;p122: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05" name="Google Shape;2405;p122: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2" name="Shape 2412"/>
        <p:cNvGrpSpPr/>
        <p:nvPr/>
      </p:nvGrpSpPr>
      <p:grpSpPr>
        <a:xfrm>
          <a:off x="0" y="0"/>
          <a:ext cx="0" cy="0"/>
          <a:chOff x="0" y="0"/>
          <a:chExt cx="0" cy="0"/>
        </a:xfrm>
      </p:grpSpPr>
      <p:sp>
        <p:nvSpPr>
          <p:cNvPr id="2413" name="Google Shape;2413;p123: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14" name="Google Shape;2414;p123: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8" name="Shape 2418"/>
        <p:cNvGrpSpPr/>
        <p:nvPr/>
      </p:nvGrpSpPr>
      <p:grpSpPr>
        <a:xfrm>
          <a:off x="0" y="0"/>
          <a:ext cx="0" cy="0"/>
          <a:chOff x="0" y="0"/>
          <a:chExt cx="0" cy="0"/>
        </a:xfrm>
      </p:grpSpPr>
      <p:sp>
        <p:nvSpPr>
          <p:cNvPr id="2419" name="Google Shape;2419;p124: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20" name="Google Shape;2420;p124: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5" name="Shape 2425"/>
        <p:cNvGrpSpPr/>
        <p:nvPr/>
      </p:nvGrpSpPr>
      <p:grpSpPr>
        <a:xfrm>
          <a:off x="0" y="0"/>
          <a:ext cx="0" cy="0"/>
          <a:chOff x="0" y="0"/>
          <a:chExt cx="0" cy="0"/>
        </a:xfrm>
      </p:grpSpPr>
      <p:sp>
        <p:nvSpPr>
          <p:cNvPr id="2426" name="Google Shape;2426;p125: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27" name="Google Shape;2427;p125: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2" name="Shape 2432"/>
        <p:cNvGrpSpPr/>
        <p:nvPr/>
      </p:nvGrpSpPr>
      <p:grpSpPr>
        <a:xfrm>
          <a:off x="0" y="0"/>
          <a:ext cx="0" cy="0"/>
          <a:chOff x="0" y="0"/>
          <a:chExt cx="0" cy="0"/>
        </a:xfrm>
      </p:grpSpPr>
      <p:sp>
        <p:nvSpPr>
          <p:cNvPr id="2433" name="Google Shape;2433;p126: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34" name="Google Shape;2434;p126: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9" name="Shape 2439"/>
        <p:cNvGrpSpPr/>
        <p:nvPr/>
      </p:nvGrpSpPr>
      <p:grpSpPr>
        <a:xfrm>
          <a:off x="0" y="0"/>
          <a:ext cx="0" cy="0"/>
          <a:chOff x="0" y="0"/>
          <a:chExt cx="0" cy="0"/>
        </a:xfrm>
      </p:grpSpPr>
      <p:sp>
        <p:nvSpPr>
          <p:cNvPr id="2440" name="Google Shape;2440;p127: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41" name="Google Shape;2441;p127: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9" name="Shape 2459"/>
        <p:cNvGrpSpPr/>
        <p:nvPr/>
      </p:nvGrpSpPr>
      <p:grpSpPr>
        <a:xfrm>
          <a:off x="0" y="0"/>
          <a:ext cx="0" cy="0"/>
          <a:chOff x="0" y="0"/>
          <a:chExt cx="0" cy="0"/>
        </a:xfrm>
      </p:grpSpPr>
      <p:sp>
        <p:nvSpPr>
          <p:cNvPr id="2460" name="Google Shape;2460;p128: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61" name="Google Shape;2461;p128: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3" name="Shape 2473"/>
        <p:cNvGrpSpPr/>
        <p:nvPr/>
      </p:nvGrpSpPr>
      <p:grpSpPr>
        <a:xfrm>
          <a:off x="0" y="0"/>
          <a:ext cx="0" cy="0"/>
          <a:chOff x="0" y="0"/>
          <a:chExt cx="0" cy="0"/>
        </a:xfrm>
      </p:grpSpPr>
      <p:sp>
        <p:nvSpPr>
          <p:cNvPr id="2474" name="Google Shape;2474;p129: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75" name="Google Shape;2475;p129: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9" name="Google Shape;789;p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0" name="Google Shape;790;p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3" name="Shape 2483"/>
        <p:cNvGrpSpPr/>
        <p:nvPr/>
      </p:nvGrpSpPr>
      <p:grpSpPr>
        <a:xfrm>
          <a:off x="0" y="0"/>
          <a:ext cx="0" cy="0"/>
          <a:chOff x="0" y="0"/>
          <a:chExt cx="0" cy="0"/>
        </a:xfrm>
      </p:grpSpPr>
      <p:sp>
        <p:nvSpPr>
          <p:cNvPr id="2484" name="Google Shape;2484;p130: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85" name="Google Shape;2485;p130: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3" name="Shape 2493"/>
        <p:cNvGrpSpPr/>
        <p:nvPr/>
      </p:nvGrpSpPr>
      <p:grpSpPr>
        <a:xfrm>
          <a:off x="0" y="0"/>
          <a:ext cx="0" cy="0"/>
          <a:chOff x="0" y="0"/>
          <a:chExt cx="0" cy="0"/>
        </a:xfrm>
      </p:grpSpPr>
      <p:sp>
        <p:nvSpPr>
          <p:cNvPr id="2494" name="Google Shape;2494;p1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95" name="Google Shape;2495;p1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96" name="Google Shape;2496;p1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6" name="Shape 2506"/>
        <p:cNvGrpSpPr/>
        <p:nvPr/>
      </p:nvGrpSpPr>
      <p:grpSpPr>
        <a:xfrm>
          <a:off x="0" y="0"/>
          <a:ext cx="0" cy="0"/>
          <a:chOff x="0" y="0"/>
          <a:chExt cx="0" cy="0"/>
        </a:xfrm>
      </p:grpSpPr>
      <p:sp>
        <p:nvSpPr>
          <p:cNvPr id="2507" name="Google Shape;2507;p1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8" name="Google Shape;2508;p1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09" name="Google Shape;2509;p1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2" name="Shape 2512"/>
        <p:cNvGrpSpPr/>
        <p:nvPr/>
      </p:nvGrpSpPr>
      <p:grpSpPr>
        <a:xfrm>
          <a:off x="0" y="0"/>
          <a:ext cx="0" cy="0"/>
          <a:chOff x="0" y="0"/>
          <a:chExt cx="0" cy="0"/>
        </a:xfrm>
      </p:grpSpPr>
      <p:sp>
        <p:nvSpPr>
          <p:cNvPr id="2513" name="Google Shape;2513;p133: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14" name="Google Shape;2514;p133: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2" name="Shape 2522"/>
        <p:cNvGrpSpPr/>
        <p:nvPr/>
      </p:nvGrpSpPr>
      <p:grpSpPr>
        <a:xfrm>
          <a:off x="0" y="0"/>
          <a:ext cx="0" cy="0"/>
          <a:chOff x="0" y="0"/>
          <a:chExt cx="0" cy="0"/>
        </a:xfrm>
      </p:grpSpPr>
      <p:sp>
        <p:nvSpPr>
          <p:cNvPr id="2523" name="Google Shape;2523;p134: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24" name="Google Shape;2524;p134: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3" name="Shape 2533"/>
        <p:cNvGrpSpPr/>
        <p:nvPr/>
      </p:nvGrpSpPr>
      <p:grpSpPr>
        <a:xfrm>
          <a:off x="0" y="0"/>
          <a:ext cx="0" cy="0"/>
          <a:chOff x="0" y="0"/>
          <a:chExt cx="0" cy="0"/>
        </a:xfrm>
      </p:grpSpPr>
      <p:sp>
        <p:nvSpPr>
          <p:cNvPr id="2534" name="Google Shape;2534;p135: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35" name="Google Shape;2535;p135: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4" name="Shape 2574"/>
        <p:cNvGrpSpPr/>
        <p:nvPr/>
      </p:nvGrpSpPr>
      <p:grpSpPr>
        <a:xfrm>
          <a:off x="0" y="0"/>
          <a:ext cx="0" cy="0"/>
          <a:chOff x="0" y="0"/>
          <a:chExt cx="0" cy="0"/>
        </a:xfrm>
      </p:grpSpPr>
      <p:sp>
        <p:nvSpPr>
          <p:cNvPr id="2575" name="Google Shape;2575;p136: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76" name="Google Shape;2576;p136: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0" name="Shape 2580"/>
        <p:cNvGrpSpPr/>
        <p:nvPr/>
      </p:nvGrpSpPr>
      <p:grpSpPr>
        <a:xfrm>
          <a:off x="0" y="0"/>
          <a:ext cx="0" cy="0"/>
          <a:chOff x="0" y="0"/>
          <a:chExt cx="0" cy="0"/>
        </a:xfrm>
      </p:grpSpPr>
      <p:sp>
        <p:nvSpPr>
          <p:cNvPr id="2581" name="Google Shape;2581;p137: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82" name="Google Shape;2582;p137: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6" name="Shape 2586"/>
        <p:cNvGrpSpPr/>
        <p:nvPr/>
      </p:nvGrpSpPr>
      <p:grpSpPr>
        <a:xfrm>
          <a:off x="0" y="0"/>
          <a:ext cx="0" cy="0"/>
          <a:chOff x="0" y="0"/>
          <a:chExt cx="0" cy="0"/>
        </a:xfrm>
      </p:grpSpPr>
      <p:sp>
        <p:nvSpPr>
          <p:cNvPr id="2587" name="Google Shape;2587;p138: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88" name="Google Shape;2588;p138: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3" name="Shape 2593"/>
        <p:cNvGrpSpPr/>
        <p:nvPr/>
      </p:nvGrpSpPr>
      <p:grpSpPr>
        <a:xfrm>
          <a:off x="0" y="0"/>
          <a:ext cx="0" cy="0"/>
          <a:chOff x="0" y="0"/>
          <a:chExt cx="0" cy="0"/>
        </a:xfrm>
      </p:grpSpPr>
      <p:sp>
        <p:nvSpPr>
          <p:cNvPr id="2594" name="Google Shape;2594;p139: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95" name="Google Shape;2595;p139: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2" name="Google Shape;802;p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3" name="Google Shape;803;p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0" name="Shape 2600"/>
        <p:cNvGrpSpPr/>
        <p:nvPr/>
      </p:nvGrpSpPr>
      <p:grpSpPr>
        <a:xfrm>
          <a:off x="0" y="0"/>
          <a:ext cx="0" cy="0"/>
          <a:chOff x="0" y="0"/>
          <a:chExt cx="0" cy="0"/>
        </a:xfrm>
      </p:grpSpPr>
      <p:sp>
        <p:nvSpPr>
          <p:cNvPr id="2601" name="Google Shape;2601;p140: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02" name="Google Shape;2602;p140: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0" name="Shape 2620"/>
        <p:cNvGrpSpPr/>
        <p:nvPr/>
      </p:nvGrpSpPr>
      <p:grpSpPr>
        <a:xfrm>
          <a:off x="0" y="0"/>
          <a:ext cx="0" cy="0"/>
          <a:chOff x="0" y="0"/>
          <a:chExt cx="0" cy="0"/>
        </a:xfrm>
      </p:grpSpPr>
      <p:sp>
        <p:nvSpPr>
          <p:cNvPr id="2621" name="Google Shape;2621;p141: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22" name="Google Shape;2622;p141: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3" name="Shape 2633"/>
        <p:cNvGrpSpPr/>
        <p:nvPr/>
      </p:nvGrpSpPr>
      <p:grpSpPr>
        <a:xfrm>
          <a:off x="0" y="0"/>
          <a:ext cx="0" cy="0"/>
          <a:chOff x="0" y="0"/>
          <a:chExt cx="0" cy="0"/>
        </a:xfrm>
      </p:grpSpPr>
      <p:sp>
        <p:nvSpPr>
          <p:cNvPr id="2634" name="Google Shape;2634;p142: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35" name="Google Shape;2635;p142: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9" name="Shape 2649"/>
        <p:cNvGrpSpPr/>
        <p:nvPr/>
      </p:nvGrpSpPr>
      <p:grpSpPr>
        <a:xfrm>
          <a:off x="0" y="0"/>
          <a:ext cx="0" cy="0"/>
          <a:chOff x="0" y="0"/>
          <a:chExt cx="0" cy="0"/>
        </a:xfrm>
      </p:grpSpPr>
      <p:sp>
        <p:nvSpPr>
          <p:cNvPr id="2650" name="Google Shape;2650;p143: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51" name="Google Shape;2651;p143: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8" name="Shape 2658"/>
        <p:cNvGrpSpPr/>
        <p:nvPr/>
      </p:nvGrpSpPr>
      <p:grpSpPr>
        <a:xfrm>
          <a:off x="0" y="0"/>
          <a:ext cx="0" cy="0"/>
          <a:chOff x="0" y="0"/>
          <a:chExt cx="0" cy="0"/>
        </a:xfrm>
      </p:grpSpPr>
      <p:sp>
        <p:nvSpPr>
          <p:cNvPr id="2659" name="Google Shape;2659;p144: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60" name="Google Shape;2660;p144: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0" name="Shape 2670"/>
        <p:cNvGrpSpPr/>
        <p:nvPr/>
      </p:nvGrpSpPr>
      <p:grpSpPr>
        <a:xfrm>
          <a:off x="0" y="0"/>
          <a:ext cx="0" cy="0"/>
          <a:chOff x="0" y="0"/>
          <a:chExt cx="0" cy="0"/>
        </a:xfrm>
      </p:grpSpPr>
      <p:sp>
        <p:nvSpPr>
          <p:cNvPr id="2671" name="Google Shape;2671;p1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2" name="Google Shape;2672;p1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73" name="Google Shape;2673;p1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8" name="Shape 2678"/>
        <p:cNvGrpSpPr/>
        <p:nvPr/>
      </p:nvGrpSpPr>
      <p:grpSpPr>
        <a:xfrm>
          <a:off x="0" y="0"/>
          <a:ext cx="0" cy="0"/>
          <a:chOff x="0" y="0"/>
          <a:chExt cx="0" cy="0"/>
        </a:xfrm>
      </p:grpSpPr>
      <p:sp>
        <p:nvSpPr>
          <p:cNvPr id="2679" name="Google Shape;2679;p146: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80" name="Google Shape;2680;p146: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3" name="Shape 2683"/>
        <p:cNvGrpSpPr/>
        <p:nvPr/>
      </p:nvGrpSpPr>
      <p:grpSpPr>
        <a:xfrm>
          <a:off x="0" y="0"/>
          <a:ext cx="0" cy="0"/>
          <a:chOff x="0" y="0"/>
          <a:chExt cx="0" cy="0"/>
        </a:xfrm>
      </p:grpSpPr>
      <p:sp>
        <p:nvSpPr>
          <p:cNvPr id="2684" name="Google Shape;2684;p1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5" name="Google Shape;2685;p1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86" name="Google Shape;2686;p1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0" name="Shape 2690"/>
        <p:cNvGrpSpPr/>
        <p:nvPr/>
      </p:nvGrpSpPr>
      <p:grpSpPr>
        <a:xfrm>
          <a:off x="0" y="0"/>
          <a:ext cx="0" cy="0"/>
          <a:chOff x="0" y="0"/>
          <a:chExt cx="0" cy="0"/>
        </a:xfrm>
      </p:grpSpPr>
      <p:sp>
        <p:nvSpPr>
          <p:cNvPr id="2691" name="Google Shape;2691;p1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92" name="Google Shape;2692;p1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93" name="Google Shape;2693;p1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6" name="Shape 2696"/>
        <p:cNvGrpSpPr/>
        <p:nvPr/>
      </p:nvGrpSpPr>
      <p:grpSpPr>
        <a:xfrm>
          <a:off x="0" y="0"/>
          <a:ext cx="0" cy="0"/>
          <a:chOff x="0" y="0"/>
          <a:chExt cx="0" cy="0"/>
        </a:xfrm>
      </p:grpSpPr>
      <p:sp>
        <p:nvSpPr>
          <p:cNvPr id="2697" name="Google Shape;2697;p1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98" name="Google Shape;2698;p1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99" name="Google Shape;2699;p1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g29b0c3c402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13" name="Google Shape;813;g29b0c3c4029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4" name="Google Shape;814;g29b0c3c4029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2" name="Shape 2722"/>
        <p:cNvGrpSpPr/>
        <p:nvPr/>
      </p:nvGrpSpPr>
      <p:grpSpPr>
        <a:xfrm>
          <a:off x="0" y="0"/>
          <a:ext cx="0" cy="0"/>
          <a:chOff x="0" y="0"/>
          <a:chExt cx="0" cy="0"/>
        </a:xfrm>
      </p:grpSpPr>
      <p:sp>
        <p:nvSpPr>
          <p:cNvPr id="2723" name="Google Shape;2723;p1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4" name="Google Shape;2724;p1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25" name="Google Shape;2725;p1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0" name="Shape 2730"/>
        <p:cNvGrpSpPr/>
        <p:nvPr/>
      </p:nvGrpSpPr>
      <p:grpSpPr>
        <a:xfrm>
          <a:off x="0" y="0"/>
          <a:ext cx="0" cy="0"/>
          <a:chOff x="0" y="0"/>
          <a:chExt cx="0" cy="0"/>
        </a:xfrm>
      </p:grpSpPr>
      <p:sp>
        <p:nvSpPr>
          <p:cNvPr id="2731" name="Google Shape;2731;p1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2" name="Google Shape;2732;p1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33" name="Google Shape;2733;p1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1" name="Shape 2761"/>
        <p:cNvGrpSpPr/>
        <p:nvPr/>
      </p:nvGrpSpPr>
      <p:grpSpPr>
        <a:xfrm>
          <a:off x="0" y="0"/>
          <a:ext cx="0" cy="0"/>
          <a:chOff x="0" y="0"/>
          <a:chExt cx="0" cy="0"/>
        </a:xfrm>
      </p:grpSpPr>
      <p:sp>
        <p:nvSpPr>
          <p:cNvPr id="2762" name="Google Shape;2762;p152: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63" name="Google Shape;2763;p152: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7" name="Shape 2787"/>
        <p:cNvGrpSpPr/>
        <p:nvPr/>
      </p:nvGrpSpPr>
      <p:grpSpPr>
        <a:xfrm>
          <a:off x="0" y="0"/>
          <a:ext cx="0" cy="0"/>
          <a:chOff x="0" y="0"/>
          <a:chExt cx="0" cy="0"/>
        </a:xfrm>
      </p:grpSpPr>
      <p:sp>
        <p:nvSpPr>
          <p:cNvPr id="2788" name="Google Shape;2788;p1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9" name="Google Shape;2789;p1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90" name="Google Shape;2790;p1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6" name="Shape 2796"/>
        <p:cNvGrpSpPr/>
        <p:nvPr/>
      </p:nvGrpSpPr>
      <p:grpSpPr>
        <a:xfrm>
          <a:off x="0" y="0"/>
          <a:ext cx="0" cy="0"/>
          <a:chOff x="0" y="0"/>
          <a:chExt cx="0" cy="0"/>
        </a:xfrm>
      </p:grpSpPr>
      <p:sp>
        <p:nvSpPr>
          <p:cNvPr id="2797" name="Google Shape;2797;p154: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98" name="Google Shape;2798;p154: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3" name="Shape 2803"/>
        <p:cNvGrpSpPr/>
        <p:nvPr/>
      </p:nvGrpSpPr>
      <p:grpSpPr>
        <a:xfrm>
          <a:off x="0" y="0"/>
          <a:ext cx="0" cy="0"/>
          <a:chOff x="0" y="0"/>
          <a:chExt cx="0" cy="0"/>
        </a:xfrm>
      </p:grpSpPr>
      <p:sp>
        <p:nvSpPr>
          <p:cNvPr id="2804" name="Google Shape;2804;p1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5" name="Google Shape;2805;p1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06" name="Google Shape;2806;p1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4" name="Shape 2814"/>
        <p:cNvGrpSpPr/>
        <p:nvPr/>
      </p:nvGrpSpPr>
      <p:grpSpPr>
        <a:xfrm>
          <a:off x="0" y="0"/>
          <a:ext cx="0" cy="0"/>
          <a:chOff x="0" y="0"/>
          <a:chExt cx="0" cy="0"/>
        </a:xfrm>
      </p:grpSpPr>
      <p:sp>
        <p:nvSpPr>
          <p:cNvPr id="2815" name="Google Shape;2815;p1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6" name="Google Shape;2816;p1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17" name="Google Shape;2817;p1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0" name="Shape 2820"/>
        <p:cNvGrpSpPr/>
        <p:nvPr/>
      </p:nvGrpSpPr>
      <p:grpSpPr>
        <a:xfrm>
          <a:off x="0" y="0"/>
          <a:ext cx="0" cy="0"/>
          <a:chOff x="0" y="0"/>
          <a:chExt cx="0" cy="0"/>
        </a:xfrm>
      </p:grpSpPr>
      <p:sp>
        <p:nvSpPr>
          <p:cNvPr id="2821" name="Google Shape;2821;p1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2" name="Google Shape;2822;p1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23" name="Google Shape;2823;p1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9" name="Shape 2829"/>
        <p:cNvGrpSpPr/>
        <p:nvPr/>
      </p:nvGrpSpPr>
      <p:grpSpPr>
        <a:xfrm>
          <a:off x="0" y="0"/>
          <a:ext cx="0" cy="0"/>
          <a:chOff x="0" y="0"/>
          <a:chExt cx="0" cy="0"/>
        </a:xfrm>
      </p:grpSpPr>
      <p:sp>
        <p:nvSpPr>
          <p:cNvPr id="2830" name="Google Shape;2830;p1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1" name="Google Shape;2831;p1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32" name="Google Shape;2832;p1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1" name="Shape 2841"/>
        <p:cNvGrpSpPr/>
        <p:nvPr/>
      </p:nvGrpSpPr>
      <p:grpSpPr>
        <a:xfrm>
          <a:off x="0" y="0"/>
          <a:ext cx="0" cy="0"/>
          <a:chOff x="0" y="0"/>
          <a:chExt cx="0" cy="0"/>
        </a:xfrm>
      </p:grpSpPr>
      <p:sp>
        <p:nvSpPr>
          <p:cNvPr id="2842" name="Google Shape;2842;p1: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43" name="Google Shape;2843;p1: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44" name="Google Shape;2844;p1:notes"/>
          <p:cNvSpPr txBox="1"/>
          <p:nvPr>
            <p:ph idx="12" type="sldNum"/>
          </p:nvPr>
        </p:nvSpPr>
        <p:spPr>
          <a:xfrm>
            <a:off x="3884614" y="8685215"/>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4" name="Shape 824"/>
        <p:cNvGrpSpPr/>
        <p:nvPr/>
      </p:nvGrpSpPr>
      <p:grpSpPr>
        <a:xfrm>
          <a:off x="0" y="0"/>
          <a:ext cx="0" cy="0"/>
          <a:chOff x="0" y="0"/>
          <a:chExt cx="0" cy="0"/>
        </a:xfrm>
      </p:grpSpPr>
      <p:sp>
        <p:nvSpPr>
          <p:cNvPr id="825" name="Google Shape;825;g29b0c3c4029_0_8: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6" name="Google Shape;826;g29b0c3c4029_0_8: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827" name="Google Shape;827;g29b0c3c4029_0_8: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9" name="Shape 2849"/>
        <p:cNvGrpSpPr/>
        <p:nvPr/>
      </p:nvGrpSpPr>
      <p:grpSpPr>
        <a:xfrm>
          <a:off x="0" y="0"/>
          <a:ext cx="0" cy="0"/>
          <a:chOff x="0" y="0"/>
          <a:chExt cx="0" cy="0"/>
        </a:xfrm>
      </p:grpSpPr>
      <p:sp>
        <p:nvSpPr>
          <p:cNvPr id="2850" name="Google Shape;2850;p1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51" name="Google Shape;2851;p1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52" name="Google Shape;2852;p1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5" name="Shape 2855"/>
        <p:cNvGrpSpPr/>
        <p:nvPr/>
      </p:nvGrpSpPr>
      <p:grpSpPr>
        <a:xfrm>
          <a:off x="0" y="0"/>
          <a:ext cx="0" cy="0"/>
          <a:chOff x="0" y="0"/>
          <a:chExt cx="0" cy="0"/>
        </a:xfrm>
      </p:grpSpPr>
      <p:sp>
        <p:nvSpPr>
          <p:cNvPr id="2856" name="Google Shape;2856;p1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57" name="Google Shape;2857;p1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58" name="Google Shape;2858;p1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2" name="Shape 2862"/>
        <p:cNvGrpSpPr/>
        <p:nvPr/>
      </p:nvGrpSpPr>
      <p:grpSpPr>
        <a:xfrm>
          <a:off x="0" y="0"/>
          <a:ext cx="0" cy="0"/>
          <a:chOff x="0" y="0"/>
          <a:chExt cx="0" cy="0"/>
        </a:xfrm>
      </p:grpSpPr>
      <p:sp>
        <p:nvSpPr>
          <p:cNvPr id="2863" name="Google Shape;2863;p1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4" name="Google Shape;2864;p1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65" name="Google Shape;2865;p1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9" name="Shape 2869"/>
        <p:cNvGrpSpPr/>
        <p:nvPr/>
      </p:nvGrpSpPr>
      <p:grpSpPr>
        <a:xfrm>
          <a:off x="0" y="0"/>
          <a:ext cx="0" cy="0"/>
          <a:chOff x="0" y="0"/>
          <a:chExt cx="0" cy="0"/>
        </a:xfrm>
      </p:grpSpPr>
      <p:sp>
        <p:nvSpPr>
          <p:cNvPr id="2870" name="Google Shape;2870;p1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71" name="Google Shape;2871;p1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72" name="Google Shape;2872;p1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0" name="Shape 2880"/>
        <p:cNvGrpSpPr/>
        <p:nvPr/>
      </p:nvGrpSpPr>
      <p:grpSpPr>
        <a:xfrm>
          <a:off x="0" y="0"/>
          <a:ext cx="0" cy="0"/>
          <a:chOff x="0" y="0"/>
          <a:chExt cx="0" cy="0"/>
        </a:xfrm>
      </p:grpSpPr>
      <p:sp>
        <p:nvSpPr>
          <p:cNvPr id="2881" name="Google Shape;2881;p1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2" name="Google Shape;2882;p1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83" name="Google Shape;2883;p1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2" name="Shape 2892"/>
        <p:cNvGrpSpPr/>
        <p:nvPr/>
      </p:nvGrpSpPr>
      <p:grpSpPr>
        <a:xfrm>
          <a:off x="0" y="0"/>
          <a:ext cx="0" cy="0"/>
          <a:chOff x="0" y="0"/>
          <a:chExt cx="0" cy="0"/>
        </a:xfrm>
      </p:grpSpPr>
      <p:sp>
        <p:nvSpPr>
          <p:cNvPr id="2893" name="Google Shape;2893;p1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4" name="Google Shape;2894;p1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95" name="Google Shape;2895;p1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3" name="Shape 2903"/>
        <p:cNvGrpSpPr/>
        <p:nvPr/>
      </p:nvGrpSpPr>
      <p:grpSpPr>
        <a:xfrm>
          <a:off x="0" y="0"/>
          <a:ext cx="0" cy="0"/>
          <a:chOff x="0" y="0"/>
          <a:chExt cx="0" cy="0"/>
        </a:xfrm>
      </p:grpSpPr>
      <p:sp>
        <p:nvSpPr>
          <p:cNvPr id="2904" name="Google Shape;2904;p1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5" name="Google Shape;2905;p1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06" name="Google Shape;2906;p1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2" name="Shape 2922"/>
        <p:cNvGrpSpPr/>
        <p:nvPr/>
      </p:nvGrpSpPr>
      <p:grpSpPr>
        <a:xfrm>
          <a:off x="0" y="0"/>
          <a:ext cx="0" cy="0"/>
          <a:chOff x="0" y="0"/>
          <a:chExt cx="0" cy="0"/>
        </a:xfrm>
      </p:grpSpPr>
      <p:sp>
        <p:nvSpPr>
          <p:cNvPr id="2923" name="Google Shape;2923;p1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4" name="Google Shape;2924;p1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25" name="Google Shape;2925;p1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6" name="Shape 2936"/>
        <p:cNvGrpSpPr/>
        <p:nvPr/>
      </p:nvGrpSpPr>
      <p:grpSpPr>
        <a:xfrm>
          <a:off x="0" y="0"/>
          <a:ext cx="0" cy="0"/>
          <a:chOff x="0" y="0"/>
          <a:chExt cx="0" cy="0"/>
        </a:xfrm>
      </p:grpSpPr>
      <p:sp>
        <p:nvSpPr>
          <p:cNvPr id="2937" name="Google Shape;2937;p1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8" name="Google Shape;2938;p1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39" name="Google Shape;2939;p1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0" name="Shape 2950"/>
        <p:cNvGrpSpPr/>
        <p:nvPr/>
      </p:nvGrpSpPr>
      <p:grpSpPr>
        <a:xfrm>
          <a:off x="0" y="0"/>
          <a:ext cx="0" cy="0"/>
          <a:chOff x="0" y="0"/>
          <a:chExt cx="0" cy="0"/>
        </a:xfrm>
      </p:grpSpPr>
      <p:sp>
        <p:nvSpPr>
          <p:cNvPr id="2951" name="Google Shape;2951;p1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2" name="Google Shape;2952;p1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53" name="Google Shape;2953;p1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g29b0c3c4029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35" name="Google Shape;835;g29b0c3c4029_0_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6" name="Google Shape;836;g29b0c3c4029_0_1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5" name="Shape 2965"/>
        <p:cNvGrpSpPr/>
        <p:nvPr/>
      </p:nvGrpSpPr>
      <p:grpSpPr>
        <a:xfrm>
          <a:off x="0" y="0"/>
          <a:ext cx="0" cy="0"/>
          <a:chOff x="0" y="0"/>
          <a:chExt cx="0" cy="0"/>
        </a:xfrm>
      </p:grpSpPr>
      <p:sp>
        <p:nvSpPr>
          <p:cNvPr id="2966" name="Google Shape;2966;p1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67" name="Google Shape;2967;p1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68" name="Google Shape;2968;p1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7" name="Shape 2977"/>
        <p:cNvGrpSpPr/>
        <p:nvPr/>
      </p:nvGrpSpPr>
      <p:grpSpPr>
        <a:xfrm>
          <a:off x="0" y="0"/>
          <a:ext cx="0" cy="0"/>
          <a:chOff x="0" y="0"/>
          <a:chExt cx="0" cy="0"/>
        </a:xfrm>
      </p:grpSpPr>
      <p:sp>
        <p:nvSpPr>
          <p:cNvPr id="2978" name="Google Shape;2978;p1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79" name="Google Shape;2979;p1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80" name="Google Shape;2980;p1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6" name="Shape 2986"/>
        <p:cNvGrpSpPr/>
        <p:nvPr/>
      </p:nvGrpSpPr>
      <p:grpSpPr>
        <a:xfrm>
          <a:off x="0" y="0"/>
          <a:ext cx="0" cy="0"/>
          <a:chOff x="0" y="0"/>
          <a:chExt cx="0" cy="0"/>
        </a:xfrm>
      </p:grpSpPr>
      <p:sp>
        <p:nvSpPr>
          <p:cNvPr id="2987" name="Google Shape;2987;p1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88" name="Google Shape;2988;p1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89" name="Google Shape;2989;p1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1" name="Shape 3021"/>
        <p:cNvGrpSpPr/>
        <p:nvPr/>
      </p:nvGrpSpPr>
      <p:grpSpPr>
        <a:xfrm>
          <a:off x="0" y="0"/>
          <a:ext cx="0" cy="0"/>
          <a:chOff x="0" y="0"/>
          <a:chExt cx="0" cy="0"/>
        </a:xfrm>
      </p:grpSpPr>
      <p:sp>
        <p:nvSpPr>
          <p:cNvPr id="3022" name="Google Shape;3022;p1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3" name="Google Shape;3023;p1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24" name="Google Shape;3024;p1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5" name="Shape 3035"/>
        <p:cNvGrpSpPr/>
        <p:nvPr/>
      </p:nvGrpSpPr>
      <p:grpSpPr>
        <a:xfrm>
          <a:off x="0" y="0"/>
          <a:ext cx="0" cy="0"/>
          <a:chOff x="0" y="0"/>
          <a:chExt cx="0" cy="0"/>
        </a:xfrm>
      </p:grpSpPr>
      <p:sp>
        <p:nvSpPr>
          <p:cNvPr id="3036" name="Google Shape;3036;p1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7" name="Google Shape;3037;p1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38" name="Google Shape;3038;p1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1" name="Shape 3041"/>
        <p:cNvGrpSpPr/>
        <p:nvPr/>
      </p:nvGrpSpPr>
      <p:grpSpPr>
        <a:xfrm>
          <a:off x="0" y="0"/>
          <a:ext cx="0" cy="0"/>
          <a:chOff x="0" y="0"/>
          <a:chExt cx="0" cy="0"/>
        </a:xfrm>
      </p:grpSpPr>
      <p:sp>
        <p:nvSpPr>
          <p:cNvPr id="3042" name="Google Shape;3042;p1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43" name="Google Shape;3043;p1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44" name="Google Shape;3044;p1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9" name="Shape 3049"/>
        <p:cNvGrpSpPr/>
        <p:nvPr/>
      </p:nvGrpSpPr>
      <p:grpSpPr>
        <a:xfrm>
          <a:off x="0" y="0"/>
          <a:ext cx="0" cy="0"/>
          <a:chOff x="0" y="0"/>
          <a:chExt cx="0" cy="0"/>
        </a:xfrm>
      </p:grpSpPr>
      <p:sp>
        <p:nvSpPr>
          <p:cNvPr id="3050" name="Google Shape;3050;p1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51" name="Google Shape;3051;p1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52" name="Google Shape;3052;p1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7" name="Shape 3057"/>
        <p:cNvGrpSpPr/>
        <p:nvPr/>
      </p:nvGrpSpPr>
      <p:grpSpPr>
        <a:xfrm>
          <a:off x="0" y="0"/>
          <a:ext cx="0" cy="0"/>
          <a:chOff x="0" y="0"/>
          <a:chExt cx="0" cy="0"/>
        </a:xfrm>
      </p:grpSpPr>
      <p:sp>
        <p:nvSpPr>
          <p:cNvPr id="3058" name="Google Shape;3058;p1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59" name="Google Shape;3059;p1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60" name="Google Shape;3060;p1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7" name="Shape 3067"/>
        <p:cNvGrpSpPr/>
        <p:nvPr/>
      </p:nvGrpSpPr>
      <p:grpSpPr>
        <a:xfrm>
          <a:off x="0" y="0"/>
          <a:ext cx="0" cy="0"/>
          <a:chOff x="0" y="0"/>
          <a:chExt cx="0" cy="0"/>
        </a:xfrm>
      </p:grpSpPr>
      <p:sp>
        <p:nvSpPr>
          <p:cNvPr id="3068" name="Google Shape;3068;p177: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69" name="Google Shape;3069;p177: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g258bf5b9590_0_0: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4" name="Google Shape;844;g258bf5b9590_0_0: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845" name="Google Shape;845;g258bf5b9590_0_0: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27b84e44ff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27b84e44ff4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1" name="Google Shape;631;g27b84e44ff4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p16: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7" name="Google Shape;857;p16: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858" name="Google Shape;858;p16: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0" name="Google Shape;870;p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1" name="Google Shape;871;p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4" name="Google Shape;884;p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5" name="Google Shape;885;p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p19: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6" name="Google Shape;896;p19: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897" name="Google Shape;897;p19: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7" name="Google Shape;917;p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8" name="Google Shape;918;p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6" name="Shape 926"/>
        <p:cNvGrpSpPr/>
        <p:nvPr/>
      </p:nvGrpSpPr>
      <p:grpSpPr>
        <a:xfrm>
          <a:off x="0" y="0"/>
          <a:ext cx="0" cy="0"/>
          <a:chOff x="0" y="0"/>
          <a:chExt cx="0" cy="0"/>
        </a:xfrm>
      </p:grpSpPr>
      <p:sp>
        <p:nvSpPr>
          <p:cNvPr id="927" name="Google Shape;927;p21: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8" name="Google Shape;928;p21: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929" name="Google Shape;929;p21: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4" name="Shape 944"/>
        <p:cNvGrpSpPr/>
        <p:nvPr/>
      </p:nvGrpSpPr>
      <p:grpSpPr>
        <a:xfrm>
          <a:off x="0" y="0"/>
          <a:ext cx="0" cy="0"/>
          <a:chOff x="0" y="0"/>
          <a:chExt cx="0" cy="0"/>
        </a:xfrm>
      </p:grpSpPr>
      <p:sp>
        <p:nvSpPr>
          <p:cNvPr id="945" name="Google Shape;945;p22: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6" name="Google Shape;946;p22: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947" name="Google Shape;947;p22: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1" name="Shape 961"/>
        <p:cNvGrpSpPr/>
        <p:nvPr/>
      </p:nvGrpSpPr>
      <p:grpSpPr>
        <a:xfrm>
          <a:off x="0" y="0"/>
          <a:ext cx="0" cy="0"/>
          <a:chOff x="0" y="0"/>
          <a:chExt cx="0" cy="0"/>
        </a:xfrm>
      </p:grpSpPr>
      <p:sp>
        <p:nvSpPr>
          <p:cNvPr id="962" name="Google Shape;962;p23: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3" name="Google Shape;963;p23: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964" name="Google Shape;964;p23: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p24: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1" name="Google Shape;981;p24: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982" name="Google Shape;982;p24: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7" name="Shape 997"/>
        <p:cNvGrpSpPr/>
        <p:nvPr/>
      </p:nvGrpSpPr>
      <p:grpSpPr>
        <a:xfrm>
          <a:off x="0" y="0"/>
          <a:ext cx="0" cy="0"/>
          <a:chOff x="0" y="0"/>
          <a:chExt cx="0" cy="0"/>
        </a:xfrm>
      </p:grpSpPr>
      <p:sp>
        <p:nvSpPr>
          <p:cNvPr id="998" name="Google Shape;998;p25: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9" name="Google Shape;999;p25: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000" name="Google Shape;1000;p25: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p2: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8" name="Google Shape;638;p2: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1"/>
          </a:p>
        </p:txBody>
      </p:sp>
      <p:sp>
        <p:nvSpPr>
          <p:cNvPr id="639" name="Google Shape;639;p2:notes"/>
          <p:cNvSpPr txBox="1"/>
          <p:nvPr>
            <p:ph idx="12" type="sldNum"/>
          </p:nvPr>
        </p:nvSpPr>
        <p:spPr>
          <a:xfrm>
            <a:off x="3884614" y="8685215"/>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6" name="Shape 1016"/>
        <p:cNvGrpSpPr/>
        <p:nvPr/>
      </p:nvGrpSpPr>
      <p:grpSpPr>
        <a:xfrm>
          <a:off x="0" y="0"/>
          <a:ext cx="0" cy="0"/>
          <a:chOff x="0" y="0"/>
          <a:chExt cx="0" cy="0"/>
        </a:xfrm>
      </p:grpSpPr>
      <p:sp>
        <p:nvSpPr>
          <p:cNvPr id="1017" name="Google Shape;1017;p26: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8" name="Google Shape;1018;p26: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019" name="Google Shape;1019;p26: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6" name="Shape 1026"/>
        <p:cNvGrpSpPr/>
        <p:nvPr/>
      </p:nvGrpSpPr>
      <p:grpSpPr>
        <a:xfrm>
          <a:off x="0" y="0"/>
          <a:ext cx="0" cy="0"/>
          <a:chOff x="0" y="0"/>
          <a:chExt cx="0" cy="0"/>
        </a:xfrm>
      </p:grpSpPr>
      <p:sp>
        <p:nvSpPr>
          <p:cNvPr id="1027" name="Google Shape;1027;p27: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8" name="Google Shape;1028;p27: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029" name="Google Shape;1029;p27: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2" name="Shape 1042"/>
        <p:cNvGrpSpPr/>
        <p:nvPr/>
      </p:nvGrpSpPr>
      <p:grpSpPr>
        <a:xfrm>
          <a:off x="0" y="0"/>
          <a:ext cx="0" cy="0"/>
          <a:chOff x="0" y="0"/>
          <a:chExt cx="0" cy="0"/>
        </a:xfrm>
      </p:grpSpPr>
      <p:sp>
        <p:nvSpPr>
          <p:cNvPr id="1043" name="Google Shape;1043;p28: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4" name="Google Shape;1044;p28: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045" name="Google Shape;1045;p28: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2" name="Shape 1062"/>
        <p:cNvGrpSpPr/>
        <p:nvPr/>
      </p:nvGrpSpPr>
      <p:grpSpPr>
        <a:xfrm>
          <a:off x="0" y="0"/>
          <a:ext cx="0" cy="0"/>
          <a:chOff x="0" y="0"/>
          <a:chExt cx="0" cy="0"/>
        </a:xfrm>
      </p:grpSpPr>
      <p:sp>
        <p:nvSpPr>
          <p:cNvPr id="1063" name="Google Shape;1063;p29: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4" name="Google Shape;1064;p29: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065" name="Google Shape;1065;p29: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0" name="Shape 1080"/>
        <p:cNvGrpSpPr/>
        <p:nvPr/>
      </p:nvGrpSpPr>
      <p:grpSpPr>
        <a:xfrm>
          <a:off x="0" y="0"/>
          <a:ext cx="0" cy="0"/>
          <a:chOff x="0" y="0"/>
          <a:chExt cx="0" cy="0"/>
        </a:xfrm>
      </p:grpSpPr>
      <p:sp>
        <p:nvSpPr>
          <p:cNvPr id="1081" name="Google Shape;1081;p30: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2" name="Google Shape;1082;p30: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083" name="Google Shape;1083;p30: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1" name="Shape 1091"/>
        <p:cNvGrpSpPr/>
        <p:nvPr/>
      </p:nvGrpSpPr>
      <p:grpSpPr>
        <a:xfrm>
          <a:off x="0" y="0"/>
          <a:ext cx="0" cy="0"/>
          <a:chOff x="0" y="0"/>
          <a:chExt cx="0" cy="0"/>
        </a:xfrm>
      </p:grpSpPr>
      <p:sp>
        <p:nvSpPr>
          <p:cNvPr id="1092" name="Google Shape;1092;p31: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3" name="Google Shape;1093;p31: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094" name="Google Shape;1094;p31: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2" name="Shape 1102"/>
        <p:cNvGrpSpPr/>
        <p:nvPr/>
      </p:nvGrpSpPr>
      <p:grpSpPr>
        <a:xfrm>
          <a:off x="0" y="0"/>
          <a:ext cx="0" cy="0"/>
          <a:chOff x="0" y="0"/>
          <a:chExt cx="0" cy="0"/>
        </a:xfrm>
      </p:grpSpPr>
      <p:sp>
        <p:nvSpPr>
          <p:cNvPr id="1103" name="Google Shape;1103;g2d6f89680d3_0_11: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4" name="Google Shape;1104;g2d6f89680d3_0_11: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105" name="Google Shape;1105;g2d6f89680d3_0_11: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7" name="Shape 1117"/>
        <p:cNvGrpSpPr/>
        <p:nvPr/>
      </p:nvGrpSpPr>
      <p:grpSpPr>
        <a:xfrm>
          <a:off x="0" y="0"/>
          <a:ext cx="0" cy="0"/>
          <a:chOff x="0" y="0"/>
          <a:chExt cx="0" cy="0"/>
        </a:xfrm>
      </p:grpSpPr>
      <p:sp>
        <p:nvSpPr>
          <p:cNvPr id="1118" name="Google Shape;1118;p32: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9" name="Google Shape;1119;p32: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120" name="Google Shape;1120;p32: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1" name="Shape 1131"/>
        <p:cNvGrpSpPr/>
        <p:nvPr/>
      </p:nvGrpSpPr>
      <p:grpSpPr>
        <a:xfrm>
          <a:off x="0" y="0"/>
          <a:ext cx="0" cy="0"/>
          <a:chOff x="0" y="0"/>
          <a:chExt cx="0" cy="0"/>
        </a:xfrm>
      </p:grpSpPr>
      <p:sp>
        <p:nvSpPr>
          <p:cNvPr id="1132" name="Google Shape;1132;p33: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3" name="Google Shape;1133;p33: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134" name="Google Shape;1134;p33: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4" name="Shape 1154"/>
        <p:cNvGrpSpPr/>
        <p:nvPr/>
      </p:nvGrpSpPr>
      <p:grpSpPr>
        <a:xfrm>
          <a:off x="0" y="0"/>
          <a:ext cx="0" cy="0"/>
          <a:chOff x="0" y="0"/>
          <a:chExt cx="0" cy="0"/>
        </a:xfrm>
      </p:grpSpPr>
      <p:sp>
        <p:nvSpPr>
          <p:cNvPr id="1155" name="Google Shape;1155;p34: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6" name="Google Shape;1156;p34: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157" name="Google Shape;1157;p34: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p3: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9" name="Google Shape;669;p3: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6" name="Shape 1176"/>
        <p:cNvGrpSpPr/>
        <p:nvPr/>
      </p:nvGrpSpPr>
      <p:grpSpPr>
        <a:xfrm>
          <a:off x="0" y="0"/>
          <a:ext cx="0" cy="0"/>
          <a:chOff x="0" y="0"/>
          <a:chExt cx="0" cy="0"/>
        </a:xfrm>
      </p:grpSpPr>
      <p:sp>
        <p:nvSpPr>
          <p:cNvPr id="1177" name="Google Shape;1177;p35: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8" name="Google Shape;1178;p35: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179" name="Google Shape;1179;p35: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8" name="Shape 1188"/>
        <p:cNvGrpSpPr/>
        <p:nvPr/>
      </p:nvGrpSpPr>
      <p:grpSpPr>
        <a:xfrm>
          <a:off x="0" y="0"/>
          <a:ext cx="0" cy="0"/>
          <a:chOff x="0" y="0"/>
          <a:chExt cx="0" cy="0"/>
        </a:xfrm>
      </p:grpSpPr>
      <p:sp>
        <p:nvSpPr>
          <p:cNvPr id="1189" name="Google Shape;1189;p36: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0" name="Google Shape;1190;p36: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191" name="Google Shape;1191;p36: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0" name="Shape 1210"/>
        <p:cNvGrpSpPr/>
        <p:nvPr/>
      </p:nvGrpSpPr>
      <p:grpSpPr>
        <a:xfrm>
          <a:off x="0" y="0"/>
          <a:ext cx="0" cy="0"/>
          <a:chOff x="0" y="0"/>
          <a:chExt cx="0" cy="0"/>
        </a:xfrm>
      </p:grpSpPr>
      <p:sp>
        <p:nvSpPr>
          <p:cNvPr id="1211" name="Google Shape;1211;p37: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2" name="Google Shape;1212;p37: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213" name="Google Shape;1213;p37: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0" name="Shape 1230"/>
        <p:cNvGrpSpPr/>
        <p:nvPr/>
      </p:nvGrpSpPr>
      <p:grpSpPr>
        <a:xfrm>
          <a:off x="0" y="0"/>
          <a:ext cx="0" cy="0"/>
          <a:chOff x="0" y="0"/>
          <a:chExt cx="0" cy="0"/>
        </a:xfrm>
      </p:grpSpPr>
      <p:sp>
        <p:nvSpPr>
          <p:cNvPr id="1231" name="Google Shape;1231;p38: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2" name="Google Shape;1232;p38: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233" name="Google Shape;1233;p38: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0" name="Shape 1250"/>
        <p:cNvGrpSpPr/>
        <p:nvPr/>
      </p:nvGrpSpPr>
      <p:grpSpPr>
        <a:xfrm>
          <a:off x="0" y="0"/>
          <a:ext cx="0" cy="0"/>
          <a:chOff x="0" y="0"/>
          <a:chExt cx="0" cy="0"/>
        </a:xfrm>
      </p:grpSpPr>
      <p:sp>
        <p:nvSpPr>
          <p:cNvPr id="1251" name="Google Shape;1251;p39: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2" name="Google Shape;1252;p39: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253" name="Google Shape;1253;p39: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0" name="Shape 1270"/>
        <p:cNvGrpSpPr/>
        <p:nvPr/>
      </p:nvGrpSpPr>
      <p:grpSpPr>
        <a:xfrm>
          <a:off x="0" y="0"/>
          <a:ext cx="0" cy="0"/>
          <a:chOff x="0" y="0"/>
          <a:chExt cx="0" cy="0"/>
        </a:xfrm>
      </p:grpSpPr>
      <p:sp>
        <p:nvSpPr>
          <p:cNvPr id="1271" name="Google Shape;1271;p40: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2" name="Google Shape;1272;p40: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273" name="Google Shape;1273;p40: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0" name="Shape 1290"/>
        <p:cNvGrpSpPr/>
        <p:nvPr/>
      </p:nvGrpSpPr>
      <p:grpSpPr>
        <a:xfrm>
          <a:off x="0" y="0"/>
          <a:ext cx="0" cy="0"/>
          <a:chOff x="0" y="0"/>
          <a:chExt cx="0" cy="0"/>
        </a:xfrm>
      </p:grpSpPr>
      <p:sp>
        <p:nvSpPr>
          <p:cNvPr id="1291" name="Google Shape;1291;p41: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2" name="Google Shape;1292;p41: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293" name="Google Shape;1293;p41: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0" name="Shape 1310"/>
        <p:cNvGrpSpPr/>
        <p:nvPr/>
      </p:nvGrpSpPr>
      <p:grpSpPr>
        <a:xfrm>
          <a:off x="0" y="0"/>
          <a:ext cx="0" cy="0"/>
          <a:chOff x="0" y="0"/>
          <a:chExt cx="0" cy="0"/>
        </a:xfrm>
      </p:grpSpPr>
      <p:sp>
        <p:nvSpPr>
          <p:cNvPr id="1311" name="Google Shape;1311;p42: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2" name="Google Shape;1312;p42: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313" name="Google Shape;1313;p42: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0" name="Shape 1330"/>
        <p:cNvGrpSpPr/>
        <p:nvPr/>
      </p:nvGrpSpPr>
      <p:grpSpPr>
        <a:xfrm>
          <a:off x="0" y="0"/>
          <a:ext cx="0" cy="0"/>
          <a:chOff x="0" y="0"/>
          <a:chExt cx="0" cy="0"/>
        </a:xfrm>
      </p:grpSpPr>
      <p:sp>
        <p:nvSpPr>
          <p:cNvPr id="1331" name="Google Shape;1331;p43: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2" name="Google Shape;1332;p43: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333" name="Google Shape;1333;p43: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7" name="Shape 1337"/>
        <p:cNvGrpSpPr/>
        <p:nvPr/>
      </p:nvGrpSpPr>
      <p:grpSpPr>
        <a:xfrm>
          <a:off x="0" y="0"/>
          <a:ext cx="0" cy="0"/>
          <a:chOff x="0" y="0"/>
          <a:chExt cx="0" cy="0"/>
        </a:xfrm>
      </p:grpSpPr>
      <p:sp>
        <p:nvSpPr>
          <p:cNvPr id="1338" name="Google Shape;1338;p44: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9" name="Google Shape;1339;p44: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340" name="Google Shape;1340;p44: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p4: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5" name="Google Shape;675;p4: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4" name="Shape 1344"/>
        <p:cNvGrpSpPr/>
        <p:nvPr/>
      </p:nvGrpSpPr>
      <p:grpSpPr>
        <a:xfrm>
          <a:off x="0" y="0"/>
          <a:ext cx="0" cy="0"/>
          <a:chOff x="0" y="0"/>
          <a:chExt cx="0" cy="0"/>
        </a:xfrm>
      </p:grpSpPr>
      <p:sp>
        <p:nvSpPr>
          <p:cNvPr id="1345" name="Google Shape;1345;g2523420364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46" name="Google Shape;1346;g2523420364c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7" name="Google Shape;1347;g2523420364c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4" name="Shape 1354"/>
        <p:cNvGrpSpPr/>
        <p:nvPr/>
      </p:nvGrpSpPr>
      <p:grpSpPr>
        <a:xfrm>
          <a:off x="0" y="0"/>
          <a:ext cx="0" cy="0"/>
          <a:chOff x="0" y="0"/>
          <a:chExt cx="0" cy="0"/>
        </a:xfrm>
      </p:grpSpPr>
      <p:sp>
        <p:nvSpPr>
          <p:cNvPr id="1355" name="Google Shape;1355;p45: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6" name="Google Shape;1356;p45: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357" name="Google Shape;1357;p45: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1" name="Shape 1371"/>
        <p:cNvGrpSpPr/>
        <p:nvPr/>
      </p:nvGrpSpPr>
      <p:grpSpPr>
        <a:xfrm>
          <a:off x="0" y="0"/>
          <a:ext cx="0" cy="0"/>
          <a:chOff x="0" y="0"/>
          <a:chExt cx="0" cy="0"/>
        </a:xfrm>
      </p:grpSpPr>
      <p:sp>
        <p:nvSpPr>
          <p:cNvPr id="1372" name="Google Shape;1372;p46: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3" name="Google Shape;1373;p46: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374" name="Google Shape;1374;p46: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9" name="Shape 1389"/>
        <p:cNvGrpSpPr/>
        <p:nvPr/>
      </p:nvGrpSpPr>
      <p:grpSpPr>
        <a:xfrm>
          <a:off x="0" y="0"/>
          <a:ext cx="0" cy="0"/>
          <a:chOff x="0" y="0"/>
          <a:chExt cx="0" cy="0"/>
        </a:xfrm>
      </p:grpSpPr>
      <p:sp>
        <p:nvSpPr>
          <p:cNvPr id="1390" name="Google Shape;1390;p47: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1" name="Google Shape;1391;p47: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392" name="Google Shape;1392;p47: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7" name="Shape 1407"/>
        <p:cNvGrpSpPr/>
        <p:nvPr/>
      </p:nvGrpSpPr>
      <p:grpSpPr>
        <a:xfrm>
          <a:off x="0" y="0"/>
          <a:ext cx="0" cy="0"/>
          <a:chOff x="0" y="0"/>
          <a:chExt cx="0" cy="0"/>
        </a:xfrm>
      </p:grpSpPr>
      <p:sp>
        <p:nvSpPr>
          <p:cNvPr id="1408" name="Google Shape;1408;p48: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09" name="Google Shape;1409;p48: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3" name="Shape 1413"/>
        <p:cNvGrpSpPr/>
        <p:nvPr/>
      </p:nvGrpSpPr>
      <p:grpSpPr>
        <a:xfrm>
          <a:off x="0" y="0"/>
          <a:ext cx="0" cy="0"/>
          <a:chOff x="0" y="0"/>
          <a:chExt cx="0" cy="0"/>
        </a:xfrm>
      </p:grpSpPr>
      <p:sp>
        <p:nvSpPr>
          <p:cNvPr id="1414" name="Google Shape;1414;p49: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15" name="Google Shape;1415;p49: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2" name="Shape 1422"/>
        <p:cNvGrpSpPr/>
        <p:nvPr/>
      </p:nvGrpSpPr>
      <p:grpSpPr>
        <a:xfrm>
          <a:off x="0" y="0"/>
          <a:ext cx="0" cy="0"/>
          <a:chOff x="0" y="0"/>
          <a:chExt cx="0" cy="0"/>
        </a:xfrm>
      </p:grpSpPr>
      <p:sp>
        <p:nvSpPr>
          <p:cNvPr id="1423" name="Google Shape;1423;p50: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24" name="Google Shape;1424;p50: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1" name="Shape 1431"/>
        <p:cNvGrpSpPr/>
        <p:nvPr/>
      </p:nvGrpSpPr>
      <p:grpSpPr>
        <a:xfrm>
          <a:off x="0" y="0"/>
          <a:ext cx="0" cy="0"/>
          <a:chOff x="0" y="0"/>
          <a:chExt cx="0" cy="0"/>
        </a:xfrm>
      </p:grpSpPr>
      <p:sp>
        <p:nvSpPr>
          <p:cNvPr id="1432" name="Google Shape;1432;p51: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33" name="Google Shape;1433;p51: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8" name="Shape 1438"/>
        <p:cNvGrpSpPr/>
        <p:nvPr/>
      </p:nvGrpSpPr>
      <p:grpSpPr>
        <a:xfrm>
          <a:off x="0" y="0"/>
          <a:ext cx="0" cy="0"/>
          <a:chOff x="0" y="0"/>
          <a:chExt cx="0" cy="0"/>
        </a:xfrm>
      </p:grpSpPr>
      <p:sp>
        <p:nvSpPr>
          <p:cNvPr id="1439" name="Google Shape;1439;p52: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40" name="Google Shape;1440;p52: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5" name="Shape 1445"/>
        <p:cNvGrpSpPr/>
        <p:nvPr/>
      </p:nvGrpSpPr>
      <p:grpSpPr>
        <a:xfrm>
          <a:off x="0" y="0"/>
          <a:ext cx="0" cy="0"/>
          <a:chOff x="0" y="0"/>
          <a:chExt cx="0" cy="0"/>
        </a:xfrm>
      </p:grpSpPr>
      <p:sp>
        <p:nvSpPr>
          <p:cNvPr id="1446" name="Google Shape;1446;p53: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47" name="Google Shape;1447;p53: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p5: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5" name="Google Shape;685;p5: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2" name="Shape 1452"/>
        <p:cNvGrpSpPr/>
        <p:nvPr/>
      </p:nvGrpSpPr>
      <p:grpSpPr>
        <a:xfrm>
          <a:off x="0" y="0"/>
          <a:ext cx="0" cy="0"/>
          <a:chOff x="0" y="0"/>
          <a:chExt cx="0" cy="0"/>
        </a:xfrm>
      </p:grpSpPr>
      <p:sp>
        <p:nvSpPr>
          <p:cNvPr id="1453" name="Google Shape;1453;p54: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54" name="Google Shape;1454;p54: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9" name="Shape 1459"/>
        <p:cNvGrpSpPr/>
        <p:nvPr/>
      </p:nvGrpSpPr>
      <p:grpSpPr>
        <a:xfrm>
          <a:off x="0" y="0"/>
          <a:ext cx="0" cy="0"/>
          <a:chOff x="0" y="0"/>
          <a:chExt cx="0" cy="0"/>
        </a:xfrm>
      </p:grpSpPr>
      <p:sp>
        <p:nvSpPr>
          <p:cNvPr id="1460" name="Google Shape;1460;p55: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61" name="Google Shape;1461;p55: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6" name="Shape 1466"/>
        <p:cNvGrpSpPr/>
        <p:nvPr/>
      </p:nvGrpSpPr>
      <p:grpSpPr>
        <a:xfrm>
          <a:off x="0" y="0"/>
          <a:ext cx="0" cy="0"/>
          <a:chOff x="0" y="0"/>
          <a:chExt cx="0" cy="0"/>
        </a:xfrm>
      </p:grpSpPr>
      <p:sp>
        <p:nvSpPr>
          <p:cNvPr id="1467" name="Google Shape;1467;g2fe886f440d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68" name="Google Shape;1468;g2fe886f440d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9" name="Google Shape;1469;g2fe886f440d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9" name="Shape 1479"/>
        <p:cNvGrpSpPr/>
        <p:nvPr/>
      </p:nvGrpSpPr>
      <p:grpSpPr>
        <a:xfrm>
          <a:off x="0" y="0"/>
          <a:ext cx="0" cy="0"/>
          <a:chOff x="0" y="0"/>
          <a:chExt cx="0" cy="0"/>
        </a:xfrm>
      </p:grpSpPr>
      <p:sp>
        <p:nvSpPr>
          <p:cNvPr id="1480" name="Google Shape;1480;g2ec26ea9d26_0_200:notes"/>
          <p:cNvSpPr txBox="1"/>
          <p:nvPr>
            <p:ph idx="1" type="body"/>
          </p:nvPr>
        </p:nvSpPr>
        <p:spPr>
          <a:xfrm>
            <a:off x="685800" y="4400552"/>
            <a:ext cx="5486400" cy="36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1" name="Google Shape;1481;g2ec26ea9d26_0_200: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2" name="Shape 1492"/>
        <p:cNvGrpSpPr/>
        <p:nvPr/>
      </p:nvGrpSpPr>
      <p:grpSpPr>
        <a:xfrm>
          <a:off x="0" y="0"/>
          <a:ext cx="0" cy="0"/>
          <a:chOff x="0" y="0"/>
          <a:chExt cx="0" cy="0"/>
        </a:xfrm>
      </p:grpSpPr>
      <p:sp>
        <p:nvSpPr>
          <p:cNvPr id="1493" name="Google Shape;1493;g2ec26ea9d26_0_212:notes"/>
          <p:cNvSpPr txBox="1"/>
          <p:nvPr>
            <p:ph idx="1" type="body"/>
          </p:nvPr>
        </p:nvSpPr>
        <p:spPr>
          <a:xfrm>
            <a:off x="685800" y="4400552"/>
            <a:ext cx="5486400" cy="36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4" name="Google Shape;1494;g2ec26ea9d26_0_212: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0" name="Shape 1510"/>
        <p:cNvGrpSpPr/>
        <p:nvPr/>
      </p:nvGrpSpPr>
      <p:grpSpPr>
        <a:xfrm>
          <a:off x="0" y="0"/>
          <a:ext cx="0" cy="0"/>
          <a:chOff x="0" y="0"/>
          <a:chExt cx="0" cy="0"/>
        </a:xfrm>
      </p:grpSpPr>
      <p:sp>
        <p:nvSpPr>
          <p:cNvPr id="1511" name="Google Shape;1511;g2ec26ea9d26_0_229:notes"/>
          <p:cNvSpPr txBox="1"/>
          <p:nvPr>
            <p:ph idx="1" type="body"/>
          </p:nvPr>
        </p:nvSpPr>
        <p:spPr>
          <a:xfrm>
            <a:off x="685800" y="4400552"/>
            <a:ext cx="5486400" cy="36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2" name="Google Shape;1512;g2ec26ea9d26_0_229: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8" name="Shape 1518"/>
        <p:cNvGrpSpPr/>
        <p:nvPr/>
      </p:nvGrpSpPr>
      <p:grpSpPr>
        <a:xfrm>
          <a:off x="0" y="0"/>
          <a:ext cx="0" cy="0"/>
          <a:chOff x="0" y="0"/>
          <a:chExt cx="0" cy="0"/>
        </a:xfrm>
      </p:grpSpPr>
      <p:sp>
        <p:nvSpPr>
          <p:cNvPr id="1519" name="Google Shape;1519;g2ec26ea9d26_0_236:notes"/>
          <p:cNvSpPr txBox="1"/>
          <p:nvPr>
            <p:ph idx="1" type="body"/>
          </p:nvPr>
        </p:nvSpPr>
        <p:spPr>
          <a:xfrm>
            <a:off x="685800" y="4400552"/>
            <a:ext cx="5486400" cy="36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0" name="Google Shape;1520;g2ec26ea9d26_0_236: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8" name="Shape 1528"/>
        <p:cNvGrpSpPr/>
        <p:nvPr/>
      </p:nvGrpSpPr>
      <p:grpSpPr>
        <a:xfrm>
          <a:off x="0" y="0"/>
          <a:ext cx="0" cy="0"/>
          <a:chOff x="0" y="0"/>
          <a:chExt cx="0" cy="0"/>
        </a:xfrm>
      </p:grpSpPr>
      <p:sp>
        <p:nvSpPr>
          <p:cNvPr id="1529" name="Google Shape;1529;g2ec26ea9d26_0_245:notes"/>
          <p:cNvSpPr txBox="1"/>
          <p:nvPr>
            <p:ph idx="1" type="body"/>
          </p:nvPr>
        </p:nvSpPr>
        <p:spPr>
          <a:xfrm>
            <a:off x="685800" y="4400552"/>
            <a:ext cx="5486400" cy="36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0" name="Google Shape;1530;g2ec26ea9d26_0_245: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7" name="Shape 1537"/>
        <p:cNvGrpSpPr/>
        <p:nvPr/>
      </p:nvGrpSpPr>
      <p:grpSpPr>
        <a:xfrm>
          <a:off x="0" y="0"/>
          <a:ext cx="0" cy="0"/>
          <a:chOff x="0" y="0"/>
          <a:chExt cx="0" cy="0"/>
        </a:xfrm>
      </p:grpSpPr>
      <p:sp>
        <p:nvSpPr>
          <p:cNvPr id="1538" name="Google Shape;1538;g2ec26ea9d26_0_253:notes"/>
          <p:cNvSpPr txBox="1"/>
          <p:nvPr>
            <p:ph idx="1" type="body"/>
          </p:nvPr>
        </p:nvSpPr>
        <p:spPr>
          <a:xfrm>
            <a:off x="685800" y="4400552"/>
            <a:ext cx="5486400" cy="36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9" name="Google Shape;1539;g2ec26ea9d26_0_253: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7" name="Shape 1547"/>
        <p:cNvGrpSpPr/>
        <p:nvPr/>
      </p:nvGrpSpPr>
      <p:grpSpPr>
        <a:xfrm>
          <a:off x="0" y="0"/>
          <a:ext cx="0" cy="0"/>
          <a:chOff x="0" y="0"/>
          <a:chExt cx="0" cy="0"/>
        </a:xfrm>
      </p:grpSpPr>
      <p:sp>
        <p:nvSpPr>
          <p:cNvPr id="1548" name="Google Shape;1548;g2ec26ea9d26_0_264:notes"/>
          <p:cNvSpPr txBox="1"/>
          <p:nvPr>
            <p:ph idx="1" type="body"/>
          </p:nvPr>
        </p:nvSpPr>
        <p:spPr>
          <a:xfrm>
            <a:off x="685800" y="4400552"/>
            <a:ext cx="5486400" cy="36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9" name="Google Shape;1549;g2ec26ea9d26_0_264: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p6: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2" name="Google Shape;702;p6: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7" name="Shape 1557"/>
        <p:cNvGrpSpPr/>
        <p:nvPr/>
      </p:nvGrpSpPr>
      <p:grpSpPr>
        <a:xfrm>
          <a:off x="0" y="0"/>
          <a:ext cx="0" cy="0"/>
          <a:chOff x="0" y="0"/>
          <a:chExt cx="0" cy="0"/>
        </a:xfrm>
      </p:grpSpPr>
      <p:sp>
        <p:nvSpPr>
          <p:cNvPr id="1558" name="Google Shape;1558;g2ec26ea9d26_0_273:notes"/>
          <p:cNvSpPr txBox="1"/>
          <p:nvPr>
            <p:ph idx="1" type="body"/>
          </p:nvPr>
        </p:nvSpPr>
        <p:spPr>
          <a:xfrm>
            <a:off x="685800" y="4400552"/>
            <a:ext cx="5486400" cy="36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9" name="Google Shape;1559;g2ec26ea9d26_0_273: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3" name="Shape 1563"/>
        <p:cNvGrpSpPr/>
        <p:nvPr/>
      </p:nvGrpSpPr>
      <p:grpSpPr>
        <a:xfrm>
          <a:off x="0" y="0"/>
          <a:ext cx="0" cy="0"/>
          <a:chOff x="0" y="0"/>
          <a:chExt cx="0" cy="0"/>
        </a:xfrm>
      </p:grpSpPr>
      <p:sp>
        <p:nvSpPr>
          <p:cNvPr id="1564" name="Google Shape;1564;g2ec26ea9d26_0_278:notes"/>
          <p:cNvSpPr txBox="1"/>
          <p:nvPr>
            <p:ph idx="1" type="body"/>
          </p:nvPr>
        </p:nvSpPr>
        <p:spPr>
          <a:xfrm>
            <a:off x="685800" y="4400552"/>
            <a:ext cx="5486400" cy="36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65" name="Google Shape;1565;g2ec26ea9d26_0_278: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4" name="Shape 1574"/>
        <p:cNvGrpSpPr/>
        <p:nvPr/>
      </p:nvGrpSpPr>
      <p:grpSpPr>
        <a:xfrm>
          <a:off x="0" y="0"/>
          <a:ext cx="0" cy="0"/>
          <a:chOff x="0" y="0"/>
          <a:chExt cx="0" cy="0"/>
        </a:xfrm>
      </p:grpSpPr>
      <p:sp>
        <p:nvSpPr>
          <p:cNvPr id="1575" name="Google Shape;1575;p62: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76" name="Google Shape;1576;p62: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0" name="Shape 1580"/>
        <p:cNvGrpSpPr/>
        <p:nvPr/>
      </p:nvGrpSpPr>
      <p:grpSpPr>
        <a:xfrm>
          <a:off x="0" y="0"/>
          <a:ext cx="0" cy="0"/>
          <a:chOff x="0" y="0"/>
          <a:chExt cx="0" cy="0"/>
        </a:xfrm>
      </p:grpSpPr>
      <p:sp>
        <p:nvSpPr>
          <p:cNvPr id="1581" name="Google Shape;1581;p63: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82" name="Google Shape;1582;p63: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7" name="Shape 1587"/>
        <p:cNvGrpSpPr/>
        <p:nvPr/>
      </p:nvGrpSpPr>
      <p:grpSpPr>
        <a:xfrm>
          <a:off x="0" y="0"/>
          <a:ext cx="0" cy="0"/>
          <a:chOff x="0" y="0"/>
          <a:chExt cx="0" cy="0"/>
        </a:xfrm>
      </p:grpSpPr>
      <p:sp>
        <p:nvSpPr>
          <p:cNvPr id="1588" name="Google Shape;1588;p64: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89" name="Google Shape;1589;p64: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5" name="Shape 1605"/>
        <p:cNvGrpSpPr/>
        <p:nvPr/>
      </p:nvGrpSpPr>
      <p:grpSpPr>
        <a:xfrm>
          <a:off x="0" y="0"/>
          <a:ext cx="0" cy="0"/>
          <a:chOff x="0" y="0"/>
          <a:chExt cx="0" cy="0"/>
        </a:xfrm>
      </p:grpSpPr>
      <p:sp>
        <p:nvSpPr>
          <p:cNvPr id="1606" name="Google Shape;1606;p65: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07" name="Google Shape;1607;p65: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7" name="Shape 1627"/>
        <p:cNvGrpSpPr/>
        <p:nvPr/>
      </p:nvGrpSpPr>
      <p:grpSpPr>
        <a:xfrm>
          <a:off x="0" y="0"/>
          <a:ext cx="0" cy="0"/>
          <a:chOff x="0" y="0"/>
          <a:chExt cx="0" cy="0"/>
        </a:xfrm>
      </p:grpSpPr>
      <p:sp>
        <p:nvSpPr>
          <p:cNvPr id="1628" name="Google Shape;1628;p66: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29" name="Google Shape;1629;p66: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5" name="Shape 1645"/>
        <p:cNvGrpSpPr/>
        <p:nvPr/>
      </p:nvGrpSpPr>
      <p:grpSpPr>
        <a:xfrm>
          <a:off x="0" y="0"/>
          <a:ext cx="0" cy="0"/>
          <a:chOff x="0" y="0"/>
          <a:chExt cx="0" cy="0"/>
        </a:xfrm>
      </p:grpSpPr>
      <p:sp>
        <p:nvSpPr>
          <p:cNvPr id="1646" name="Google Shape;1646;p67: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47" name="Google Shape;1647;p67: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7" name="Shape 1667"/>
        <p:cNvGrpSpPr/>
        <p:nvPr/>
      </p:nvGrpSpPr>
      <p:grpSpPr>
        <a:xfrm>
          <a:off x="0" y="0"/>
          <a:ext cx="0" cy="0"/>
          <a:chOff x="0" y="0"/>
          <a:chExt cx="0" cy="0"/>
        </a:xfrm>
      </p:grpSpPr>
      <p:sp>
        <p:nvSpPr>
          <p:cNvPr id="1668" name="Google Shape;1668;p68: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69" name="Google Shape;1669;p68: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3" name="Shape 1683"/>
        <p:cNvGrpSpPr/>
        <p:nvPr/>
      </p:nvGrpSpPr>
      <p:grpSpPr>
        <a:xfrm>
          <a:off x="0" y="0"/>
          <a:ext cx="0" cy="0"/>
          <a:chOff x="0" y="0"/>
          <a:chExt cx="0" cy="0"/>
        </a:xfrm>
      </p:grpSpPr>
      <p:sp>
        <p:nvSpPr>
          <p:cNvPr id="1684" name="Google Shape;1684;p69: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85" name="Google Shape;1685;p69: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p7: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3" name="Google Shape;713;p7: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9" name="Shape 1689"/>
        <p:cNvGrpSpPr/>
        <p:nvPr/>
      </p:nvGrpSpPr>
      <p:grpSpPr>
        <a:xfrm>
          <a:off x="0" y="0"/>
          <a:ext cx="0" cy="0"/>
          <a:chOff x="0" y="0"/>
          <a:chExt cx="0" cy="0"/>
        </a:xfrm>
      </p:grpSpPr>
      <p:sp>
        <p:nvSpPr>
          <p:cNvPr id="1690" name="Google Shape;1690;p70: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91" name="Google Shape;1691;p70: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4" name="Shape 1694"/>
        <p:cNvGrpSpPr/>
        <p:nvPr/>
      </p:nvGrpSpPr>
      <p:grpSpPr>
        <a:xfrm>
          <a:off x="0" y="0"/>
          <a:ext cx="0" cy="0"/>
          <a:chOff x="0" y="0"/>
          <a:chExt cx="0" cy="0"/>
        </a:xfrm>
      </p:grpSpPr>
      <p:sp>
        <p:nvSpPr>
          <p:cNvPr id="1695" name="Google Shape;1695;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6" name="Google Shape;1696;p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97" name="Google Shape;1697;p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3" name="Shape 1703"/>
        <p:cNvGrpSpPr/>
        <p:nvPr/>
      </p:nvGrpSpPr>
      <p:grpSpPr>
        <a:xfrm>
          <a:off x="0" y="0"/>
          <a:ext cx="0" cy="0"/>
          <a:chOff x="0" y="0"/>
          <a:chExt cx="0" cy="0"/>
        </a:xfrm>
      </p:grpSpPr>
      <p:sp>
        <p:nvSpPr>
          <p:cNvPr id="1704" name="Google Shape;1704;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5" name="Google Shape;1705;p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06" name="Google Shape;1706;p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3" name="Shape 1713"/>
        <p:cNvGrpSpPr/>
        <p:nvPr/>
      </p:nvGrpSpPr>
      <p:grpSpPr>
        <a:xfrm>
          <a:off x="0" y="0"/>
          <a:ext cx="0" cy="0"/>
          <a:chOff x="0" y="0"/>
          <a:chExt cx="0" cy="0"/>
        </a:xfrm>
      </p:grpSpPr>
      <p:sp>
        <p:nvSpPr>
          <p:cNvPr id="1714" name="Google Shape;1714;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5" name="Google Shape;1715;p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16" name="Google Shape;1716;p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3" name="Shape 1723"/>
        <p:cNvGrpSpPr/>
        <p:nvPr/>
      </p:nvGrpSpPr>
      <p:grpSpPr>
        <a:xfrm>
          <a:off x="0" y="0"/>
          <a:ext cx="0" cy="0"/>
          <a:chOff x="0" y="0"/>
          <a:chExt cx="0" cy="0"/>
        </a:xfrm>
      </p:grpSpPr>
      <p:sp>
        <p:nvSpPr>
          <p:cNvPr id="1724" name="Google Shape;1724;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5" name="Google Shape;1725;p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26" name="Google Shape;1726;p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4" name="Shape 1734"/>
        <p:cNvGrpSpPr/>
        <p:nvPr/>
      </p:nvGrpSpPr>
      <p:grpSpPr>
        <a:xfrm>
          <a:off x="0" y="0"/>
          <a:ext cx="0" cy="0"/>
          <a:chOff x="0" y="0"/>
          <a:chExt cx="0" cy="0"/>
        </a:xfrm>
      </p:grpSpPr>
      <p:sp>
        <p:nvSpPr>
          <p:cNvPr id="1735" name="Google Shape;1735;p75: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6" name="Google Shape;1736;p75: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37" name="Google Shape;1737;p75:notes"/>
          <p:cNvSpPr txBox="1"/>
          <p:nvPr>
            <p:ph idx="12" type="sldNum"/>
          </p:nvPr>
        </p:nvSpPr>
        <p:spPr>
          <a:xfrm>
            <a:off x="3884614" y="8685215"/>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3" name="Shape 1743"/>
        <p:cNvGrpSpPr/>
        <p:nvPr/>
      </p:nvGrpSpPr>
      <p:grpSpPr>
        <a:xfrm>
          <a:off x="0" y="0"/>
          <a:ext cx="0" cy="0"/>
          <a:chOff x="0" y="0"/>
          <a:chExt cx="0" cy="0"/>
        </a:xfrm>
      </p:grpSpPr>
      <p:sp>
        <p:nvSpPr>
          <p:cNvPr id="1744" name="Google Shape;1744;p76: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45" name="Google Shape;1745;p76: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2" name="Shape 1752"/>
        <p:cNvGrpSpPr/>
        <p:nvPr/>
      </p:nvGrpSpPr>
      <p:grpSpPr>
        <a:xfrm>
          <a:off x="0" y="0"/>
          <a:ext cx="0" cy="0"/>
          <a:chOff x="0" y="0"/>
          <a:chExt cx="0" cy="0"/>
        </a:xfrm>
      </p:grpSpPr>
      <p:sp>
        <p:nvSpPr>
          <p:cNvPr id="1753" name="Google Shape;1753;p77: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54" name="Google Shape;1754;p77: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7" name="Shape 1757"/>
        <p:cNvGrpSpPr/>
        <p:nvPr/>
      </p:nvGrpSpPr>
      <p:grpSpPr>
        <a:xfrm>
          <a:off x="0" y="0"/>
          <a:ext cx="0" cy="0"/>
          <a:chOff x="0" y="0"/>
          <a:chExt cx="0" cy="0"/>
        </a:xfrm>
      </p:grpSpPr>
      <p:sp>
        <p:nvSpPr>
          <p:cNvPr id="1758" name="Google Shape;1758;p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9" name="Google Shape;1759;p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60" name="Google Shape;1760;p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3" name="Shape 1763"/>
        <p:cNvGrpSpPr/>
        <p:nvPr/>
      </p:nvGrpSpPr>
      <p:grpSpPr>
        <a:xfrm>
          <a:off x="0" y="0"/>
          <a:ext cx="0" cy="0"/>
          <a:chOff x="0" y="0"/>
          <a:chExt cx="0" cy="0"/>
        </a:xfrm>
      </p:grpSpPr>
      <p:sp>
        <p:nvSpPr>
          <p:cNvPr id="1764" name="Google Shape;1764;p79: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65" name="Google Shape;1765;p79: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p8: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6" name="Google Shape;736;p8: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1" name="Shape 1771"/>
        <p:cNvGrpSpPr/>
        <p:nvPr/>
      </p:nvGrpSpPr>
      <p:grpSpPr>
        <a:xfrm>
          <a:off x="0" y="0"/>
          <a:ext cx="0" cy="0"/>
          <a:chOff x="0" y="0"/>
          <a:chExt cx="0" cy="0"/>
        </a:xfrm>
      </p:grpSpPr>
      <p:sp>
        <p:nvSpPr>
          <p:cNvPr id="1772" name="Google Shape;1772;p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3" name="Google Shape;1773;p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74" name="Google Shape;1774;p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2" name="Shape 1782"/>
        <p:cNvGrpSpPr/>
        <p:nvPr/>
      </p:nvGrpSpPr>
      <p:grpSpPr>
        <a:xfrm>
          <a:off x="0" y="0"/>
          <a:ext cx="0" cy="0"/>
          <a:chOff x="0" y="0"/>
          <a:chExt cx="0" cy="0"/>
        </a:xfrm>
      </p:grpSpPr>
      <p:sp>
        <p:nvSpPr>
          <p:cNvPr id="1783" name="Google Shape;1783;p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4" name="Google Shape;1784;p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85" name="Google Shape;1785;p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3" name="Shape 1793"/>
        <p:cNvGrpSpPr/>
        <p:nvPr/>
      </p:nvGrpSpPr>
      <p:grpSpPr>
        <a:xfrm>
          <a:off x="0" y="0"/>
          <a:ext cx="0" cy="0"/>
          <a:chOff x="0" y="0"/>
          <a:chExt cx="0" cy="0"/>
        </a:xfrm>
      </p:grpSpPr>
      <p:sp>
        <p:nvSpPr>
          <p:cNvPr id="1794" name="Google Shape;1794;p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5" name="Google Shape;1795;p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96" name="Google Shape;1796;p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1" name="Shape 1801"/>
        <p:cNvGrpSpPr/>
        <p:nvPr/>
      </p:nvGrpSpPr>
      <p:grpSpPr>
        <a:xfrm>
          <a:off x="0" y="0"/>
          <a:ext cx="0" cy="0"/>
          <a:chOff x="0" y="0"/>
          <a:chExt cx="0" cy="0"/>
        </a:xfrm>
      </p:grpSpPr>
      <p:sp>
        <p:nvSpPr>
          <p:cNvPr id="1802" name="Google Shape;1802;p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3" name="Google Shape;1803;p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04" name="Google Shape;1804;p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2" name="Shape 1812"/>
        <p:cNvGrpSpPr/>
        <p:nvPr/>
      </p:nvGrpSpPr>
      <p:grpSpPr>
        <a:xfrm>
          <a:off x="0" y="0"/>
          <a:ext cx="0" cy="0"/>
          <a:chOff x="0" y="0"/>
          <a:chExt cx="0" cy="0"/>
        </a:xfrm>
      </p:grpSpPr>
      <p:sp>
        <p:nvSpPr>
          <p:cNvPr id="1813" name="Google Shape;1813;p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4" name="Google Shape;1814;p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15" name="Google Shape;1815;p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3" name="Shape 1823"/>
        <p:cNvGrpSpPr/>
        <p:nvPr/>
      </p:nvGrpSpPr>
      <p:grpSpPr>
        <a:xfrm>
          <a:off x="0" y="0"/>
          <a:ext cx="0" cy="0"/>
          <a:chOff x="0" y="0"/>
          <a:chExt cx="0" cy="0"/>
        </a:xfrm>
      </p:grpSpPr>
      <p:sp>
        <p:nvSpPr>
          <p:cNvPr id="1824" name="Google Shape;1824;p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5" name="Google Shape;1825;p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26" name="Google Shape;1826;p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9" name="Shape 1839"/>
        <p:cNvGrpSpPr/>
        <p:nvPr/>
      </p:nvGrpSpPr>
      <p:grpSpPr>
        <a:xfrm>
          <a:off x="0" y="0"/>
          <a:ext cx="0" cy="0"/>
          <a:chOff x="0" y="0"/>
          <a:chExt cx="0" cy="0"/>
        </a:xfrm>
      </p:grpSpPr>
      <p:sp>
        <p:nvSpPr>
          <p:cNvPr id="1840" name="Google Shape;1840;p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1" name="Google Shape;1841;p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42" name="Google Shape;1842;p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9" name="Shape 1849"/>
        <p:cNvGrpSpPr/>
        <p:nvPr/>
      </p:nvGrpSpPr>
      <p:grpSpPr>
        <a:xfrm>
          <a:off x="0" y="0"/>
          <a:ext cx="0" cy="0"/>
          <a:chOff x="0" y="0"/>
          <a:chExt cx="0" cy="0"/>
        </a:xfrm>
      </p:grpSpPr>
      <p:sp>
        <p:nvSpPr>
          <p:cNvPr id="1850" name="Google Shape;1850;p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1" name="Google Shape;1851;p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52" name="Google Shape;1852;p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2" name="Shape 1862"/>
        <p:cNvGrpSpPr/>
        <p:nvPr/>
      </p:nvGrpSpPr>
      <p:grpSpPr>
        <a:xfrm>
          <a:off x="0" y="0"/>
          <a:ext cx="0" cy="0"/>
          <a:chOff x="0" y="0"/>
          <a:chExt cx="0" cy="0"/>
        </a:xfrm>
      </p:grpSpPr>
      <p:sp>
        <p:nvSpPr>
          <p:cNvPr id="1863" name="Google Shape;1863;p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4" name="Google Shape;1864;p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65" name="Google Shape;1865;p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7" name="Shape 1877"/>
        <p:cNvGrpSpPr/>
        <p:nvPr/>
      </p:nvGrpSpPr>
      <p:grpSpPr>
        <a:xfrm>
          <a:off x="0" y="0"/>
          <a:ext cx="0" cy="0"/>
          <a:chOff x="0" y="0"/>
          <a:chExt cx="0" cy="0"/>
        </a:xfrm>
      </p:grpSpPr>
      <p:sp>
        <p:nvSpPr>
          <p:cNvPr id="1878" name="Google Shape;1878;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9" name="Google Shape;1879;p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80" name="Google Shape;1880;p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1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0.jpg"/><Relationship Id="rId3" Type="http://schemas.openxmlformats.org/officeDocument/2006/relationships/image" Target="../media/image21.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0.jpg"/><Relationship Id="rId3" Type="http://schemas.openxmlformats.org/officeDocument/2006/relationships/image" Target="../media/image21.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 Id="rId3" Type="http://schemas.openxmlformats.org/officeDocument/2006/relationships/image" Target="../media/image16.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jpg"/><Relationship Id="rId3" Type="http://schemas.openxmlformats.org/officeDocument/2006/relationships/image" Target="../media/image2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jpg"/><Relationship Id="rId3" Type="http://schemas.openxmlformats.org/officeDocument/2006/relationships/image" Target="../media/image2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jpg"/><Relationship Id="rId3" Type="http://schemas.openxmlformats.org/officeDocument/2006/relationships/image" Target="../media/image21.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jp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8.jp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png"/><Relationship Id="rId3" Type="http://schemas.openxmlformats.org/officeDocument/2006/relationships/image" Target="../media/image16.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jpg"/><Relationship Id="rId3" Type="http://schemas.openxmlformats.org/officeDocument/2006/relationships/image" Target="../media/image2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jpg"/><Relationship Id="rId3" Type="http://schemas.openxmlformats.org/officeDocument/2006/relationships/image" Target="../media/image21.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jpg"/><Relationship Id="rId3" Type="http://schemas.openxmlformats.org/officeDocument/2006/relationships/image" Target="../media/image21.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5.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5.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jp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8.jp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4.png"/><Relationship Id="rId3" Type="http://schemas.openxmlformats.org/officeDocument/2006/relationships/image" Target="../media/image16.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5.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5.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5.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5.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5.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5.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5.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0.jpg"/><Relationship Id="rId3" Type="http://schemas.openxmlformats.org/officeDocument/2006/relationships/image" Target="../media/image21.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0.jpg"/><Relationship Id="rId3" Type="http://schemas.openxmlformats.org/officeDocument/2006/relationships/image" Target="../media/image21.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0.jpg"/><Relationship Id="rId3" Type="http://schemas.openxmlformats.org/officeDocument/2006/relationships/image" Target="../media/image21.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5.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5.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5.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0.jp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8.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4.png"/><Relationship Id="rId3" Type="http://schemas.openxmlformats.org/officeDocument/2006/relationships/image" Target="../media/image16.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5.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5.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5.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5.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5.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5.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5.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5.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0.jpg"/><Relationship Id="rId3" Type="http://schemas.openxmlformats.org/officeDocument/2006/relationships/image" Target="../media/image2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Contents slide layout">
    <p:spTree>
      <p:nvGrpSpPr>
        <p:cNvPr id="10" name="Shape 10"/>
        <p:cNvGrpSpPr/>
        <p:nvPr/>
      </p:nvGrpSpPr>
      <p:grpSpPr>
        <a:xfrm>
          <a:off x="0" y="0"/>
          <a:ext cx="0" cy="0"/>
          <a:chOff x="0" y="0"/>
          <a:chExt cx="0" cy="0"/>
        </a:xfrm>
      </p:grpSpPr>
      <p:sp>
        <p:nvSpPr>
          <p:cNvPr id="11" name="Google Shape;11;p179"/>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179"/>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3" name="Google Shape;13;p179"/>
          <p:cNvGrpSpPr/>
          <p:nvPr/>
        </p:nvGrpSpPr>
        <p:grpSpPr>
          <a:xfrm>
            <a:off x="6872314" y="1233898"/>
            <a:ext cx="4725205" cy="4390190"/>
            <a:chOff x="6504842" y="1222650"/>
            <a:chExt cx="5055858" cy="4697400"/>
          </a:xfrm>
        </p:grpSpPr>
        <p:pic>
          <p:nvPicPr>
            <p:cNvPr id="14" name="Google Shape;14;p179"/>
            <p:cNvPicPr preferRelativeResize="0"/>
            <p:nvPr/>
          </p:nvPicPr>
          <p:blipFill rotWithShape="1">
            <a:blip r:embed="rId2">
              <a:alphaModFix/>
            </a:blip>
            <a:srcRect b="0" l="0" r="0" t="0"/>
            <a:stretch/>
          </p:blipFill>
          <p:spPr>
            <a:xfrm>
              <a:off x="6504842" y="1562475"/>
              <a:ext cx="2378780" cy="1665382"/>
            </a:xfrm>
            <a:prstGeom prst="rect">
              <a:avLst/>
            </a:prstGeom>
            <a:noFill/>
            <a:ln>
              <a:noFill/>
            </a:ln>
            <a:effectLst>
              <a:outerShdw blurRad="57150" rotWithShape="0" algn="bl" dir="5400000" dist="19050">
                <a:srgbClr val="000000">
                  <a:alpha val="28627"/>
                </a:srgbClr>
              </a:outerShdw>
            </a:effectLst>
          </p:spPr>
        </p:pic>
        <p:pic>
          <p:nvPicPr>
            <p:cNvPr id="15" name="Google Shape;15;p179"/>
            <p:cNvPicPr preferRelativeResize="0"/>
            <p:nvPr/>
          </p:nvPicPr>
          <p:blipFill rotWithShape="1">
            <a:blip r:embed="rId3">
              <a:alphaModFix/>
            </a:blip>
            <a:srcRect b="12140" l="0" r="0" t="0"/>
            <a:stretch/>
          </p:blipFill>
          <p:spPr>
            <a:xfrm>
              <a:off x="9181916" y="2058000"/>
              <a:ext cx="2378781" cy="1665379"/>
            </a:xfrm>
            <a:prstGeom prst="rect">
              <a:avLst/>
            </a:prstGeom>
            <a:noFill/>
            <a:ln>
              <a:noFill/>
            </a:ln>
            <a:effectLst>
              <a:outerShdw blurRad="57150" rotWithShape="0" algn="bl" dir="5400000" dist="19050">
                <a:srgbClr val="000000">
                  <a:alpha val="28627"/>
                </a:srgbClr>
              </a:outerShdw>
            </a:effectLst>
          </p:spPr>
        </p:pic>
        <p:pic>
          <p:nvPicPr>
            <p:cNvPr id="16" name="Google Shape;16;p179"/>
            <p:cNvPicPr preferRelativeResize="0"/>
            <p:nvPr/>
          </p:nvPicPr>
          <p:blipFill rotWithShape="1">
            <a:blip r:embed="rId4">
              <a:alphaModFix/>
            </a:blip>
            <a:srcRect b="931" l="0" r="0" t="0"/>
            <a:stretch/>
          </p:blipFill>
          <p:spPr>
            <a:xfrm>
              <a:off x="6504842" y="3464317"/>
              <a:ext cx="2378780" cy="1665370"/>
            </a:xfrm>
            <a:prstGeom prst="rect">
              <a:avLst/>
            </a:prstGeom>
            <a:noFill/>
            <a:ln>
              <a:noFill/>
            </a:ln>
            <a:effectLst>
              <a:outerShdw blurRad="57150" rotWithShape="0" algn="bl" dir="5400000" dist="19050">
                <a:srgbClr val="000000">
                  <a:alpha val="28627"/>
                </a:srgbClr>
              </a:outerShdw>
            </a:effectLst>
          </p:spPr>
        </p:pic>
        <p:pic>
          <p:nvPicPr>
            <p:cNvPr id="17" name="Google Shape;17;p179"/>
            <p:cNvPicPr preferRelativeResize="0"/>
            <p:nvPr/>
          </p:nvPicPr>
          <p:blipFill rotWithShape="1">
            <a:blip r:embed="rId5">
              <a:alphaModFix/>
            </a:blip>
            <a:srcRect b="0" l="0" r="0" t="0"/>
            <a:stretch/>
          </p:blipFill>
          <p:spPr>
            <a:xfrm>
              <a:off x="9181919" y="3956715"/>
              <a:ext cx="2378781" cy="1652023"/>
            </a:xfrm>
            <a:prstGeom prst="rect">
              <a:avLst/>
            </a:prstGeom>
            <a:noFill/>
            <a:ln>
              <a:noFill/>
            </a:ln>
            <a:effectLst>
              <a:outerShdw blurRad="57150" rotWithShape="0" algn="bl" dir="5400000" dist="19050">
                <a:srgbClr val="000000">
                  <a:alpha val="28627"/>
                </a:srgbClr>
              </a:outerShdw>
            </a:effectLst>
          </p:spPr>
        </p:pic>
        <p:cxnSp>
          <p:nvCxnSpPr>
            <p:cNvPr id="18" name="Google Shape;18;p179"/>
            <p:cNvCxnSpPr/>
            <p:nvPr/>
          </p:nvCxnSpPr>
          <p:spPr>
            <a:xfrm>
              <a:off x="9032775" y="1222650"/>
              <a:ext cx="0" cy="4697400"/>
            </a:xfrm>
            <a:prstGeom prst="straightConnector1">
              <a:avLst/>
            </a:prstGeom>
            <a:noFill/>
            <a:ln cap="flat" cmpd="sng" w="9525">
              <a:solidFill>
                <a:srgbClr val="44546A"/>
              </a:solidFill>
              <a:prstDash val="solid"/>
              <a:round/>
              <a:headEnd len="sm" w="sm" type="none"/>
              <a:tailEnd len="sm" w="sm" type="none"/>
            </a:ln>
          </p:spPr>
        </p:cxnSp>
      </p:grpSp>
      <p:grpSp>
        <p:nvGrpSpPr>
          <p:cNvPr id="19" name="Google Shape;19;p179"/>
          <p:cNvGrpSpPr/>
          <p:nvPr/>
        </p:nvGrpSpPr>
        <p:grpSpPr>
          <a:xfrm>
            <a:off x="571650" y="670350"/>
            <a:ext cx="3049825" cy="1021900"/>
            <a:chOff x="495450" y="441750"/>
            <a:chExt cx="3049825" cy="1021900"/>
          </a:xfrm>
        </p:grpSpPr>
        <p:pic>
          <p:nvPicPr>
            <p:cNvPr id="20" name="Google Shape;20;p179"/>
            <p:cNvPicPr preferRelativeResize="0"/>
            <p:nvPr/>
          </p:nvPicPr>
          <p:blipFill rotWithShape="1">
            <a:blip r:embed="rId6">
              <a:alphaModFix/>
            </a:blip>
            <a:srcRect b="0" l="0" r="0" t="0"/>
            <a:stretch/>
          </p:blipFill>
          <p:spPr>
            <a:xfrm>
              <a:off x="495450" y="441750"/>
              <a:ext cx="2913024" cy="780900"/>
            </a:xfrm>
            <a:prstGeom prst="rect">
              <a:avLst/>
            </a:prstGeom>
            <a:noFill/>
            <a:ln>
              <a:noFill/>
            </a:ln>
          </p:spPr>
        </p:pic>
        <p:sp>
          <p:nvSpPr>
            <p:cNvPr id="21" name="Google Shape;21;p179"/>
            <p:cNvSpPr txBox="1"/>
            <p:nvPr/>
          </p:nvSpPr>
          <p:spPr>
            <a:xfrm>
              <a:off x="528775" y="1094350"/>
              <a:ext cx="3016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29920"/>
                </a:lnSpc>
                <a:spcBef>
                  <a:spcPts val="1800"/>
                </a:spcBef>
                <a:spcAft>
                  <a:spcPts val="400"/>
                </a:spcAft>
                <a:buClr>
                  <a:srgbClr val="000000"/>
                </a:buClr>
                <a:buSzPts val="1200"/>
                <a:buFont typeface="Arial"/>
                <a:buNone/>
              </a:pPr>
              <a:r>
                <a:rPr b="0" i="0" lang="en-US" sz="1200" u="none" cap="none" strike="noStrike">
                  <a:solidFill>
                    <a:srgbClr val="000000"/>
                  </a:solidFill>
                  <a:highlight>
                    <a:srgbClr val="FFFFFF"/>
                  </a:highlight>
                  <a:latin typeface="Lato Light"/>
                  <a:ea typeface="Lato Light"/>
                  <a:cs typeface="Lato Light"/>
                  <a:sym typeface="Lato Light"/>
                </a:rPr>
                <a:t>Digital Telecommunication Infrastructure</a:t>
              </a:r>
              <a:endParaRPr b="0" i="0" sz="1200" u="none" cap="none" strike="noStrike">
                <a:solidFill>
                  <a:srgbClr val="000000"/>
                </a:solidFill>
                <a:highlight>
                  <a:srgbClr val="FFFFFF"/>
                </a:highlight>
                <a:latin typeface="Lato Light"/>
                <a:ea typeface="Lato Light"/>
                <a:cs typeface="Lato Light"/>
                <a:sym typeface="Lato Light"/>
              </a:endParaRPr>
            </a:p>
          </p:txBody>
        </p:sp>
      </p:grpSp>
      <p:cxnSp>
        <p:nvCxnSpPr>
          <p:cNvPr id="22" name="Google Shape;22;p179"/>
          <p:cNvCxnSpPr/>
          <p:nvPr/>
        </p:nvCxnSpPr>
        <p:spPr>
          <a:xfrm>
            <a:off x="732900" y="4569100"/>
            <a:ext cx="1746000" cy="0"/>
          </a:xfrm>
          <a:prstGeom prst="straightConnector1">
            <a:avLst/>
          </a:prstGeom>
          <a:noFill/>
          <a:ln cap="flat" cmpd="sng" w="28575">
            <a:solidFill>
              <a:srgbClr val="1AC5D8"/>
            </a:solidFill>
            <a:prstDash val="solid"/>
            <a:round/>
            <a:headEnd len="sm" w="sm" type="none"/>
            <a:tailEnd len="sm" w="sm" type="none"/>
          </a:ln>
        </p:spPr>
      </p:cxnSp>
      <p:sp>
        <p:nvSpPr>
          <p:cNvPr id="23" name="Google Shape;23;p179"/>
          <p:cNvSpPr txBox="1"/>
          <p:nvPr>
            <p:ph type="title"/>
          </p:nvPr>
        </p:nvSpPr>
        <p:spPr>
          <a:xfrm>
            <a:off x="732900" y="2713900"/>
            <a:ext cx="4975500" cy="1541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4" name="Google Shape;24;p179"/>
          <p:cNvSpPr txBox="1"/>
          <p:nvPr>
            <p:ph idx="1" type="subTitle"/>
          </p:nvPr>
        </p:nvSpPr>
        <p:spPr>
          <a:xfrm>
            <a:off x="732900" y="4871600"/>
            <a:ext cx="4975500" cy="555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000"/>
              <a:buFont typeface="Calibri"/>
              <a:buNone/>
              <a:defRPr b="0" i="0" sz="20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11_Contents slide layout">
    <p:spTree>
      <p:nvGrpSpPr>
        <p:cNvPr id="82" name="Shape 82"/>
        <p:cNvGrpSpPr/>
        <p:nvPr/>
      </p:nvGrpSpPr>
      <p:grpSpPr>
        <a:xfrm>
          <a:off x="0" y="0"/>
          <a:ext cx="0" cy="0"/>
          <a:chOff x="0" y="0"/>
          <a:chExt cx="0" cy="0"/>
        </a:xfrm>
      </p:grpSpPr>
      <p:sp>
        <p:nvSpPr>
          <p:cNvPr id="83" name="Google Shape;83;p196"/>
          <p:cNvSpPr/>
          <p:nvPr/>
        </p:nvSpPr>
        <p:spPr>
          <a:xfrm flipH="1" rot="10800000">
            <a:off x="-12750" y="6775800"/>
            <a:ext cx="12217500" cy="109200"/>
          </a:xfrm>
          <a:prstGeom prst="rect">
            <a:avLst/>
          </a:prstGeom>
          <a:solidFill>
            <a:srgbClr val="E3249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196"/>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196"/>
          <p:cNvSpPr txBox="1"/>
          <p:nvPr/>
        </p:nvSpPr>
        <p:spPr>
          <a:xfrm>
            <a:off x="3733500" y="394788"/>
            <a:ext cx="47250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alibri"/>
                <a:ea typeface="Calibri"/>
                <a:cs typeface="Calibri"/>
                <a:sym typeface="Calibri"/>
              </a:rPr>
              <a:t>Yo</a:t>
            </a:r>
            <a:r>
              <a:rPr b="1" i="0" lang="en-US" sz="3600" u="none" cap="none" strike="noStrike">
                <a:solidFill>
                  <a:schemeClr val="dk1"/>
                </a:solidFill>
                <a:latin typeface="Calibri"/>
                <a:ea typeface="Calibri"/>
                <a:cs typeface="Calibri"/>
                <a:sym typeface="Calibri"/>
              </a:rPr>
              <a:t>u</a:t>
            </a:r>
            <a:r>
              <a:rPr b="1" i="0" lang="en-US" sz="3600" u="none" cap="none" strike="noStrike">
                <a:solidFill>
                  <a:srgbClr val="000000"/>
                </a:solidFill>
                <a:latin typeface="Calibri"/>
                <a:ea typeface="Calibri"/>
                <a:cs typeface="Calibri"/>
                <a:sym typeface="Calibri"/>
              </a:rPr>
              <a:t>r Content</a:t>
            </a:r>
            <a:endParaRPr b="1" i="0" sz="3600" u="none" cap="none" strike="noStrike">
              <a:solidFill>
                <a:srgbClr val="000000"/>
              </a:solidFill>
              <a:latin typeface="Calibri"/>
              <a:ea typeface="Calibri"/>
              <a:cs typeface="Calibri"/>
              <a:sym typeface="Calibri"/>
            </a:endParaRPr>
          </a:p>
        </p:txBody>
      </p:sp>
      <p:sp>
        <p:nvSpPr>
          <p:cNvPr id="86" name="Google Shape;86;p196"/>
          <p:cNvSpPr/>
          <p:nvPr/>
        </p:nvSpPr>
        <p:spPr>
          <a:xfrm>
            <a:off x="1080000" y="21402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pic>
        <p:nvPicPr>
          <p:cNvPr id="87" name="Google Shape;87;p196"/>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
        <p:nvSpPr>
          <p:cNvPr id="88" name="Google Shape;88;p196"/>
          <p:cNvSpPr/>
          <p:nvPr/>
        </p:nvSpPr>
        <p:spPr>
          <a:xfrm>
            <a:off x="3675900" y="25356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89" name="Google Shape;89;p196"/>
          <p:cNvSpPr/>
          <p:nvPr/>
        </p:nvSpPr>
        <p:spPr>
          <a:xfrm>
            <a:off x="6393300" y="21402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90" name="Google Shape;90;p196"/>
          <p:cNvSpPr/>
          <p:nvPr/>
        </p:nvSpPr>
        <p:spPr>
          <a:xfrm>
            <a:off x="8962200" y="25356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91" name="Google Shape;91;p196"/>
          <p:cNvSpPr txBox="1"/>
          <p:nvPr/>
        </p:nvSpPr>
        <p:spPr>
          <a:xfrm>
            <a:off x="1080000" y="29151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92" name="Google Shape;92;p196"/>
          <p:cNvSpPr txBox="1"/>
          <p:nvPr/>
        </p:nvSpPr>
        <p:spPr>
          <a:xfrm>
            <a:off x="3736650" y="33105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93" name="Google Shape;93;p196"/>
          <p:cNvSpPr txBox="1"/>
          <p:nvPr/>
        </p:nvSpPr>
        <p:spPr>
          <a:xfrm>
            <a:off x="6393300" y="29151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94" name="Google Shape;94;p196"/>
          <p:cNvSpPr txBox="1"/>
          <p:nvPr/>
        </p:nvSpPr>
        <p:spPr>
          <a:xfrm>
            <a:off x="8962200" y="33105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605" name="Shape 605"/>
        <p:cNvGrpSpPr/>
        <p:nvPr/>
      </p:nvGrpSpPr>
      <p:grpSpPr>
        <a:xfrm>
          <a:off x="0" y="0"/>
          <a:ext cx="0" cy="0"/>
          <a:chOff x="0" y="0"/>
          <a:chExt cx="0" cy="0"/>
        </a:xfrm>
      </p:grpSpPr>
      <p:pic>
        <p:nvPicPr>
          <p:cNvPr descr="background.jpg" id="606" name="Google Shape;606;g2ec26ea9d26_0_383"/>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SingTel-Logo.png" id="607" name="Google Shape;607;g2ec26ea9d26_0_383"/>
          <p:cNvPicPr preferRelativeResize="0"/>
          <p:nvPr/>
        </p:nvPicPr>
        <p:blipFill rotWithShape="1">
          <a:blip r:embed="rId3">
            <a:alphaModFix/>
          </a:blip>
          <a:srcRect b="0" l="0" r="0" t="0"/>
          <a:stretch/>
        </p:blipFill>
        <p:spPr>
          <a:xfrm>
            <a:off x="10231981" y="6313505"/>
            <a:ext cx="1462617" cy="376237"/>
          </a:xfrm>
          <a:prstGeom prst="rect">
            <a:avLst/>
          </a:prstGeom>
          <a:noFill/>
          <a:ln>
            <a:noFill/>
          </a:ln>
        </p:spPr>
      </p:pic>
      <p:sp>
        <p:nvSpPr>
          <p:cNvPr id="608" name="Google Shape;608;g2ec26ea9d26_0_383"/>
          <p:cNvSpPr txBox="1"/>
          <p:nvPr>
            <p:ph type="title"/>
          </p:nvPr>
        </p:nvSpPr>
        <p:spPr>
          <a:xfrm>
            <a:off x="609600" y="299155"/>
            <a:ext cx="10972800" cy="838200"/>
          </a:xfrm>
          <a:prstGeom prst="rect">
            <a:avLst/>
          </a:prstGeom>
          <a:noFill/>
          <a:ln>
            <a:noFill/>
          </a:ln>
        </p:spPr>
        <p:txBody>
          <a:bodyPr anchorCtr="0" anchor="t" bIns="45700" lIns="91425" spcFirstLastPara="1" rIns="91425" wrap="square" tIns="45700">
            <a:normAutofit/>
          </a:bodyPr>
          <a:lstStyle>
            <a:lvl1pPr lvl="0" rtl="0" algn="l">
              <a:lnSpc>
                <a:spcPct val="78125"/>
              </a:lnSpc>
              <a:spcBef>
                <a:spcPts val="0"/>
              </a:spcBef>
              <a:spcAft>
                <a:spcPts val="0"/>
              </a:spcAft>
              <a:buSzPts val="1400"/>
              <a:buNone/>
              <a:defRPr b="1" sz="3200">
                <a:solidFill>
                  <a:srgbClr val="D50000"/>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609" name="Google Shape;609;g2ec26ea9d26_0_383"/>
          <p:cNvSpPr txBox="1"/>
          <p:nvPr>
            <p:ph idx="12" type="sldNum"/>
          </p:nvPr>
        </p:nvSpPr>
        <p:spPr>
          <a:xfrm>
            <a:off x="9347200" y="6400818"/>
            <a:ext cx="2844900" cy="3207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1" i="0" sz="1200" u="none" cap="none" strike="noStrike">
                <a:solidFill>
                  <a:srgbClr val="898989"/>
                </a:solidFill>
                <a:latin typeface="Calibri"/>
                <a:ea typeface="Calibri"/>
                <a:cs typeface="Calibri"/>
                <a:sym typeface="Calibri"/>
              </a:defRPr>
            </a:lvl1pPr>
            <a:lvl2pPr indent="0" lvl="1" marL="0" marR="0" rtl="0" algn="r">
              <a:spcBef>
                <a:spcPts val="0"/>
              </a:spcBef>
              <a:spcAft>
                <a:spcPts val="0"/>
              </a:spcAft>
              <a:buNone/>
              <a:defRPr b="1" i="0" sz="1200" u="none" cap="none" strike="noStrike">
                <a:solidFill>
                  <a:srgbClr val="898989"/>
                </a:solidFill>
                <a:latin typeface="Calibri"/>
                <a:ea typeface="Calibri"/>
                <a:cs typeface="Calibri"/>
                <a:sym typeface="Calibri"/>
              </a:defRPr>
            </a:lvl2pPr>
            <a:lvl3pPr indent="0" lvl="2" marL="0" marR="0" rtl="0" algn="r">
              <a:spcBef>
                <a:spcPts val="0"/>
              </a:spcBef>
              <a:spcAft>
                <a:spcPts val="0"/>
              </a:spcAft>
              <a:buNone/>
              <a:defRPr b="1" i="0" sz="1200" u="none" cap="none" strike="noStrike">
                <a:solidFill>
                  <a:srgbClr val="898989"/>
                </a:solidFill>
                <a:latin typeface="Calibri"/>
                <a:ea typeface="Calibri"/>
                <a:cs typeface="Calibri"/>
                <a:sym typeface="Calibri"/>
              </a:defRPr>
            </a:lvl3pPr>
            <a:lvl4pPr indent="0" lvl="3" marL="0" marR="0" rtl="0" algn="r">
              <a:spcBef>
                <a:spcPts val="0"/>
              </a:spcBef>
              <a:spcAft>
                <a:spcPts val="0"/>
              </a:spcAft>
              <a:buNone/>
              <a:defRPr b="1" i="0" sz="1200" u="none" cap="none" strike="noStrike">
                <a:solidFill>
                  <a:srgbClr val="898989"/>
                </a:solidFill>
                <a:latin typeface="Calibri"/>
                <a:ea typeface="Calibri"/>
                <a:cs typeface="Calibri"/>
                <a:sym typeface="Calibri"/>
              </a:defRPr>
            </a:lvl4pPr>
            <a:lvl5pPr indent="0" lvl="4" marL="0" marR="0" rtl="0" algn="r">
              <a:spcBef>
                <a:spcPts val="0"/>
              </a:spcBef>
              <a:spcAft>
                <a:spcPts val="0"/>
              </a:spcAft>
              <a:buNone/>
              <a:defRPr b="1" i="0" sz="1200" u="none" cap="none" strike="noStrike">
                <a:solidFill>
                  <a:srgbClr val="898989"/>
                </a:solidFill>
                <a:latin typeface="Calibri"/>
                <a:ea typeface="Calibri"/>
                <a:cs typeface="Calibri"/>
                <a:sym typeface="Calibri"/>
              </a:defRPr>
            </a:lvl5pPr>
            <a:lvl6pPr indent="0" lvl="5" marL="0" marR="0" rtl="0" algn="r">
              <a:spcBef>
                <a:spcPts val="0"/>
              </a:spcBef>
              <a:spcAft>
                <a:spcPts val="0"/>
              </a:spcAft>
              <a:buNone/>
              <a:defRPr b="1" i="0" sz="1200" u="none" cap="none" strike="noStrike">
                <a:solidFill>
                  <a:srgbClr val="898989"/>
                </a:solidFill>
                <a:latin typeface="Calibri"/>
                <a:ea typeface="Calibri"/>
                <a:cs typeface="Calibri"/>
                <a:sym typeface="Calibri"/>
              </a:defRPr>
            </a:lvl6pPr>
            <a:lvl7pPr indent="0" lvl="6" marL="0" marR="0" rtl="0" algn="r">
              <a:spcBef>
                <a:spcPts val="0"/>
              </a:spcBef>
              <a:spcAft>
                <a:spcPts val="0"/>
              </a:spcAft>
              <a:buNone/>
              <a:defRPr b="1" i="0" sz="1200" u="none" cap="none" strike="noStrike">
                <a:solidFill>
                  <a:srgbClr val="898989"/>
                </a:solidFill>
                <a:latin typeface="Calibri"/>
                <a:ea typeface="Calibri"/>
                <a:cs typeface="Calibri"/>
                <a:sym typeface="Calibri"/>
              </a:defRPr>
            </a:lvl7pPr>
            <a:lvl8pPr indent="0" lvl="7" marL="0" marR="0" rtl="0" algn="r">
              <a:spcBef>
                <a:spcPts val="0"/>
              </a:spcBef>
              <a:spcAft>
                <a:spcPts val="0"/>
              </a:spcAft>
              <a:buNone/>
              <a:defRPr b="1" i="0" sz="1200" u="none" cap="none" strike="noStrike">
                <a:solidFill>
                  <a:srgbClr val="898989"/>
                </a:solidFill>
                <a:latin typeface="Calibri"/>
                <a:ea typeface="Calibri"/>
                <a:cs typeface="Calibri"/>
                <a:sym typeface="Calibri"/>
              </a:defRPr>
            </a:lvl8pPr>
            <a:lvl9pPr indent="0" lvl="8" marL="0" marR="0" rtl="0" algn="r">
              <a:spcBef>
                <a:spcPts val="0"/>
              </a:spcBef>
              <a:spcAft>
                <a:spcPts val="0"/>
              </a:spcAft>
              <a:buNone/>
              <a:defRPr b="1"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spTree>
      <p:nvGrpSpPr>
        <p:cNvPr id="610" name="Shape 610"/>
        <p:cNvGrpSpPr/>
        <p:nvPr/>
      </p:nvGrpSpPr>
      <p:grpSpPr>
        <a:xfrm>
          <a:off x="0" y="0"/>
          <a:ext cx="0" cy="0"/>
          <a:chOff x="0" y="0"/>
          <a:chExt cx="0" cy="0"/>
        </a:xfrm>
      </p:grpSpPr>
      <p:pic>
        <p:nvPicPr>
          <p:cNvPr descr="background.jpg" id="611" name="Google Shape;611;g2ec26ea9d26_0_388"/>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SingTel-Logo.png" id="612" name="Google Shape;612;g2ec26ea9d26_0_388"/>
          <p:cNvPicPr preferRelativeResize="0"/>
          <p:nvPr/>
        </p:nvPicPr>
        <p:blipFill rotWithShape="1">
          <a:blip r:embed="rId3">
            <a:alphaModFix/>
          </a:blip>
          <a:srcRect b="0" l="0" r="0" t="0"/>
          <a:stretch/>
        </p:blipFill>
        <p:spPr>
          <a:xfrm>
            <a:off x="10231974" y="6313496"/>
            <a:ext cx="1462617" cy="376237"/>
          </a:xfrm>
          <a:prstGeom prst="rect">
            <a:avLst/>
          </a:prstGeom>
          <a:noFill/>
          <a:ln>
            <a:noFill/>
          </a:ln>
        </p:spPr>
      </p:pic>
      <p:sp>
        <p:nvSpPr>
          <p:cNvPr id="613" name="Google Shape;613;g2ec26ea9d26_0_388"/>
          <p:cNvSpPr txBox="1"/>
          <p:nvPr>
            <p:ph type="title"/>
          </p:nvPr>
        </p:nvSpPr>
        <p:spPr>
          <a:xfrm>
            <a:off x="609600" y="299155"/>
            <a:ext cx="10972800" cy="838200"/>
          </a:xfrm>
          <a:prstGeom prst="rect">
            <a:avLst/>
          </a:prstGeom>
          <a:noFill/>
          <a:ln>
            <a:noFill/>
          </a:ln>
        </p:spPr>
        <p:txBody>
          <a:bodyPr anchorCtr="0" anchor="t" bIns="45700" lIns="91425" spcFirstLastPara="1" rIns="91425" wrap="square" tIns="45700">
            <a:normAutofit/>
          </a:bodyPr>
          <a:lstStyle>
            <a:lvl1pPr lvl="0" rtl="0" algn="l">
              <a:lnSpc>
                <a:spcPct val="78125"/>
              </a:lnSpc>
              <a:spcBef>
                <a:spcPts val="0"/>
              </a:spcBef>
              <a:spcAft>
                <a:spcPts val="0"/>
              </a:spcAft>
              <a:buSzPts val="1400"/>
              <a:buNone/>
              <a:defRPr b="1" sz="3200">
                <a:solidFill>
                  <a:srgbClr val="D50000"/>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614" name="Google Shape;614;g2ec26ea9d26_0_388"/>
          <p:cNvSpPr txBox="1"/>
          <p:nvPr>
            <p:ph idx="12" type="sldNum"/>
          </p:nvPr>
        </p:nvSpPr>
        <p:spPr>
          <a:xfrm>
            <a:off x="9347200" y="6400808"/>
            <a:ext cx="2844900" cy="3207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1" i="0" sz="1200" u="none" cap="none" strike="noStrike">
                <a:solidFill>
                  <a:srgbClr val="898989"/>
                </a:solidFill>
                <a:latin typeface="Calibri"/>
                <a:ea typeface="Calibri"/>
                <a:cs typeface="Calibri"/>
                <a:sym typeface="Calibri"/>
              </a:defRPr>
            </a:lvl1pPr>
            <a:lvl2pPr indent="0" lvl="1" marL="0" marR="0" rtl="0" algn="r">
              <a:spcBef>
                <a:spcPts val="0"/>
              </a:spcBef>
              <a:spcAft>
                <a:spcPts val="0"/>
              </a:spcAft>
              <a:buNone/>
              <a:defRPr b="1" i="0" sz="1200" u="none" cap="none" strike="noStrike">
                <a:solidFill>
                  <a:srgbClr val="898989"/>
                </a:solidFill>
                <a:latin typeface="Calibri"/>
                <a:ea typeface="Calibri"/>
                <a:cs typeface="Calibri"/>
                <a:sym typeface="Calibri"/>
              </a:defRPr>
            </a:lvl2pPr>
            <a:lvl3pPr indent="0" lvl="2" marL="0" marR="0" rtl="0" algn="r">
              <a:spcBef>
                <a:spcPts val="0"/>
              </a:spcBef>
              <a:spcAft>
                <a:spcPts val="0"/>
              </a:spcAft>
              <a:buNone/>
              <a:defRPr b="1" i="0" sz="1200" u="none" cap="none" strike="noStrike">
                <a:solidFill>
                  <a:srgbClr val="898989"/>
                </a:solidFill>
                <a:latin typeface="Calibri"/>
                <a:ea typeface="Calibri"/>
                <a:cs typeface="Calibri"/>
                <a:sym typeface="Calibri"/>
              </a:defRPr>
            </a:lvl3pPr>
            <a:lvl4pPr indent="0" lvl="3" marL="0" marR="0" rtl="0" algn="r">
              <a:spcBef>
                <a:spcPts val="0"/>
              </a:spcBef>
              <a:spcAft>
                <a:spcPts val="0"/>
              </a:spcAft>
              <a:buNone/>
              <a:defRPr b="1" i="0" sz="1200" u="none" cap="none" strike="noStrike">
                <a:solidFill>
                  <a:srgbClr val="898989"/>
                </a:solidFill>
                <a:latin typeface="Calibri"/>
                <a:ea typeface="Calibri"/>
                <a:cs typeface="Calibri"/>
                <a:sym typeface="Calibri"/>
              </a:defRPr>
            </a:lvl4pPr>
            <a:lvl5pPr indent="0" lvl="4" marL="0" marR="0" rtl="0" algn="r">
              <a:spcBef>
                <a:spcPts val="0"/>
              </a:spcBef>
              <a:spcAft>
                <a:spcPts val="0"/>
              </a:spcAft>
              <a:buNone/>
              <a:defRPr b="1" i="0" sz="1200" u="none" cap="none" strike="noStrike">
                <a:solidFill>
                  <a:srgbClr val="898989"/>
                </a:solidFill>
                <a:latin typeface="Calibri"/>
                <a:ea typeface="Calibri"/>
                <a:cs typeface="Calibri"/>
                <a:sym typeface="Calibri"/>
              </a:defRPr>
            </a:lvl5pPr>
            <a:lvl6pPr indent="0" lvl="5" marL="0" marR="0" rtl="0" algn="r">
              <a:spcBef>
                <a:spcPts val="0"/>
              </a:spcBef>
              <a:spcAft>
                <a:spcPts val="0"/>
              </a:spcAft>
              <a:buNone/>
              <a:defRPr b="1" i="0" sz="1200" u="none" cap="none" strike="noStrike">
                <a:solidFill>
                  <a:srgbClr val="898989"/>
                </a:solidFill>
                <a:latin typeface="Calibri"/>
                <a:ea typeface="Calibri"/>
                <a:cs typeface="Calibri"/>
                <a:sym typeface="Calibri"/>
              </a:defRPr>
            </a:lvl6pPr>
            <a:lvl7pPr indent="0" lvl="6" marL="0" marR="0" rtl="0" algn="r">
              <a:spcBef>
                <a:spcPts val="0"/>
              </a:spcBef>
              <a:spcAft>
                <a:spcPts val="0"/>
              </a:spcAft>
              <a:buNone/>
              <a:defRPr b="1" i="0" sz="1200" u="none" cap="none" strike="noStrike">
                <a:solidFill>
                  <a:srgbClr val="898989"/>
                </a:solidFill>
                <a:latin typeface="Calibri"/>
                <a:ea typeface="Calibri"/>
                <a:cs typeface="Calibri"/>
                <a:sym typeface="Calibri"/>
              </a:defRPr>
            </a:lvl7pPr>
            <a:lvl8pPr indent="0" lvl="7" marL="0" marR="0" rtl="0" algn="r">
              <a:spcBef>
                <a:spcPts val="0"/>
              </a:spcBef>
              <a:spcAft>
                <a:spcPts val="0"/>
              </a:spcAft>
              <a:buNone/>
              <a:defRPr b="1" i="0" sz="1200" u="none" cap="none" strike="noStrike">
                <a:solidFill>
                  <a:srgbClr val="898989"/>
                </a:solidFill>
                <a:latin typeface="Calibri"/>
                <a:ea typeface="Calibri"/>
                <a:cs typeface="Calibri"/>
                <a:sym typeface="Calibri"/>
              </a:defRPr>
            </a:lvl8pPr>
            <a:lvl9pPr indent="0" lvl="8" marL="0" marR="0" rtl="0" algn="r">
              <a:spcBef>
                <a:spcPts val="0"/>
              </a:spcBef>
              <a:spcAft>
                <a:spcPts val="0"/>
              </a:spcAft>
              <a:buNone/>
              <a:defRPr b="1"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615" name="Shape 615"/>
        <p:cNvGrpSpPr/>
        <p:nvPr/>
      </p:nvGrpSpPr>
      <p:grpSpPr>
        <a:xfrm>
          <a:off x="0" y="0"/>
          <a:ext cx="0" cy="0"/>
          <a:chOff x="0" y="0"/>
          <a:chExt cx="0" cy="0"/>
        </a:xfrm>
      </p:grpSpPr>
      <p:sp>
        <p:nvSpPr>
          <p:cNvPr id="616" name="Google Shape;616;g2ec26ea9d26_0_393"/>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17" name="Google Shape;617;g2ec26ea9d26_0_393"/>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618" name="Google Shape;618;g2ec26ea9d26_0_393"/>
          <p:cNvPicPr preferRelativeResize="0"/>
          <p:nvPr/>
        </p:nvPicPr>
        <p:blipFill>
          <a:blip r:embed="rId2">
            <a:alphaModFix/>
          </a:blip>
          <a:stretch>
            <a:fillRect/>
          </a:stretch>
        </p:blipFill>
        <p:spPr>
          <a:xfrm>
            <a:off x="10609275" y="163625"/>
            <a:ext cx="1498424" cy="401674"/>
          </a:xfrm>
          <a:prstGeom prst="rect">
            <a:avLst/>
          </a:prstGeom>
          <a:noFill/>
          <a:ln>
            <a:noFill/>
          </a:ln>
        </p:spPr>
      </p:pic>
      <p:sp>
        <p:nvSpPr>
          <p:cNvPr id="619" name="Google Shape;619;g2ec26ea9d26_0_393"/>
          <p:cNvSpPr txBox="1"/>
          <p:nvPr>
            <p:ph type="title"/>
          </p:nvPr>
        </p:nvSpPr>
        <p:spPr>
          <a:xfrm>
            <a:off x="302850" y="565300"/>
            <a:ext cx="11586300" cy="584100"/>
          </a:xfrm>
          <a:prstGeom prst="rect">
            <a:avLst/>
          </a:prstGeom>
        </p:spPr>
        <p:txBody>
          <a:bodyPr anchorCtr="0" anchor="t" bIns="45700" lIns="91425" spcFirstLastPara="1" rIns="91425" wrap="square" tIns="45700">
            <a:noAutofit/>
          </a:bodyPr>
          <a:lstStyle>
            <a:lvl1pPr lvl="0" rtl="0">
              <a:spcBef>
                <a:spcPts val="0"/>
              </a:spcBef>
              <a:spcAft>
                <a:spcPts val="0"/>
              </a:spcAft>
              <a:buSzPts val="2800"/>
              <a:buFont typeface="Calibri"/>
              <a:buNone/>
              <a:defRPr sz="2800">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NG sets layout">
  <p:cSld name="PNG sets layout">
    <p:bg>
      <p:bgPr>
        <a:blipFill>
          <a:blip r:embed="rId2">
            <a:alphaModFix/>
          </a:blip>
          <a:stretch>
            <a:fillRect/>
          </a:stretch>
        </a:blipFill>
      </p:bgPr>
    </p:bg>
    <p:spTree>
      <p:nvGrpSpPr>
        <p:cNvPr id="95" name="Shape 95"/>
        <p:cNvGrpSpPr/>
        <p:nvPr/>
      </p:nvGrpSpPr>
      <p:grpSpPr>
        <a:xfrm>
          <a:off x="0" y="0"/>
          <a:ext cx="0" cy="0"/>
          <a:chOff x="0" y="0"/>
          <a:chExt cx="0" cy="0"/>
        </a:xfrm>
      </p:grpSpPr>
      <p:sp>
        <p:nvSpPr>
          <p:cNvPr id="96" name="Google Shape;96;p197"/>
          <p:cNvSpPr txBox="1"/>
          <p:nvPr>
            <p:ph idx="1" type="body"/>
          </p:nvPr>
        </p:nvSpPr>
        <p:spPr>
          <a:xfrm>
            <a:off x="323529" y="332482"/>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1">
  <p:cSld name="11_Contents slide layout_1">
    <p:bg>
      <p:bgPr>
        <a:blipFill>
          <a:blip r:embed="rId2">
            <a:alphaModFix/>
          </a:blip>
          <a:stretch>
            <a:fillRect/>
          </a:stretch>
        </a:blipFill>
      </p:bgPr>
    </p:bg>
    <p:spTree>
      <p:nvGrpSpPr>
        <p:cNvPr id="97" name="Shape 97"/>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2">
  <p:cSld name="13_Contents slide layout_1">
    <p:bg>
      <p:bgPr>
        <a:blipFill>
          <a:blip r:embed="rId2">
            <a:alphaModFix/>
          </a:blip>
          <a:stretch>
            <a:fillRect/>
          </a:stretch>
        </a:blipFill>
      </p:bgPr>
    </p:bg>
    <p:spTree>
      <p:nvGrpSpPr>
        <p:cNvPr id="98" name="Shape 98"/>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 Discover">
  <p:cSld name="1_Title Slide - Discover">
    <p:spTree>
      <p:nvGrpSpPr>
        <p:cNvPr id="99" name="Shape 99"/>
        <p:cNvGrpSpPr/>
        <p:nvPr/>
      </p:nvGrpSpPr>
      <p:grpSpPr>
        <a:xfrm>
          <a:off x="0" y="0"/>
          <a:ext cx="0" cy="0"/>
          <a:chOff x="0" y="0"/>
          <a:chExt cx="0" cy="0"/>
        </a:xfrm>
      </p:grpSpPr>
      <p:pic>
        <p:nvPicPr>
          <p:cNvPr id="100" name="Google Shape;100;p200"/>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01" name="Google Shape;101;p200"/>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Quattrocento Sans"/>
                <a:ea typeface="Quattrocento Sans"/>
                <a:cs typeface="Quattrocento Sans"/>
                <a:sym typeface="Quattrocento Sans"/>
              </a:rPr>
              <a:t>‹#›</a:t>
            </a:fld>
            <a:endParaRPr b="0" i="0" sz="1200" u="none" cap="none" strike="noStrike">
              <a:solidFill>
                <a:srgbClr val="888888"/>
              </a:solidFill>
              <a:latin typeface="Quattrocento Sans"/>
              <a:ea typeface="Quattrocento Sans"/>
              <a:cs typeface="Quattrocento Sans"/>
              <a:sym typeface="Quattrocento Sans"/>
            </a:endParaRPr>
          </a:p>
        </p:txBody>
      </p:sp>
      <p:sp>
        <p:nvSpPr>
          <p:cNvPr id="102" name="Google Shape;102;p200"/>
          <p:cNvSpPr txBox="1"/>
          <p:nvPr>
            <p:ph type="title"/>
          </p:nvPr>
        </p:nvSpPr>
        <p:spPr>
          <a:xfrm>
            <a:off x="505489" y="4406791"/>
            <a:ext cx="3894000" cy="658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lt1"/>
              </a:buClr>
              <a:buSzPts val="4000"/>
              <a:buFont typeface="Quattrocento Sans"/>
              <a:buChar char="●"/>
              <a:defRPr b="1" i="0" sz="4000" u="none" cap="none" strike="noStrike">
                <a:solidFill>
                  <a:schemeClr val="lt1"/>
                </a:solidFill>
                <a:latin typeface="Quattrocento Sans"/>
                <a:ea typeface="Quattrocento Sans"/>
                <a:cs typeface="Quattrocento Sans"/>
                <a:sym typeface="Quattrocento Sans"/>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03" name="Google Shape;103;p200"/>
          <p:cNvSpPr txBox="1"/>
          <p:nvPr>
            <p:ph idx="1" type="body"/>
          </p:nvPr>
        </p:nvSpPr>
        <p:spPr>
          <a:xfrm>
            <a:off x="505489" y="5632288"/>
            <a:ext cx="3894000" cy="3567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400"/>
              </a:spcBef>
              <a:spcAft>
                <a:spcPts val="0"/>
              </a:spcAft>
              <a:buClr>
                <a:srgbClr val="000000"/>
              </a:buClr>
              <a:buSzPts val="2000"/>
              <a:buFont typeface="Arial"/>
              <a:buNone/>
              <a:defRPr b="0" i="0" sz="2000" u="none" cap="none" strike="noStrike">
                <a:solidFill>
                  <a:schemeClr val="lt1"/>
                </a:solidFill>
                <a:latin typeface="Quattrocento Sans"/>
                <a:ea typeface="Quattrocento Sans"/>
                <a:cs typeface="Quattrocento Sans"/>
                <a:sym typeface="Quattrocento Sans"/>
              </a:defRPr>
            </a:lvl1pPr>
            <a:lvl2pPr indent="-342900" lvl="1" marL="914400" marR="0" rtl="0" algn="l">
              <a:lnSpc>
                <a:spcPct val="100000"/>
              </a:lnSpc>
              <a:spcBef>
                <a:spcPts val="1152"/>
              </a:spcBef>
              <a:spcAft>
                <a:spcPts val="0"/>
              </a:spcAft>
              <a:buClr>
                <a:srgbClr val="000000"/>
              </a:buClr>
              <a:buSzPts val="1800"/>
              <a:buFont typeface="Arial"/>
              <a:buChar char="○"/>
              <a:defRPr b="0" i="0" sz="1400" u="none" cap="none" strike="noStrike">
                <a:solidFill>
                  <a:srgbClr val="000000"/>
                </a:solidFill>
                <a:latin typeface="Arial"/>
                <a:ea typeface="Arial"/>
                <a:cs typeface="Arial"/>
                <a:sym typeface="Arial"/>
              </a:defRPr>
            </a:lvl2pPr>
            <a:lvl3pPr indent="-342900" lvl="2" marL="1371600" marR="0" rtl="0" algn="l">
              <a:lnSpc>
                <a:spcPct val="100000"/>
              </a:lnSpc>
              <a:spcBef>
                <a:spcPts val="1152"/>
              </a:spcBef>
              <a:spcAft>
                <a:spcPts val="0"/>
              </a:spcAft>
              <a:buClr>
                <a:srgbClr val="000000"/>
              </a:buClr>
              <a:buSzPts val="1800"/>
              <a:buFont typeface="Arial"/>
              <a:buChar char="■"/>
              <a:defRPr b="0" i="0" sz="1400" u="none" cap="none" strike="noStrike">
                <a:solidFill>
                  <a:srgbClr val="000000"/>
                </a:solidFill>
                <a:latin typeface="Arial"/>
                <a:ea typeface="Arial"/>
                <a:cs typeface="Arial"/>
                <a:sym typeface="Arial"/>
              </a:defRPr>
            </a:lvl3pPr>
            <a:lvl4pPr indent="-342900" lvl="3" marL="1828800" marR="0" rtl="0" algn="l">
              <a:lnSpc>
                <a:spcPct val="100000"/>
              </a:lnSpc>
              <a:spcBef>
                <a:spcPts val="1152"/>
              </a:spcBef>
              <a:spcAft>
                <a:spcPts val="0"/>
              </a:spcAft>
              <a:buClr>
                <a:schemeClr val="dk2"/>
              </a:buClr>
              <a:buSzPts val="1800"/>
              <a:buFont typeface="Arial"/>
              <a:buChar char="●"/>
              <a:defRPr b="0" i="0" sz="1400" u="none" cap="none" strike="noStrike">
                <a:solidFill>
                  <a:srgbClr val="000000"/>
                </a:solidFill>
                <a:latin typeface="Arial"/>
                <a:ea typeface="Arial"/>
                <a:cs typeface="Arial"/>
                <a:sym typeface="Arial"/>
              </a:defRPr>
            </a:lvl4pPr>
            <a:lvl5pPr indent="-342900" lvl="4" marL="2286000" marR="0" rtl="0" algn="l">
              <a:lnSpc>
                <a:spcPct val="100000"/>
              </a:lnSpc>
              <a:spcBef>
                <a:spcPts val="360"/>
              </a:spcBef>
              <a:spcAft>
                <a:spcPts val="0"/>
              </a:spcAft>
              <a:buClr>
                <a:schemeClr val="dk2"/>
              </a:buClr>
              <a:buSzPts val="1800"/>
              <a:buFont typeface="Arial"/>
              <a:buChar char="○"/>
              <a:defRPr b="0" i="0" sz="1400" u="none" cap="none" strike="noStrike">
                <a:solidFill>
                  <a:srgbClr val="000000"/>
                </a:solidFill>
                <a:latin typeface="Arial"/>
                <a:ea typeface="Arial"/>
                <a:cs typeface="Arial"/>
                <a:sym typeface="Arial"/>
              </a:defRPr>
            </a:lvl5pPr>
            <a:lvl6pPr indent="-342900" lvl="5" marL="27432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Blank">
  <p:cSld name="31_Blank">
    <p:spTree>
      <p:nvGrpSpPr>
        <p:cNvPr id="104" name="Shape 104"/>
        <p:cNvGrpSpPr/>
        <p:nvPr/>
      </p:nvGrpSpPr>
      <p:grpSpPr>
        <a:xfrm>
          <a:off x="0" y="0"/>
          <a:ext cx="0" cy="0"/>
          <a:chOff x="0" y="0"/>
          <a:chExt cx="0" cy="0"/>
        </a:xfrm>
      </p:grpSpPr>
      <p:sp>
        <p:nvSpPr>
          <p:cNvPr id="105" name="Google Shape;105;p201"/>
          <p:cNvSpPr/>
          <p:nvPr/>
        </p:nvSpPr>
        <p:spPr>
          <a:xfrm rot="59978">
            <a:off x="-206410" y="-28987"/>
            <a:ext cx="12312374" cy="682306"/>
          </a:xfrm>
          <a:prstGeom prst="rect">
            <a:avLst/>
          </a:prstGeom>
          <a:solidFill>
            <a:srgbClr val="EDEDED">
              <a:alpha val="6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Arial"/>
              <a:buNone/>
            </a:pPr>
            <a:r>
              <a:t/>
            </a:r>
            <a:endParaRPr b="0" i="0" sz="1350" u="none" cap="none" strike="noStrike">
              <a:solidFill>
                <a:srgbClr val="FFFFFF"/>
              </a:solidFill>
              <a:latin typeface="Arial"/>
              <a:ea typeface="Arial"/>
              <a:cs typeface="Arial"/>
              <a:sym typeface="Arial"/>
            </a:endParaRPr>
          </a:p>
        </p:txBody>
      </p:sp>
      <p:sp>
        <p:nvSpPr>
          <p:cNvPr id="106" name="Google Shape;106;p201"/>
          <p:cNvSpPr/>
          <p:nvPr/>
        </p:nvSpPr>
        <p:spPr>
          <a:xfrm>
            <a:off x="0" y="28629"/>
            <a:ext cx="12023700" cy="576000"/>
          </a:xfrm>
          <a:prstGeom prst="rect">
            <a:avLst/>
          </a:prstGeom>
          <a:solidFill>
            <a:srgbClr val="3D6D91">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Arial"/>
              <a:buNone/>
            </a:pPr>
            <a:r>
              <a:t/>
            </a:r>
            <a:endParaRPr b="0" i="0" sz="1350" u="none" cap="none" strike="noStrike">
              <a:solidFill>
                <a:srgbClr val="FFFFFF"/>
              </a:solidFill>
              <a:latin typeface="SimSun"/>
              <a:ea typeface="SimSun"/>
              <a:cs typeface="SimSun"/>
              <a:sym typeface="SimSun"/>
            </a:endParaRPr>
          </a:p>
        </p:txBody>
      </p:sp>
      <p:sp>
        <p:nvSpPr>
          <p:cNvPr id="107" name="Google Shape;107;p201"/>
          <p:cNvSpPr txBox="1"/>
          <p:nvPr>
            <p:ph type="title"/>
          </p:nvPr>
        </p:nvSpPr>
        <p:spPr>
          <a:xfrm>
            <a:off x="0" y="0"/>
            <a:ext cx="12192000" cy="1143000"/>
          </a:xfrm>
          <a:prstGeom prst="rect">
            <a:avLst/>
          </a:prstGeom>
          <a:noFill/>
          <a:ln>
            <a:noFill/>
          </a:ln>
        </p:spPr>
        <p:txBody>
          <a:bodyPr anchorCtr="0" anchor="t" bIns="144000" lIns="121900" spcFirstLastPara="1" rIns="121900" wrap="square" tIns="144000">
            <a:noAutofit/>
          </a:bodyPr>
          <a:lstStyle>
            <a:lvl1pPr lvl="0" marR="0" rtl="0" algn="l">
              <a:lnSpc>
                <a:spcPct val="100000"/>
              </a:lnSpc>
              <a:spcBef>
                <a:spcPts val="0"/>
              </a:spcBef>
              <a:spcAft>
                <a:spcPts val="0"/>
              </a:spcAft>
              <a:buClr>
                <a:srgbClr val="000000"/>
              </a:buClr>
              <a:buSzPts val="1400"/>
              <a:buFont typeface="Arial"/>
              <a:buNone/>
              <a:defRPr b="1" i="0" sz="18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08" name="Google Shape;108;p201"/>
          <p:cNvSpPr txBox="1"/>
          <p:nvPr>
            <p:ph idx="11" type="ftr"/>
          </p:nvPr>
        </p:nvSpPr>
        <p:spPr>
          <a:xfrm>
            <a:off x="4165601" y="6525261"/>
            <a:ext cx="3860700" cy="3327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975"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09" name="Google Shape;109;p201"/>
          <p:cNvSpPr txBox="1"/>
          <p:nvPr>
            <p:ph idx="1" type="body"/>
          </p:nvPr>
        </p:nvSpPr>
        <p:spPr>
          <a:xfrm>
            <a:off x="251779" y="1414866"/>
            <a:ext cx="11688300" cy="4388700"/>
          </a:xfrm>
          <a:prstGeom prst="rect">
            <a:avLst/>
          </a:prstGeom>
          <a:noFill/>
          <a:ln>
            <a:noFill/>
          </a:ln>
        </p:spPr>
        <p:txBody>
          <a:bodyPr anchorCtr="0" anchor="t" bIns="45700" lIns="91425" spcFirstLastPara="1" rIns="91425" wrap="square" tIns="45700">
            <a:noAutofit/>
          </a:bodyPr>
          <a:lstStyle>
            <a:lvl1pPr indent="-342900" lvl="0" marL="4572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1pPr>
            <a:lvl2pPr indent="-342900" lvl="1" marL="9144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2pPr>
            <a:lvl3pPr indent="-342900" lvl="2" marL="13716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3pPr>
            <a:lvl4pPr indent="-342900" lvl="3" marL="18288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4pPr>
            <a:lvl5pPr indent="-342900" lvl="4" marL="22860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5pPr>
            <a:lvl6pPr indent="-342900" lvl="5" marL="27432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pic>
        <p:nvPicPr>
          <p:cNvPr id="110" name="Google Shape;110;p201"/>
          <p:cNvPicPr preferRelativeResize="0"/>
          <p:nvPr/>
        </p:nvPicPr>
        <p:blipFill rotWithShape="1">
          <a:blip r:embed="rId2">
            <a:alphaModFix/>
          </a:blip>
          <a:srcRect b="17918" l="0" r="0" t="0"/>
          <a:stretch/>
        </p:blipFill>
        <p:spPr>
          <a:xfrm>
            <a:off x="10832250" y="6310150"/>
            <a:ext cx="1275000" cy="4575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bg>
      <p:bgPr>
        <a:solidFill>
          <a:schemeClr val="dk2"/>
        </a:solidFill>
      </p:bgPr>
    </p:bg>
    <p:spTree>
      <p:nvGrpSpPr>
        <p:cNvPr id="111" name="Shape 111"/>
        <p:cNvGrpSpPr/>
        <p:nvPr/>
      </p:nvGrpSpPr>
      <p:grpSpPr>
        <a:xfrm>
          <a:off x="0" y="0"/>
          <a:ext cx="0" cy="0"/>
          <a:chOff x="0" y="0"/>
          <a:chExt cx="0" cy="0"/>
        </a:xfrm>
      </p:grpSpPr>
      <p:sp>
        <p:nvSpPr>
          <p:cNvPr id="112" name="Google Shape;112;p202"/>
          <p:cNvSpPr txBox="1"/>
          <p:nvPr>
            <p:ph idx="1" type="body"/>
          </p:nvPr>
        </p:nvSpPr>
        <p:spPr>
          <a:xfrm>
            <a:off x="431371" y="1220755"/>
            <a:ext cx="11329200" cy="5146200"/>
          </a:xfrm>
          <a:prstGeom prst="rect">
            <a:avLst/>
          </a:prstGeom>
          <a:noFill/>
          <a:ln>
            <a:noFill/>
          </a:ln>
        </p:spPr>
        <p:txBody>
          <a:bodyPr anchorCtr="0" anchor="t" bIns="45700" lIns="91425" spcFirstLastPara="1" rIns="91425" wrap="square" tIns="45700">
            <a:normAutofit/>
          </a:bodyPr>
          <a:lstStyle>
            <a:lvl1pPr indent="-364045" lvl="0" marL="457200" marR="0" rtl="0" algn="l">
              <a:lnSpc>
                <a:spcPct val="100000"/>
              </a:lnSpc>
              <a:spcBef>
                <a:spcPts val="427"/>
              </a:spcBef>
              <a:spcAft>
                <a:spcPts val="0"/>
              </a:spcAft>
              <a:buClr>
                <a:schemeClr val="lt1"/>
              </a:buClr>
              <a:buSzPts val="2133"/>
              <a:buFont typeface="Arial"/>
              <a:buChar char="●"/>
              <a:defRPr b="0" i="0" sz="2133" u="none" cap="none" strike="noStrike">
                <a:solidFill>
                  <a:schemeClr val="lt1"/>
                </a:solidFill>
                <a:latin typeface="Arial"/>
                <a:ea typeface="Arial"/>
                <a:cs typeface="Arial"/>
                <a:sym typeface="Arial"/>
              </a:defRPr>
            </a:lvl1pPr>
            <a:lvl2pPr indent="-347154" lvl="1" marL="914400" marR="0" rtl="0" algn="l">
              <a:lnSpc>
                <a:spcPct val="100000"/>
              </a:lnSpc>
              <a:spcBef>
                <a:spcPts val="1152"/>
              </a:spcBef>
              <a:spcAft>
                <a:spcPts val="0"/>
              </a:spcAft>
              <a:buClr>
                <a:schemeClr val="lt1"/>
              </a:buClr>
              <a:buSzPts val="1867"/>
              <a:buFont typeface="Arial"/>
              <a:buChar char="○"/>
              <a:defRPr b="0" i="0" sz="1867" u="none" cap="none" strike="noStrike">
                <a:solidFill>
                  <a:schemeClr val="lt1"/>
                </a:solidFill>
                <a:latin typeface="Arial"/>
                <a:ea typeface="Arial"/>
                <a:cs typeface="Arial"/>
                <a:sym typeface="Arial"/>
              </a:defRPr>
            </a:lvl2pPr>
            <a:lvl3pPr indent="-313245" lvl="2" marL="1371600" marR="0" rtl="0" algn="l">
              <a:lnSpc>
                <a:spcPct val="100000"/>
              </a:lnSpc>
              <a:spcBef>
                <a:spcPts val="1152"/>
              </a:spcBef>
              <a:spcAft>
                <a:spcPts val="0"/>
              </a:spcAft>
              <a:buClr>
                <a:schemeClr val="lt1"/>
              </a:buClr>
              <a:buSzPts val="1333"/>
              <a:buFont typeface="Arial"/>
              <a:buChar char="■"/>
              <a:defRPr b="0" i="0" sz="1333" u="none" cap="none" strike="noStrike">
                <a:solidFill>
                  <a:schemeClr val="lt1"/>
                </a:solidFill>
                <a:latin typeface="Arial"/>
                <a:ea typeface="Arial"/>
                <a:cs typeface="Arial"/>
                <a:sym typeface="Arial"/>
              </a:defRPr>
            </a:lvl3pPr>
            <a:lvl4pPr indent="-342900" lvl="3" marL="1828800" marR="0" rtl="0" algn="l">
              <a:lnSpc>
                <a:spcPct val="100000"/>
              </a:lnSpc>
              <a:spcBef>
                <a:spcPts val="1152"/>
              </a:spcBef>
              <a:spcAft>
                <a:spcPts val="0"/>
              </a:spcAft>
              <a:buClr>
                <a:schemeClr val="dk2"/>
              </a:buClr>
              <a:buSzPts val="1800"/>
              <a:buFont typeface="Arial"/>
              <a:buChar char="●"/>
              <a:defRPr b="0" i="0" sz="1400" u="none" cap="none" strike="noStrike">
                <a:solidFill>
                  <a:srgbClr val="000000"/>
                </a:solidFill>
                <a:latin typeface="Arial"/>
                <a:ea typeface="Arial"/>
                <a:cs typeface="Arial"/>
                <a:sym typeface="Arial"/>
              </a:defRPr>
            </a:lvl4pPr>
            <a:lvl5pPr indent="-342900" lvl="4" marL="2286000" marR="0" rtl="0" algn="l">
              <a:lnSpc>
                <a:spcPct val="100000"/>
              </a:lnSpc>
              <a:spcBef>
                <a:spcPts val="360"/>
              </a:spcBef>
              <a:spcAft>
                <a:spcPts val="0"/>
              </a:spcAft>
              <a:buClr>
                <a:schemeClr val="dk2"/>
              </a:buClr>
              <a:buSzPts val="1800"/>
              <a:buFont typeface="Arial"/>
              <a:buChar char="○"/>
              <a:defRPr b="0" i="0" sz="1400" u="none" cap="none" strike="noStrike">
                <a:solidFill>
                  <a:srgbClr val="000000"/>
                </a:solidFill>
                <a:latin typeface="Arial"/>
                <a:ea typeface="Arial"/>
                <a:cs typeface="Arial"/>
                <a:sym typeface="Arial"/>
              </a:defRPr>
            </a:lvl5pPr>
            <a:lvl6pPr indent="-342900" lvl="5" marL="27432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
        <p:nvSpPr>
          <p:cNvPr id="113" name="Google Shape;113;p202"/>
          <p:cNvSpPr txBox="1"/>
          <p:nvPr>
            <p:ph type="title"/>
          </p:nvPr>
        </p:nvSpPr>
        <p:spPr>
          <a:xfrm>
            <a:off x="431371" y="260648"/>
            <a:ext cx="11329200" cy="576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lt1"/>
              </a:buClr>
              <a:buSzPts val="2400"/>
              <a:buFont typeface="Quattrocento Sans"/>
              <a:buChar char="●"/>
              <a:defRPr b="0" i="0" sz="2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4" name="Google Shape;114;p202"/>
          <p:cNvSpPr txBox="1"/>
          <p:nvPr>
            <p:ph idx="12" type="sldNum"/>
          </p:nvPr>
        </p:nvSpPr>
        <p:spPr>
          <a:xfrm>
            <a:off x="11664619" y="6492876"/>
            <a:ext cx="5274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5" name="Shape 115"/>
        <p:cNvGrpSpPr/>
        <p:nvPr/>
      </p:nvGrpSpPr>
      <p:grpSpPr>
        <a:xfrm>
          <a:off x="0" y="0"/>
          <a:ext cx="0" cy="0"/>
          <a:chOff x="0" y="0"/>
          <a:chExt cx="0" cy="0"/>
        </a:xfrm>
      </p:grpSpPr>
      <p:sp>
        <p:nvSpPr>
          <p:cNvPr id="116" name="Google Shape;116;p203"/>
          <p:cNvSpPr txBox="1"/>
          <p:nvPr>
            <p:ph type="title"/>
          </p:nvPr>
        </p:nvSpPr>
        <p:spPr>
          <a:xfrm>
            <a:off x="609600" y="274639"/>
            <a:ext cx="10972800" cy="533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7" name="Google Shape;117;p203"/>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8" name="Google Shape;118;p203"/>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119" name="Google Shape;119;p203"/>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0" name="Shape 120"/>
        <p:cNvGrpSpPr/>
        <p:nvPr/>
      </p:nvGrpSpPr>
      <p:grpSpPr>
        <a:xfrm>
          <a:off x="0" y="0"/>
          <a:ext cx="0" cy="0"/>
          <a:chOff x="0" y="0"/>
          <a:chExt cx="0" cy="0"/>
        </a:xfrm>
      </p:grpSpPr>
      <p:sp>
        <p:nvSpPr>
          <p:cNvPr id="121" name="Google Shape;121;p204"/>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2" name="Google Shape;122;p204"/>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123" name="Google Shape;123;p204"/>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slide">
  <p:cSld name="Ending slide">
    <p:spTree>
      <p:nvGrpSpPr>
        <p:cNvPr id="124" name="Shape 124"/>
        <p:cNvGrpSpPr/>
        <p:nvPr/>
      </p:nvGrpSpPr>
      <p:grpSpPr>
        <a:xfrm>
          <a:off x="0" y="0"/>
          <a:ext cx="0" cy="0"/>
          <a:chOff x="0" y="0"/>
          <a:chExt cx="0" cy="0"/>
        </a:xfrm>
      </p:grpSpPr>
      <p:pic>
        <p:nvPicPr>
          <p:cNvPr id="125" name="Google Shape;125;p205"/>
          <p:cNvPicPr preferRelativeResize="0"/>
          <p:nvPr/>
        </p:nvPicPr>
        <p:blipFill rotWithShape="1">
          <a:blip r:embed="rId2">
            <a:alphaModFix/>
          </a:blip>
          <a:srcRect b="23277" l="16971" r="17195" t="22158"/>
          <a:stretch/>
        </p:blipFill>
        <p:spPr>
          <a:xfrm>
            <a:off x="4503575" y="2411200"/>
            <a:ext cx="3184849" cy="1716126"/>
          </a:xfrm>
          <a:prstGeom prst="rect">
            <a:avLst/>
          </a:prstGeom>
          <a:noFill/>
          <a:ln>
            <a:noFill/>
          </a:ln>
        </p:spPr>
      </p:pic>
      <p:sp>
        <p:nvSpPr>
          <p:cNvPr id="126" name="Google Shape;126;p205"/>
          <p:cNvSpPr/>
          <p:nvPr/>
        </p:nvSpPr>
        <p:spPr>
          <a:xfrm>
            <a:off x="239184" y="6336268"/>
            <a:ext cx="116481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600"/>
              <a:buFont typeface="Arial"/>
              <a:buNone/>
            </a:pPr>
            <a:r>
              <a:rPr b="1" i="0" lang="en-US" sz="600" u="none" cap="none" strike="noStrike">
                <a:solidFill>
                  <a:schemeClr val="dk1"/>
                </a:solidFill>
                <a:latin typeface="Arial"/>
                <a:ea typeface="Arial"/>
                <a:cs typeface="Arial"/>
                <a:sym typeface="Arial"/>
              </a:rPr>
              <a:t>Disclaimer: </a:t>
            </a:r>
            <a:r>
              <a:rPr b="0" i="0" lang="en-US" sz="600" u="none" cap="none" strike="noStrike">
                <a:solidFill>
                  <a:schemeClr val="dk1"/>
                </a:solidFill>
                <a:latin typeface="Arial"/>
                <a:ea typeface="Arial"/>
                <a:cs typeface="Arial"/>
                <a:sym typeface="Arial"/>
              </a:rPr>
              <a:t>This material that follows is a presentation of general background information about Singtel’s activities current at the date of the presentation. The information contained in this document is intended only for use during the presentation and should not be disseminated or distributed to parties outside the presentation. It is information given in summary form and does not purport to be complete. It is not to be relied upon as advice to investors or potential investors and does not take into account the investment objectives, financial situation or needs of any particular investor. This material should be considered with professional advice when deciding if an investment is appropriate.</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2">
    <p:spTree>
      <p:nvGrpSpPr>
        <p:cNvPr id="25" name="Shape 25"/>
        <p:cNvGrpSpPr/>
        <p:nvPr/>
      </p:nvGrpSpPr>
      <p:grpSpPr>
        <a:xfrm>
          <a:off x="0" y="0"/>
          <a:ext cx="0" cy="0"/>
          <a:chOff x="0" y="0"/>
          <a:chExt cx="0" cy="0"/>
        </a:xfrm>
      </p:grpSpPr>
      <p:grpSp>
        <p:nvGrpSpPr>
          <p:cNvPr id="26" name="Google Shape;26;p180"/>
          <p:cNvGrpSpPr/>
          <p:nvPr/>
        </p:nvGrpSpPr>
        <p:grpSpPr>
          <a:xfrm>
            <a:off x="0" y="0"/>
            <a:ext cx="12199275" cy="6857999"/>
            <a:chOff x="0" y="0"/>
            <a:chExt cx="12199275" cy="6857999"/>
          </a:xfrm>
        </p:grpSpPr>
        <p:sp>
          <p:nvSpPr>
            <p:cNvPr id="27" name="Google Shape;27;p180"/>
            <p:cNvSpPr/>
            <p:nvPr/>
          </p:nvSpPr>
          <p:spPr>
            <a:xfrm>
              <a:off x="5958675" y="3300"/>
              <a:ext cx="6240600" cy="6851400"/>
            </a:xfrm>
            <a:prstGeom prst="rect">
              <a:avLst/>
            </a:prstGeom>
            <a:solidFill>
              <a:schemeClr val="dk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 name="Google Shape;28;p180"/>
            <p:cNvPicPr preferRelativeResize="0"/>
            <p:nvPr/>
          </p:nvPicPr>
          <p:blipFill rotWithShape="1">
            <a:blip r:embed="rId2">
              <a:alphaModFix/>
            </a:blip>
            <a:srcRect b="0" l="0" r="0" t="0"/>
            <a:stretch/>
          </p:blipFill>
          <p:spPr>
            <a:xfrm>
              <a:off x="0" y="0"/>
              <a:ext cx="5958675" cy="6857999"/>
            </a:xfrm>
            <a:prstGeom prst="rect">
              <a:avLst/>
            </a:prstGeom>
            <a:noFill/>
            <a:ln>
              <a:noFill/>
            </a:ln>
          </p:spPr>
        </p:pic>
        <p:sp>
          <p:nvSpPr>
            <p:cNvPr id="29" name="Google Shape;29;p180"/>
            <p:cNvSpPr txBox="1"/>
            <p:nvPr/>
          </p:nvSpPr>
          <p:spPr>
            <a:xfrm>
              <a:off x="38000" y="1114425"/>
              <a:ext cx="5889600" cy="1108200"/>
            </a:xfrm>
            <a:prstGeom prst="rect">
              <a:avLst/>
            </a:prstGeom>
            <a:noFill/>
            <a:ln>
              <a:noFill/>
            </a:ln>
            <a:effectLst>
              <a:outerShdw blurRad="57150" rotWithShape="0" algn="bl" dir="5400000" dist="19050">
                <a:srgbClr val="000000">
                  <a:alpha val="49803"/>
                </a:srgbClr>
              </a:outerShdw>
            </a:effectLst>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000"/>
                <a:buFont typeface="Arial"/>
                <a:buNone/>
              </a:pPr>
              <a:r>
                <a:rPr b="1" i="0" lang="en-US" sz="6000" u="none" cap="none" strike="noStrike">
                  <a:solidFill>
                    <a:srgbClr val="FFFFFF"/>
                  </a:solidFill>
                  <a:latin typeface="Arial"/>
                  <a:ea typeface="Arial"/>
                  <a:cs typeface="Arial"/>
                  <a:sym typeface="Arial"/>
                </a:rPr>
                <a:t>Agenda</a:t>
              </a:r>
              <a:endParaRPr b="1" i="0" sz="6000" u="none" cap="none" strike="noStrike">
                <a:solidFill>
                  <a:srgbClr val="FFFFFF"/>
                </a:solidFill>
                <a:latin typeface="Arial"/>
                <a:ea typeface="Arial"/>
                <a:cs typeface="Arial"/>
                <a:sym typeface="Arial"/>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131" name="Shape 131"/>
        <p:cNvGrpSpPr/>
        <p:nvPr/>
      </p:nvGrpSpPr>
      <p:grpSpPr>
        <a:xfrm>
          <a:off x="0" y="0"/>
          <a:ext cx="0" cy="0"/>
          <a:chOff x="0" y="0"/>
          <a:chExt cx="0" cy="0"/>
        </a:xfrm>
      </p:grpSpPr>
      <p:sp>
        <p:nvSpPr>
          <p:cNvPr id="132" name="Google Shape;132;p184"/>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184"/>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4" name="Google Shape;134;p184"/>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
        <p:nvSpPr>
          <p:cNvPr id="135" name="Google Shape;135;p184"/>
          <p:cNvSpPr txBox="1"/>
          <p:nvPr>
            <p:ph type="title"/>
          </p:nvPr>
        </p:nvSpPr>
        <p:spPr>
          <a:xfrm>
            <a:off x="302850" y="565300"/>
            <a:ext cx="11586300" cy="5841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2800"/>
              <a:buFont typeface="Calibri"/>
              <a:buNone/>
              <a:defRPr sz="28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 Discover">
  <p:cSld name="1_Title Slide - Discover">
    <p:spTree>
      <p:nvGrpSpPr>
        <p:cNvPr id="136" name="Shape 136"/>
        <p:cNvGrpSpPr/>
        <p:nvPr/>
      </p:nvGrpSpPr>
      <p:grpSpPr>
        <a:xfrm>
          <a:off x="0" y="0"/>
          <a:ext cx="0" cy="0"/>
          <a:chOff x="0" y="0"/>
          <a:chExt cx="0" cy="0"/>
        </a:xfrm>
      </p:grpSpPr>
      <p:pic>
        <p:nvPicPr>
          <p:cNvPr id="137" name="Google Shape;137;p240"/>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38" name="Google Shape;138;p240"/>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Quattrocento Sans"/>
                <a:ea typeface="Quattrocento Sans"/>
                <a:cs typeface="Quattrocento Sans"/>
                <a:sym typeface="Quattrocento Sans"/>
              </a:rPr>
              <a:t>‹#›</a:t>
            </a:fld>
            <a:endParaRPr b="0" i="0" sz="1200" u="none" cap="none" strike="noStrike">
              <a:solidFill>
                <a:srgbClr val="888888"/>
              </a:solidFill>
              <a:latin typeface="Quattrocento Sans"/>
              <a:ea typeface="Quattrocento Sans"/>
              <a:cs typeface="Quattrocento Sans"/>
              <a:sym typeface="Quattrocento Sans"/>
            </a:endParaRPr>
          </a:p>
        </p:txBody>
      </p:sp>
      <p:sp>
        <p:nvSpPr>
          <p:cNvPr id="139" name="Google Shape;139;p240"/>
          <p:cNvSpPr txBox="1"/>
          <p:nvPr>
            <p:ph type="title"/>
          </p:nvPr>
        </p:nvSpPr>
        <p:spPr>
          <a:xfrm>
            <a:off x="505489" y="4406791"/>
            <a:ext cx="3894000" cy="658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lt1"/>
              </a:buClr>
              <a:buSzPts val="4000"/>
              <a:buFont typeface="Quattrocento Sans"/>
              <a:buNone/>
              <a:defRPr b="1" sz="4000">
                <a:solidFill>
                  <a:schemeClr val="lt1"/>
                </a:solidFill>
                <a:latin typeface="Quattrocento Sans"/>
                <a:ea typeface="Quattrocento Sans"/>
                <a:cs typeface="Quattrocento Sans"/>
                <a:sym typeface="Quattrocento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0" name="Google Shape;140;p240"/>
          <p:cNvSpPr txBox="1"/>
          <p:nvPr>
            <p:ph idx="1" type="body"/>
          </p:nvPr>
        </p:nvSpPr>
        <p:spPr>
          <a:xfrm>
            <a:off x="505489" y="5632288"/>
            <a:ext cx="3894000" cy="3567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400"/>
              </a:spcBef>
              <a:spcAft>
                <a:spcPts val="0"/>
              </a:spcAft>
              <a:buSzPts val="2000"/>
              <a:buNone/>
              <a:defRPr sz="2000">
                <a:solidFill>
                  <a:schemeClr val="lt1"/>
                </a:solidFill>
                <a:latin typeface="Quattrocento Sans"/>
                <a:ea typeface="Quattrocento Sans"/>
                <a:cs typeface="Quattrocento Sans"/>
                <a:sym typeface="Quattrocento Sans"/>
              </a:defRPr>
            </a:lvl1pPr>
            <a:lvl2pPr indent="-342900" lvl="1" marL="914400" algn="l">
              <a:lnSpc>
                <a:spcPct val="100000"/>
              </a:lnSpc>
              <a:spcBef>
                <a:spcPts val="1152"/>
              </a:spcBef>
              <a:spcAft>
                <a:spcPts val="0"/>
              </a:spcAft>
              <a:buSzPts val="1800"/>
              <a:buChar char="–"/>
              <a:defRPr/>
            </a:lvl2pPr>
            <a:lvl3pPr indent="-342900" lvl="2" marL="1371600" algn="l">
              <a:lnSpc>
                <a:spcPct val="100000"/>
              </a:lnSpc>
              <a:spcBef>
                <a:spcPts val="1152"/>
              </a:spcBef>
              <a:spcAft>
                <a:spcPts val="0"/>
              </a:spcAft>
              <a:buSzPts val="1800"/>
              <a:buChar char="•"/>
              <a:defRPr/>
            </a:lvl3pPr>
            <a:lvl4pPr indent="-342900" lvl="3" marL="1828800" algn="l">
              <a:lnSpc>
                <a:spcPct val="100000"/>
              </a:lnSpc>
              <a:spcBef>
                <a:spcPts val="1152"/>
              </a:spcBef>
              <a:spcAft>
                <a:spcPts val="0"/>
              </a:spcAft>
              <a:buClr>
                <a:schemeClr val="dk2"/>
              </a:buClr>
              <a:buSzPts val="1800"/>
              <a:buChar char="–"/>
              <a:defRPr/>
            </a:lvl4pPr>
            <a:lvl5pPr indent="-342900" lvl="4" marL="2286000" algn="l">
              <a:lnSpc>
                <a:spcPct val="100000"/>
              </a:lnSpc>
              <a:spcBef>
                <a:spcPts val="360"/>
              </a:spcBef>
              <a:spcAft>
                <a:spcPts val="0"/>
              </a:spcAft>
              <a:buClr>
                <a:schemeClr val="dk2"/>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bg>
      <p:bgPr>
        <a:solidFill>
          <a:schemeClr val="dk2"/>
        </a:solidFill>
      </p:bgPr>
    </p:bg>
    <p:spTree>
      <p:nvGrpSpPr>
        <p:cNvPr id="141" name="Shape 141"/>
        <p:cNvGrpSpPr/>
        <p:nvPr/>
      </p:nvGrpSpPr>
      <p:grpSpPr>
        <a:xfrm>
          <a:off x="0" y="0"/>
          <a:ext cx="0" cy="0"/>
          <a:chOff x="0" y="0"/>
          <a:chExt cx="0" cy="0"/>
        </a:xfrm>
      </p:grpSpPr>
      <p:sp>
        <p:nvSpPr>
          <p:cNvPr id="142" name="Google Shape;142;p241"/>
          <p:cNvSpPr txBox="1"/>
          <p:nvPr>
            <p:ph idx="1" type="body"/>
          </p:nvPr>
        </p:nvSpPr>
        <p:spPr>
          <a:xfrm>
            <a:off x="431371" y="1220755"/>
            <a:ext cx="11329200" cy="5146200"/>
          </a:xfrm>
          <a:prstGeom prst="rect">
            <a:avLst/>
          </a:prstGeom>
          <a:noFill/>
          <a:ln>
            <a:noFill/>
          </a:ln>
        </p:spPr>
        <p:txBody>
          <a:bodyPr anchorCtr="0" anchor="t" bIns="45700" lIns="91425" spcFirstLastPara="1" rIns="91425" wrap="square" tIns="45700">
            <a:normAutofit/>
          </a:bodyPr>
          <a:lstStyle>
            <a:lvl1pPr indent="-364045" lvl="0" marL="457200" algn="l">
              <a:lnSpc>
                <a:spcPct val="100000"/>
              </a:lnSpc>
              <a:spcBef>
                <a:spcPts val="427"/>
              </a:spcBef>
              <a:spcAft>
                <a:spcPts val="0"/>
              </a:spcAft>
              <a:buClr>
                <a:schemeClr val="lt1"/>
              </a:buClr>
              <a:buSzPts val="2133"/>
              <a:buChar char="•"/>
              <a:defRPr sz="2133">
                <a:solidFill>
                  <a:schemeClr val="lt1"/>
                </a:solidFill>
              </a:defRPr>
            </a:lvl1pPr>
            <a:lvl2pPr indent="-347154" lvl="1" marL="914400" algn="l">
              <a:lnSpc>
                <a:spcPct val="100000"/>
              </a:lnSpc>
              <a:spcBef>
                <a:spcPts val="1152"/>
              </a:spcBef>
              <a:spcAft>
                <a:spcPts val="0"/>
              </a:spcAft>
              <a:buClr>
                <a:schemeClr val="lt1"/>
              </a:buClr>
              <a:buSzPts val="1867"/>
              <a:buChar char="–"/>
              <a:defRPr sz="1867">
                <a:solidFill>
                  <a:schemeClr val="lt1"/>
                </a:solidFill>
              </a:defRPr>
            </a:lvl2pPr>
            <a:lvl3pPr indent="-313245" lvl="2" marL="1371600" algn="l">
              <a:lnSpc>
                <a:spcPct val="100000"/>
              </a:lnSpc>
              <a:spcBef>
                <a:spcPts val="1152"/>
              </a:spcBef>
              <a:spcAft>
                <a:spcPts val="0"/>
              </a:spcAft>
              <a:buClr>
                <a:schemeClr val="lt1"/>
              </a:buClr>
              <a:buSzPts val="1333"/>
              <a:buChar char="•"/>
              <a:defRPr sz="1333">
                <a:solidFill>
                  <a:schemeClr val="lt1"/>
                </a:solidFill>
              </a:defRPr>
            </a:lvl3pPr>
            <a:lvl4pPr indent="-342900" lvl="3" marL="1828800" algn="l">
              <a:lnSpc>
                <a:spcPct val="100000"/>
              </a:lnSpc>
              <a:spcBef>
                <a:spcPts val="1152"/>
              </a:spcBef>
              <a:spcAft>
                <a:spcPts val="0"/>
              </a:spcAft>
              <a:buClr>
                <a:schemeClr val="dk2"/>
              </a:buClr>
              <a:buSzPts val="1800"/>
              <a:buChar char="–"/>
              <a:defRPr/>
            </a:lvl4pPr>
            <a:lvl5pPr indent="-342900" lvl="4" marL="2286000" algn="l">
              <a:lnSpc>
                <a:spcPct val="100000"/>
              </a:lnSpc>
              <a:spcBef>
                <a:spcPts val="360"/>
              </a:spcBef>
              <a:spcAft>
                <a:spcPts val="0"/>
              </a:spcAft>
              <a:buClr>
                <a:schemeClr val="dk2"/>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43" name="Google Shape;143;p241"/>
          <p:cNvSpPr txBox="1"/>
          <p:nvPr>
            <p:ph type="title"/>
          </p:nvPr>
        </p:nvSpPr>
        <p:spPr>
          <a:xfrm>
            <a:off x="431371" y="260648"/>
            <a:ext cx="11329200" cy="5760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lt1"/>
              </a:buClr>
              <a:buSzPts val="2400"/>
              <a:buFont typeface="Quattrocento Sans"/>
              <a:buNone/>
              <a:defRPr sz="2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4" name="Google Shape;144;p241"/>
          <p:cNvSpPr txBox="1"/>
          <p:nvPr>
            <p:ph idx="12" type="sldNum"/>
          </p:nvPr>
        </p:nvSpPr>
        <p:spPr>
          <a:xfrm>
            <a:off x="11664619" y="6492876"/>
            <a:ext cx="52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breaker">
  <p:cSld name="1_Section breaker">
    <p:bg>
      <p:bgPr>
        <a:solidFill>
          <a:schemeClr val="dk2"/>
        </a:solidFill>
      </p:bgPr>
    </p:bg>
    <p:spTree>
      <p:nvGrpSpPr>
        <p:cNvPr id="145" name="Shape 145"/>
        <p:cNvGrpSpPr/>
        <p:nvPr/>
      </p:nvGrpSpPr>
      <p:grpSpPr>
        <a:xfrm>
          <a:off x="0" y="0"/>
          <a:ext cx="0" cy="0"/>
          <a:chOff x="0" y="0"/>
          <a:chExt cx="0" cy="0"/>
        </a:xfrm>
      </p:grpSpPr>
      <p:sp>
        <p:nvSpPr>
          <p:cNvPr id="146" name="Google Shape;146;p242"/>
          <p:cNvSpPr/>
          <p:nvPr/>
        </p:nvSpPr>
        <p:spPr>
          <a:xfrm>
            <a:off x="8595648" y="1981352"/>
            <a:ext cx="3594104" cy="4876650"/>
          </a:xfrm>
          <a:custGeom>
            <a:rect b="b" l="l" r="r" t="t"/>
            <a:pathLst>
              <a:path extrusionOk="0" h="4063875" w="2697264">
                <a:moveTo>
                  <a:pt x="2697264" y="0"/>
                </a:moveTo>
                <a:lnTo>
                  <a:pt x="2697264" y="4063875"/>
                </a:lnTo>
                <a:lnTo>
                  <a:pt x="0" y="4063875"/>
                </a:lnTo>
                <a:lnTo>
                  <a:pt x="52116" y="4022920"/>
                </a:lnTo>
                <a:cubicBezTo>
                  <a:pt x="1260444" y="3025719"/>
                  <a:pt x="2176676" y="1687233"/>
                  <a:pt x="2653239" y="155034"/>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60"/>
              <a:buFont typeface="Arial"/>
              <a:buNone/>
            </a:pPr>
            <a:r>
              <a:t/>
            </a:r>
            <a:endParaRPr b="0" i="0" sz="2160" u="none" cap="none" strike="noStrike">
              <a:solidFill>
                <a:srgbClr val="FFFFFF"/>
              </a:solidFill>
              <a:latin typeface="Quattrocento Sans"/>
              <a:ea typeface="Quattrocento Sans"/>
              <a:cs typeface="Quattrocento Sans"/>
              <a:sym typeface="Quattrocento Sans"/>
            </a:endParaRPr>
          </a:p>
        </p:txBody>
      </p:sp>
      <p:sp>
        <p:nvSpPr>
          <p:cNvPr id="147" name="Google Shape;147;p242"/>
          <p:cNvSpPr txBox="1"/>
          <p:nvPr>
            <p:ph idx="12" type="sldNum"/>
          </p:nvPr>
        </p:nvSpPr>
        <p:spPr>
          <a:xfrm>
            <a:off x="11664619" y="6492876"/>
            <a:ext cx="52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en-US"/>
              <a:t>‹#›</a:t>
            </a:fld>
            <a:endParaRPr/>
          </a:p>
        </p:txBody>
      </p:sp>
      <p:sp>
        <p:nvSpPr>
          <p:cNvPr id="148" name="Google Shape;148;p242"/>
          <p:cNvSpPr txBox="1"/>
          <p:nvPr>
            <p:ph type="ctrTitle"/>
          </p:nvPr>
        </p:nvSpPr>
        <p:spPr>
          <a:xfrm>
            <a:off x="914400" y="3000750"/>
            <a:ext cx="10363200" cy="7740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lt1"/>
              </a:buClr>
              <a:buSzPts val="4800"/>
              <a:buFont typeface="Quattrocento Sans"/>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er">
  <p:cSld name="Section breaker">
    <p:bg>
      <p:bgPr>
        <a:solidFill>
          <a:schemeClr val="lt2"/>
        </a:solidFill>
      </p:bgPr>
    </p:bg>
    <p:spTree>
      <p:nvGrpSpPr>
        <p:cNvPr id="149" name="Shape 149"/>
        <p:cNvGrpSpPr/>
        <p:nvPr/>
      </p:nvGrpSpPr>
      <p:grpSpPr>
        <a:xfrm>
          <a:off x="0" y="0"/>
          <a:ext cx="0" cy="0"/>
          <a:chOff x="0" y="0"/>
          <a:chExt cx="0" cy="0"/>
        </a:xfrm>
      </p:grpSpPr>
      <p:sp>
        <p:nvSpPr>
          <p:cNvPr id="150" name="Google Shape;150;p243"/>
          <p:cNvSpPr/>
          <p:nvPr/>
        </p:nvSpPr>
        <p:spPr>
          <a:xfrm>
            <a:off x="8595648" y="1981352"/>
            <a:ext cx="3594104" cy="4876650"/>
          </a:xfrm>
          <a:custGeom>
            <a:rect b="b" l="l" r="r" t="t"/>
            <a:pathLst>
              <a:path extrusionOk="0" h="4063875" w="2697264">
                <a:moveTo>
                  <a:pt x="2697264" y="0"/>
                </a:moveTo>
                <a:lnTo>
                  <a:pt x="2697264" y="4063875"/>
                </a:lnTo>
                <a:lnTo>
                  <a:pt x="0" y="4063875"/>
                </a:lnTo>
                <a:lnTo>
                  <a:pt x="52116" y="4022920"/>
                </a:lnTo>
                <a:cubicBezTo>
                  <a:pt x="1260444" y="3025719"/>
                  <a:pt x="2176676" y="1687233"/>
                  <a:pt x="2653239" y="155034"/>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60"/>
              <a:buFont typeface="Arial"/>
              <a:buNone/>
            </a:pPr>
            <a:r>
              <a:t/>
            </a:r>
            <a:endParaRPr b="0" i="0" sz="2160" u="none" cap="none" strike="noStrike">
              <a:solidFill>
                <a:srgbClr val="FFFFFF"/>
              </a:solidFill>
              <a:latin typeface="Quattrocento Sans"/>
              <a:ea typeface="Quattrocento Sans"/>
              <a:cs typeface="Quattrocento Sans"/>
              <a:sym typeface="Quattrocento Sans"/>
            </a:endParaRPr>
          </a:p>
        </p:txBody>
      </p:sp>
      <p:sp>
        <p:nvSpPr>
          <p:cNvPr id="151" name="Google Shape;151;p243"/>
          <p:cNvSpPr txBox="1"/>
          <p:nvPr>
            <p:ph idx="12" type="sldNum"/>
          </p:nvPr>
        </p:nvSpPr>
        <p:spPr>
          <a:xfrm>
            <a:off x="11664619" y="6492876"/>
            <a:ext cx="52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en-US"/>
              <a:t>‹#›</a:t>
            </a:fld>
            <a:endParaRPr/>
          </a:p>
        </p:txBody>
      </p:sp>
      <p:sp>
        <p:nvSpPr>
          <p:cNvPr id="152" name="Google Shape;152;p243"/>
          <p:cNvSpPr txBox="1"/>
          <p:nvPr>
            <p:ph type="ctrTitle"/>
          </p:nvPr>
        </p:nvSpPr>
        <p:spPr>
          <a:xfrm>
            <a:off x="914400" y="3000750"/>
            <a:ext cx="10363200" cy="7740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lt1"/>
              </a:buClr>
              <a:buSzPts val="4800"/>
              <a:buFont typeface="Quattrocento Sans"/>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53" name="Google Shape;153;p243"/>
          <p:cNvPicPr preferRelativeResize="0"/>
          <p:nvPr/>
        </p:nvPicPr>
        <p:blipFill rotWithShape="1">
          <a:blip r:embed="rId2">
            <a:alphaModFix/>
          </a:blip>
          <a:srcRect b="0" l="0" r="0" t="0"/>
          <a:stretch/>
        </p:blipFill>
        <p:spPr>
          <a:xfrm>
            <a:off x="475142" y="6117299"/>
            <a:ext cx="878516" cy="480053"/>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breaker">
  <p:cSld name="2_Section breaker">
    <p:spTree>
      <p:nvGrpSpPr>
        <p:cNvPr id="154" name="Shape 154"/>
        <p:cNvGrpSpPr/>
        <p:nvPr/>
      </p:nvGrpSpPr>
      <p:grpSpPr>
        <a:xfrm>
          <a:off x="0" y="0"/>
          <a:ext cx="0" cy="0"/>
          <a:chOff x="0" y="0"/>
          <a:chExt cx="0" cy="0"/>
        </a:xfrm>
      </p:grpSpPr>
      <p:sp>
        <p:nvSpPr>
          <p:cNvPr id="155" name="Google Shape;155;p244"/>
          <p:cNvSpPr/>
          <p:nvPr/>
        </p:nvSpPr>
        <p:spPr>
          <a:xfrm>
            <a:off x="8595648" y="1981352"/>
            <a:ext cx="3594104" cy="4876650"/>
          </a:xfrm>
          <a:custGeom>
            <a:rect b="b" l="l" r="r" t="t"/>
            <a:pathLst>
              <a:path extrusionOk="0" h="4063875" w="2697264">
                <a:moveTo>
                  <a:pt x="2697264" y="0"/>
                </a:moveTo>
                <a:lnTo>
                  <a:pt x="2697264" y="4063875"/>
                </a:lnTo>
                <a:lnTo>
                  <a:pt x="0" y="4063875"/>
                </a:lnTo>
                <a:lnTo>
                  <a:pt x="52116" y="4022920"/>
                </a:lnTo>
                <a:cubicBezTo>
                  <a:pt x="1260444" y="3025719"/>
                  <a:pt x="2176676" y="1687233"/>
                  <a:pt x="2653239" y="15503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60"/>
              <a:buFont typeface="Arial"/>
              <a:buNone/>
            </a:pPr>
            <a:r>
              <a:t/>
            </a:r>
            <a:endParaRPr b="0" i="0" sz="2160" u="none" cap="none" strike="noStrike">
              <a:solidFill>
                <a:srgbClr val="FFFFFF"/>
              </a:solidFill>
              <a:latin typeface="Quattrocento Sans"/>
              <a:ea typeface="Quattrocento Sans"/>
              <a:cs typeface="Quattrocento Sans"/>
              <a:sym typeface="Quattrocento Sans"/>
            </a:endParaRPr>
          </a:p>
        </p:txBody>
      </p:sp>
      <p:sp>
        <p:nvSpPr>
          <p:cNvPr id="156" name="Google Shape;156;p244"/>
          <p:cNvSpPr txBox="1"/>
          <p:nvPr>
            <p:ph idx="12" type="sldNum"/>
          </p:nvPr>
        </p:nvSpPr>
        <p:spPr>
          <a:xfrm>
            <a:off x="11664619" y="6492876"/>
            <a:ext cx="52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en-US"/>
              <a:t>‹#›</a:t>
            </a:fld>
            <a:endParaRPr/>
          </a:p>
        </p:txBody>
      </p:sp>
      <p:sp>
        <p:nvSpPr>
          <p:cNvPr id="157" name="Google Shape;157;p244"/>
          <p:cNvSpPr txBox="1"/>
          <p:nvPr>
            <p:ph type="ctrTitle"/>
          </p:nvPr>
        </p:nvSpPr>
        <p:spPr>
          <a:xfrm>
            <a:off x="914400" y="3000750"/>
            <a:ext cx="10363200" cy="7740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4800"/>
              <a:buFont typeface="Quattrocento Sans"/>
              <a:buNone/>
              <a:defRPr sz="48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58" name="Shape 158"/>
        <p:cNvGrpSpPr/>
        <p:nvPr/>
      </p:nvGrpSpPr>
      <p:grpSpPr>
        <a:xfrm>
          <a:off x="0" y="0"/>
          <a:ext cx="0" cy="0"/>
          <a:chOff x="0" y="0"/>
          <a:chExt cx="0" cy="0"/>
        </a:xfrm>
      </p:grpSpPr>
      <p:sp>
        <p:nvSpPr>
          <p:cNvPr id="159" name="Google Shape;159;p245"/>
          <p:cNvSpPr txBox="1"/>
          <p:nvPr>
            <p:ph type="title"/>
          </p:nvPr>
        </p:nvSpPr>
        <p:spPr>
          <a:xfrm>
            <a:off x="431371" y="260648"/>
            <a:ext cx="11329200" cy="5760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2"/>
              </a:buClr>
              <a:buSzPts val="2400"/>
              <a:buFont typeface="Quattrocento Sans"/>
              <a:buNone/>
              <a:defRPr b="0" sz="2400">
                <a:latin typeface="Quattrocento Sans"/>
                <a:ea typeface="Quattrocento Sans"/>
                <a:cs typeface="Quattrocento Sans"/>
                <a:sym typeface="Quattrocento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0" name="Google Shape;160;p245"/>
          <p:cNvSpPr txBox="1"/>
          <p:nvPr>
            <p:ph idx="1" type="body"/>
          </p:nvPr>
        </p:nvSpPr>
        <p:spPr>
          <a:xfrm>
            <a:off x="431371" y="1028734"/>
            <a:ext cx="11329200" cy="5338200"/>
          </a:xfrm>
          <a:prstGeom prst="rect">
            <a:avLst/>
          </a:prstGeom>
          <a:noFill/>
          <a:ln>
            <a:noFill/>
          </a:ln>
        </p:spPr>
        <p:txBody>
          <a:bodyPr anchorCtr="0" anchor="t" bIns="45700" lIns="91425" spcFirstLastPara="1" rIns="91425" wrap="square" tIns="45700">
            <a:normAutofit/>
          </a:bodyPr>
          <a:lstStyle>
            <a:lvl1pPr indent="-347154" lvl="0" marL="457200" algn="l">
              <a:lnSpc>
                <a:spcPct val="100000"/>
              </a:lnSpc>
              <a:spcBef>
                <a:spcPts val="373"/>
              </a:spcBef>
              <a:spcAft>
                <a:spcPts val="0"/>
              </a:spcAft>
              <a:buSzPts val="1867"/>
              <a:buChar char="•"/>
              <a:defRPr sz="1867">
                <a:latin typeface="Quattrocento Sans"/>
                <a:ea typeface="Quattrocento Sans"/>
                <a:cs typeface="Quattrocento Sans"/>
                <a:sym typeface="Quattrocento Sans"/>
              </a:defRPr>
            </a:lvl1pPr>
            <a:lvl2pPr indent="-330200" lvl="1" marL="914400" algn="l">
              <a:lnSpc>
                <a:spcPct val="100000"/>
              </a:lnSpc>
              <a:spcBef>
                <a:spcPts val="1152"/>
              </a:spcBef>
              <a:spcAft>
                <a:spcPts val="0"/>
              </a:spcAft>
              <a:buSzPts val="1600"/>
              <a:buChar char="–"/>
              <a:defRPr sz="1600">
                <a:latin typeface="Quattrocento Sans"/>
                <a:ea typeface="Quattrocento Sans"/>
                <a:cs typeface="Quattrocento Sans"/>
                <a:sym typeface="Quattrocento Sans"/>
              </a:defRPr>
            </a:lvl2pPr>
            <a:lvl3pPr indent="-317500" lvl="2" marL="1371600" algn="l">
              <a:lnSpc>
                <a:spcPct val="100000"/>
              </a:lnSpc>
              <a:spcBef>
                <a:spcPts val="1152"/>
              </a:spcBef>
              <a:spcAft>
                <a:spcPts val="0"/>
              </a:spcAft>
              <a:buSzPts val="1400"/>
              <a:buChar char="•"/>
              <a:defRPr sz="1400">
                <a:latin typeface="Quattrocento Sans"/>
                <a:ea typeface="Quattrocento Sans"/>
                <a:cs typeface="Quattrocento Sans"/>
                <a:sym typeface="Quattrocento Sans"/>
              </a:defRPr>
            </a:lvl3pPr>
            <a:lvl4pPr indent="-342900" lvl="3" marL="1828800" algn="l">
              <a:lnSpc>
                <a:spcPct val="100000"/>
              </a:lnSpc>
              <a:spcBef>
                <a:spcPts val="1152"/>
              </a:spcBef>
              <a:spcAft>
                <a:spcPts val="0"/>
              </a:spcAft>
              <a:buClr>
                <a:schemeClr val="dk2"/>
              </a:buClr>
              <a:buSzPts val="1800"/>
              <a:buChar char="–"/>
              <a:defRPr/>
            </a:lvl4pPr>
            <a:lvl5pPr indent="-342900" lvl="4" marL="2286000" algn="l">
              <a:lnSpc>
                <a:spcPct val="100000"/>
              </a:lnSpc>
              <a:spcBef>
                <a:spcPts val="360"/>
              </a:spcBef>
              <a:spcAft>
                <a:spcPts val="0"/>
              </a:spcAft>
              <a:buClr>
                <a:schemeClr val="dk2"/>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61" name="Google Shape;161;p245"/>
          <p:cNvSpPr txBox="1"/>
          <p:nvPr/>
        </p:nvSpPr>
        <p:spPr>
          <a:xfrm>
            <a:off x="3503712" y="6555439"/>
            <a:ext cx="5147700" cy="240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7"/>
              <a:buFont typeface="Arial"/>
              <a:buNone/>
            </a:pPr>
            <a:r>
              <a:rPr b="0" i="0" lang="en-US" sz="667" u="none" cap="none" strike="noStrike">
                <a:solidFill>
                  <a:srgbClr val="7F7F7F"/>
                </a:solidFill>
                <a:latin typeface="Avenir"/>
                <a:ea typeface="Avenir"/>
                <a:cs typeface="Avenir"/>
                <a:sym typeface="Avenir"/>
              </a:rPr>
              <a:t>Strictly Private and Confidential</a:t>
            </a:r>
            <a:endParaRPr b="0" i="0" sz="1400" u="none" cap="none" strike="noStrike">
              <a:solidFill>
                <a:srgbClr val="000000"/>
              </a:solidFill>
              <a:latin typeface="Arial"/>
              <a:ea typeface="Arial"/>
              <a:cs typeface="Arial"/>
              <a:sym typeface="Arial"/>
            </a:endParaRPr>
          </a:p>
        </p:txBody>
      </p:sp>
      <p:sp>
        <p:nvSpPr>
          <p:cNvPr id="162" name="Google Shape;162;p245"/>
          <p:cNvSpPr/>
          <p:nvPr/>
        </p:nvSpPr>
        <p:spPr>
          <a:xfrm>
            <a:off x="11731460" y="6542068"/>
            <a:ext cx="290400" cy="195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667"/>
              <a:buFont typeface="Arial"/>
              <a:buNone/>
            </a:pPr>
            <a:fld id="{00000000-1234-1234-1234-123412341234}" type="slidenum">
              <a:rPr b="0" i="0" lang="en-US" sz="667" u="none" cap="none" strike="noStrike">
                <a:solidFill>
                  <a:srgbClr val="7F7F7F"/>
                </a:solidFill>
                <a:latin typeface="Quattrocento Sans"/>
                <a:ea typeface="Quattrocento Sans"/>
                <a:cs typeface="Quattrocento Sans"/>
                <a:sym typeface="Quattrocento Sans"/>
              </a:rPr>
              <a:t>‹#›</a:t>
            </a:fld>
            <a:endParaRPr b="0" i="0" sz="667" u="none" cap="none" strike="noStrike">
              <a:solidFill>
                <a:srgbClr val="7F7F7F"/>
              </a:solidFill>
              <a:latin typeface="Quattrocento Sans"/>
              <a:ea typeface="Quattrocento Sans"/>
              <a:cs typeface="Quattrocento Sans"/>
              <a:sym typeface="Quattrocento San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63" name="Shape 163"/>
        <p:cNvGrpSpPr/>
        <p:nvPr/>
      </p:nvGrpSpPr>
      <p:grpSpPr>
        <a:xfrm>
          <a:off x="0" y="0"/>
          <a:ext cx="0" cy="0"/>
          <a:chOff x="0" y="0"/>
          <a:chExt cx="0" cy="0"/>
        </a:xfrm>
      </p:grpSpPr>
      <p:sp>
        <p:nvSpPr>
          <p:cNvPr id="164" name="Google Shape;164;p246"/>
          <p:cNvSpPr txBox="1"/>
          <p:nvPr>
            <p:ph type="title"/>
          </p:nvPr>
        </p:nvSpPr>
        <p:spPr>
          <a:xfrm>
            <a:off x="431371" y="260648"/>
            <a:ext cx="11329200" cy="5760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2"/>
              </a:buClr>
              <a:buSzPts val="2400"/>
              <a:buFont typeface="Quattrocento Sans"/>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5" name="Google Shape;165;p246"/>
          <p:cNvSpPr txBox="1"/>
          <p:nvPr>
            <p:ph idx="12" type="sldNum"/>
          </p:nvPr>
        </p:nvSpPr>
        <p:spPr>
          <a:xfrm>
            <a:off x="11664619" y="6492876"/>
            <a:ext cx="52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667"/>
              <a:buFont typeface="Arial"/>
              <a:buNone/>
              <a:defRPr b="0" i="0" sz="667" u="none" cap="none" strike="noStrike">
                <a:solidFill>
                  <a:srgbClr val="7F7F7F"/>
                </a:solidFill>
                <a:latin typeface="Quattrocento Sans"/>
                <a:ea typeface="Quattrocento Sans"/>
                <a:cs typeface="Quattrocento Sans"/>
                <a:sym typeface="Quattrocento Sans"/>
              </a:defRPr>
            </a:lvl1pPr>
            <a:lvl2pPr indent="0" lvl="1" marL="0" marR="0" algn="r">
              <a:lnSpc>
                <a:spcPct val="100000"/>
              </a:lnSpc>
              <a:spcBef>
                <a:spcPts val="0"/>
              </a:spcBef>
              <a:spcAft>
                <a:spcPts val="0"/>
              </a:spcAft>
              <a:buClr>
                <a:srgbClr val="000000"/>
              </a:buClr>
              <a:buSzPts val="667"/>
              <a:buFont typeface="Arial"/>
              <a:buNone/>
              <a:defRPr b="0" i="0" sz="667" u="none" cap="none" strike="noStrike">
                <a:solidFill>
                  <a:srgbClr val="7F7F7F"/>
                </a:solidFill>
                <a:latin typeface="Quattrocento Sans"/>
                <a:ea typeface="Quattrocento Sans"/>
                <a:cs typeface="Quattrocento Sans"/>
                <a:sym typeface="Quattrocento Sans"/>
              </a:defRPr>
            </a:lvl2pPr>
            <a:lvl3pPr indent="0" lvl="2" marL="0" marR="0" algn="r">
              <a:lnSpc>
                <a:spcPct val="100000"/>
              </a:lnSpc>
              <a:spcBef>
                <a:spcPts val="0"/>
              </a:spcBef>
              <a:spcAft>
                <a:spcPts val="0"/>
              </a:spcAft>
              <a:buClr>
                <a:srgbClr val="000000"/>
              </a:buClr>
              <a:buSzPts val="667"/>
              <a:buFont typeface="Arial"/>
              <a:buNone/>
              <a:defRPr b="0" i="0" sz="667" u="none" cap="none" strike="noStrike">
                <a:solidFill>
                  <a:srgbClr val="7F7F7F"/>
                </a:solidFill>
                <a:latin typeface="Quattrocento Sans"/>
                <a:ea typeface="Quattrocento Sans"/>
                <a:cs typeface="Quattrocento Sans"/>
                <a:sym typeface="Quattrocento Sans"/>
              </a:defRPr>
            </a:lvl3pPr>
            <a:lvl4pPr indent="0" lvl="3" marL="0" marR="0" algn="r">
              <a:lnSpc>
                <a:spcPct val="100000"/>
              </a:lnSpc>
              <a:spcBef>
                <a:spcPts val="0"/>
              </a:spcBef>
              <a:spcAft>
                <a:spcPts val="0"/>
              </a:spcAft>
              <a:buClr>
                <a:srgbClr val="000000"/>
              </a:buClr>
              <a:buSzPts val="667"/>
              <a:buFont typeface="Arial"/>
              <a:buNone/>
              <a:defRPr b="0" i="0" sz="667" u="none" cap="none" strike="noStrike">
                <a:solidFill>
                  <a:srgbClr val="7F7F7F"/>
                </a:solidFill>
                <a:latin typeface="Quattrocento Sans"/>
                <a:ea typeface="Quattrocento Sans"/>
                <a:cs typeface="Quattrocento Sans"/>
                <a:sym typeface="Quattrocento Sans"/>
              </a:defRPr>
            </a:lvl4pPr>
            <a:lvl5pPr indent="0" lvl="4" marL="0" marR="0" algn="r">
              <a:lnSpc>
                <a:spcPct val="100000"/>
              </a:lnSpc>
              <a:spcBef>
                <a:spcPts val="0"/>
              </a:spcBef>
              <a:spcAft>
                <a:spcPts val="0"/>
              </a:spcAft>
              <a:buClr>
                <a:srgbClr val="000000"/>
              </a:buClr>
              <a:buSzPts val="667"/>
              <a:buFont typeface="Arial"/>
              <a:buNone/>
              <a:defRPr b="0" i="0" sz="667" u="none" cap="none" strike="noStrike">
                <a:solidFill>
                  <a:srgbClr val="7F7F7F"/>
                </a:solidFill>
                <a:latin typeface="Quattrocento Sans"/>
                <a:ea typeface="Quattrocento Sans"/>
                <a:cs typeface="Quattrocento Sans"/>
                <a:sym typeface="Quattrocento Sans"/>
              </a:defRPr>
            </a:lvl5pPr>
            <a:lvl6pPr indent="0" lvl="5" marL="0" marR="0" algn="r">
              <a:lnSpc>
                <a:spcPct val="100000"/>
              </a:lnSpc>
              <a:spcBef>
                <a:spcPts val="0"/>
              </a:spcBef>
              <a:spcAft>
                <a:spcPts val="0"/>
              </a:spcAft>
              <a:buClr>
                <a:srgbClr val="000000"/>
              </a:buClr>
              <a:buSzPts val="667"/>
              <a:buFont typeface="Arial"/>
              <a:buNone/>
              <a:defRPr b="0" i="0" sz="667" u="none" cap="none" strike="noStrike">
                <a:solidFill>
                  <a:srgbClr val="7F7F7F"/>
                </a:solidFill>
                <a:latin typeface="Quattrocento Sans"/>
                <a:ea typeface="Quattrocento Sans"/>
                <a:cs typeface="Quattrocento Sans"/>
                <a:sym typeface="Quattrocento Sans"/>
              </a:defRPr>
            </a:lvl6pPr>
            <a:lvl7pPr indent="0" lvl="6" marL="0" marR="0" algn="r">
              <a:lnSpc>
                <a:spcPct val="100000"/>
              </a:lnSpc>
              <a:spcBef>
                <a:spcPts val="0"/>
              </a:spcBef>
              <a:spcAft>
                <a:spcPts val="0"/>
              </a:spcAft>
              <a:buClr>
                <a:srgbClr val="000000"/>
              </a:buClr>
              <a:buSzPts val="667"/>
              <a:buFont typeface="Arial"/>
              <a:buNone/>
              <a:defRPr b="0" i="0" sz="667" u="none" cap="none" strike="noStrike">
                <a:solidFill>
                  <a:srgbClr val="7F7F7F"/>
                </a:solidFill>
                <a:latin typeface="Quattrocento Sans"/>
                <a:ea typeface="Quattrocento Sans"/>
                <a:cs typeface="Quattrocento Sans"/>
                <a:sym typeface="Quattrocento Sans"/>
              </a:defRPr>
            </a:lvl7pPr>
            <a:lvl8pPr indent="0" lvl="7" marL="0" marR="0" algn="r">
              <a:lnSpc>
                <a:spcPct val="100000"/>
              </a:lnSpc>
              <a:spcBef>
                <a:spcPts val="0"/>
              </a:spcBef>
              <a:spcAft>
                <a:spcPts val="0"/>
              </a:spcAft>
              <a:buClr>
                <a:srgbClr val="000000"/>
              </a:buClr>
              <a:buSzPts val="667"/>
              <a:buFont typeface="Arial"/>
              <a:buNone/>
              <a:defRPr b="0" i="0" sz="667" u="none" cap="none" strike="noStrike">
                <a:solidFill>
                  <a:srgbClr val="7F7F7F"/>
                </a:solidFill>
                <a:latin typeface="Quattrocento Sans"/>
                <a:ea typeface="Quattrocento Sans"/>
                <a:cs typeface="Quattrocento Sans"/>
                <a:sym typeface="Quattrocento Sans"/>
              </a:defRPr>
            </a:lvl8pPr>
            <a:lvl9pPr indent="0" lvl="8" marL="0" marR="0" algn="r">
              <a:lnSpc>
                <a:spcPct val="100000"/>
              </a:lnSpc>
              <a:spcBef>
                <a:spcPts val="0"/>
              </a:spcBef>
              <a:spcAft>
                <a:spcPts val="0"/>
              </a:spcAft>
              <a:buClr>
                <a:srgbClr val="000000"/>
              </a:buClr>
              <a:buSzPts val="667"/>
              <a:buFont typeface="Arial"/>
              <a:buNone/>
              <a:defRPr b="0" i="0" sz="667" u="none" cap="none" strike="noStrike">
                <a:solidFill>
                  <a:srgbClr val="7F7F7F"/>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en-US"/>
              <a:t>‹#›</a:t>
            </a:fld>
            <a:endParaRPr/>
          </a:p>
        </p:txBody>
      </p:sp>
      <p:sp>
        <p:nvSpPr>
          <p:cNvPr id="166" name="Google Shape;166;p246"/>
          <p:cNvSpPr txBox="1"/>
          <p:nvPr/>
        </p:nvSpPr>
        <p:spPr>
          <a:xfrm>
            <a:off x="3503712" y="6555439"/>
            <a:ext cx="5147700" cy="240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7"/>
              <a:buFont typeface="Arial"/>
              <a:buNone/>
            </a:pPr>
            <a:r>
              <a:rPr b="0" i="0" lang="en-US" sz="667" u="none" cap="none" strike="noStrike">
                <a:solidFill>
                  <a:srgbClr val="7F7F7F"/>
                </a:solidFill>
                <a:latin typeface="Avenir"/>
                <a:ea typeface="Avenir"/>
                <a:cs typeface="Avenir"/>
                <a:sym typeface="Avenir"/>
              </a:rPr>
              <a:t>Strictly Private and Confidential</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Section breaker">
  <p:cSld name="5_Section breaker">
    <p:spTree>
      <p:nvGrpSpPr>
        <p:cNvPr id="167" name="Shape 167"/>
        <p:cNvGrpSpPr/>
        <p:nvPr/>
      </p:nvGrpSpPr>
      <p:grpSpPr>
        <a:xfrm>
          <a:off x="0" y="0"/>
          <a:ext cx="0" cy="0"/>
          <a:chOff x="0" y="0"/>
          <a:chExt cx="0" cy="0"/>
        </a:xfrm>
      </p:grpSpPr>
      <p:sp>
        <p:nvSpPr>
          <p:cNvPr id="168" name="Google Shape;168;p247"/>
          <p:cNvSpPr/>
          <p:nvPr/>
        </p:nvSpPr>
        <p:spPr>
          <a:xfrm>
            <a:off x="8595648" y="1981352"/>
            <a:ext cx="3594104" cy="4876650"/>
          </a:xfrm>
          <a:custGeom>
            <a:rect b="b" l="l" r="r" t="t"/>
            <a:pathLst>
              <a:path extrusionOk="0" h="4063875" w="2697264">
                <a:moveTo>
                  <a:pt x="2697264" y="0"/>
                </a:moveTo>
                <a:lnTo>
                  <a:pt x="2697264" y="4063875"/>
                </a:lnTo>
                <a:lnTo>
                  <a:pt x="0" y="4063875"/>
                </a:lnTo>
                <a:lnTo>
                  <a:pt x="52116" y="4022920"/>
                </a:lnTo>
                <a:cubicBezTo>
                  <a:pt x="1260444" y="3025719"/>
                  <a:pt x="2176676" y="1687233"/>
                  <a:pt x="2653239" y="15503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60"/>
              <a:buFont typeface="Arial"/>
              <a:buNone/>
            </a:pPr>
            <a:r>
              <a:t/>
            </a:r>
            <a:endParaRPr b="0" i="0" sz="2160" u="none" cap="none" strike="noStrike">
              <a:solidFill>
                <a:srgbClr val="FFFFFF"/>
              </a:solidFill>
              <a:latin typeface="Quattrocento Sans"/>
              <a:ea typeface="Quattrocento Sans"/>
              <a:cs typeface="Quattrocento Sans"/>
              <a:sym typeface="Quattrocento Sans"/>
            </a:endParaRPr>
          </a:p>
        </p:txBody>
      </p:sp>
      <p:sp>
        <p:nvSpPr>
          <p:cNvPr id="169" name="Google Shape;169;p247"/>
          <p:cNvSpPr txBox="1"/>
          <p:nvPr>
            <p:ph idx="12" type="sldNum"/>
          </p:nvPr>
        </p:nvSpPr>
        <p:spPr>
          <a:xfrm>
            <a:off x="11664619" y="6492876"/>
            <a:ext cx="52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en-US"/>
              <a:t>‹#›</a:t>
            </a:fld>
            <a:endParaRPr/>
          </a:p>
        </p:txBody>
      </p:sp>
      <p:sp>
        <p:nvSpPr>
          <p:cNvPr id="170" name="Google Shape;170;p247"/>
          <p:cNvSpPr txBox="1"/>
          <p:nvPr>
            <p:ph type="ctrTitle"/>
          </p:nvPr>
        </p:nvSpPr>
        <p:spPr>
          <a:xfrm>
            <a:off x="914400" y="3000750"/>
            <a:ext cx="10363200" cy="7740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4800"/>
              <a:buFont typeface="Quattrocento Sans"/>
              <a:buNone/>
              <a:defRPr sz="48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71" name="Shape 171"/>
        <p:cNvGrpSpPr/>
        <p:nvPr/>
      </p:nvGrpSpPr>
      <p:grpSpPr>
        <a:xfrm>
          <a:off x="0" y="0"/>
          <a:ext cx="0" cy="0"/>
          <a:chOff x="0" y="0"/>
          <a:chExt cx="0" cy="0"/>
        </a:xfrm>
      </p:grpSpPr>
      <p:sp>
        <p:nvSpPr>
          <p:cNvPr id="172" name="Google Shape;172;p248"/>
          <p:cNvSpPr txBox="1"/>
          <p:nvPr>
            <p:ph type="title"/>
          </p:nvPr>
        </p:nvSpPr>
        <p:spPr>
          <a:xfrm>
            <a:off x="609600" y="274639"/>
            <a:ext cx="10972800" cy="533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2667"/>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73" name="Google Shape;173;p248"/>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74" name="Google Shape;174;p248"/>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175" name="Google Shape;175;p248"/>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breaker">
  <p:cSld name="1_Section breaker">
    <p:bg>
      <p:bgPr>
        <a:solidFill>
          <a:srgbClr val="3D6D91"/>
        </a:solidFill>
      </p:bgPr>
    </p:bg>
    <p:spTree>
      <p:nvGrpSpPr>
        <p:cNvPr id="30" name="Shape 30"/>
        <p:cNvGrpSpPr/>
        <p:nvPr/>
      </p:nvGrpSpPr>
      <p:grpSpPr>
        <a:xfrm>
          <a:off x="0" y="0"/>
          <a:ext cx="0" cy="0"/>
          <a:chOff x="0" y="0"/>
          <a:chExt cx="0" cy="0"/>
        </a:xfrm>
      </p:grpSpPr>
      <p:sp>
        <p:nvSpPr>
          <p:cNvPr id="31" name="Google Shape;31;p181"/>
          <p:cNvSpPr/>
          <p:nvPr/>
        </p:nvSpPr>
        <p:spPr>
          <a:xfrm>
            <a:off x="8595648" y="1981352"/>
            <a:ext cx="3594104" cy="4876650"/>
          </a:xfrm>
          <a:custGeom>
            <a:rect b="b" l="l" r="r" t="t"/>
            <a:pathLst>
              <a:path extrusionOk="0" h="4063875" w="2697264">
                <a:moveTo>
                  <a:pt x="2697264" y="0"/>
                </a:moveTo>
                <a:lnTo>
                  <a:pt x="2697264" y="4063875"/>
                </a:lnTo>
                <a:lnTo>
                  <a:pt x="0" y="4063875"/>
                </a:lnTo>
                <a:lnTo>
                  <a:pt x="52116" y="4022920"/>
                </a:lnTo>
                <a:cubicBezTo>
                  <a:pt x="1260444" y="3025719"/>
                  <a:pt x="2176676" y="1687233"/>
                  <a:pt x="2653239" y="155034"/>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60"/>
              <a:buFont typeface="Arial"/>
              <a:buNone/>
            </a:pPr>
            <a:r>
              <a:t/>
            </a:r>
            <a:endParaRPr b="0" i="0" sz="2160" u="none" cap="none" strike="noStrike">
              <a:solidFill>
                <a:srgbClr val="FFFFFF"/>
              </a:solidFill>
              <a:latin typeface="Quattrocento Sans"/>
              <a:ea typeface="Quattrocento Sans"/>
              <a:cs typeface="Quattrocento Sans"/>
              <a:sym typeface="Quattrocento Sans"/>
            </a:endParaRPr>
          </a:p>
        </p:txBody>
      </p:sp>
      <p:sp>
        <p:nvSpPr>
          <p:cNvPr id="32" name="Google Shape;32;p181"/>
          <p:cNvSpPr txBox="1"/>
          <p:nvPr>
            <p:ph type="ctrTitle"/>
          </p:nvPr>
        </p:nvSpPr>
        <p:spPr>
          <a:xfrm>
            <a:off x="914400" y="3000750"/>
            <a:ext cx="10363200" cy="774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lt1"/>
              </a:buClr>
              <a:buSzPts val="4500"/>
              <a:buFont typeface="Verdana"/>
              <a:buChar char="●"/>
              <a:defRPr b="0" i="0" sz="4500" u="none" cap="none" strike="noStrike">
                <a:solidFill>
                  <a:schemeClr val="lt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id="33" name="Google Shape;33;p181"/>
          <p:cNvPicPr preferRelativeResize="0"/>
          <p:nvPr/>
        </p:nvPicPr>
        <p:blipFill rotWithShape="1">
          <a:blip r:embed="rId2">
            <a:alphaModFix/>
          </a:blip>
          <a:srcRect b="0" l="0" r="0" t="0"/>
          <a:stretch/>
        </p:blipFill>
        <p:spPr>
          <a:xfrm>
            <a:off x="10634100" y="6456325"/>
            <a:ext cx="1498424" cy="401674"/>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6" name="Shape 176"/>
        <p:cNvGrpSpPr/>
        <p:nvPr/>
      </p:nvGrpSpPr>
      <p:grpSpPr>
        <a:xfrm>
          <a:off x="0" y="0"/>
          <a:ext cx="0" cy="0"/>
          <a:chOff x="0" y="0"/>
          <a:chExt cx="0" cy="0"/>
        </a:xfrm>
      </p:grpSpPr>
      <p:sp>
        <p:nvSpPr>
          <p:cNvPr id="177" name="Google Shape;177;p249"/>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78" name="Google Shape;178;p249"/>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179" name="Google Shape;179;p249"/>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186" name="Shape 186"/>
        <p:cNvGrpSpPr/>
        <p:nvPr/>
      </p:nvGrpSpPr>
      <p:grpSpPr>
        <a:xfrm>
          <a:off x="0" y="0"/>
          <a:ext cx="0" cy="0"/>
          <a:chOff x="0" y="0"/>
          <a:chExt cx="0" cy="0"/>
        </a:xfrm>
      </p:grpSpPr>
      <p:sp>
        <p:nvSpPr>
          <p:cNvPr id="187" name="Google Shape;187;p186"/>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186"/>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9" name="Google Shape;189;p186"/>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
        <p:nvSpPr>
          <p:cNvPr id="190" name="Google Shape;190;p186"/>
          <p:cNvSpPr txBox="1"/>
          <p:nvPr>
            <p:ph type="title"/>
          </p:nvPr>
        </p:nvSpPr>
        <p:spPr>
          <a:xfrm>
            <a:off x="302850" y="163625"/>
            <a:ext cx="11586300" cy="5841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Blank">
  <p:cSld name="31_Blank">
    <p:spTree>
      <p:nvGrpSpPr>
        <p:cNvPr id="191" name="Shape 191"/>
        <p:cNvGrpSpPr/>
        <p:nvPr/>
      </p:nvGrpSpPr>
      <p:grpSpPr>
        <a:xfrm>
          <a:off x="0" y="0"/>
          <a:ext cx="0" cy="0"/>
          <a:chOff x="0" y="0"/>
          <a:chExt cx="0" cy="0"/>
        </a:xfrm>
      </p:grpSpPr>
      <p:sp>
        <p:nvSpPr>
          <p:cNvPr id="192" name="Google Shape;192;p206"/>
          <p:cNvSpPr/>
          <p:nvPr/>
        </p:nvSpPr>
        <p:spPr>
          <a:xfrm rot="59978">
            <a:off x="-206410" y="-28987"/>
            <a:ext cx="12312374" cy="682306"/>
          </a:xfrm>
          <a:prstGeom prst="rect">
            <a:avLst/>
          </a:prstGeom>
          <a:solidFill>
            <a:srgbClr val="EDEDED">
              <a:alpha val="6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Arial"/>
              <a:buNone/>
            </a:pPr>
            <a:r>
              <a:t/>
            </a:r>
            <a:endParaRPr b="0" i="0" sz="1350" u="none" cap="none" strike="noStrike">
              <a:solidFill>
                <a:srgbClr val="FFFFFF"/>
              </a:solidFill>
              <a:latin typeface="Arial"/>
              <a:ea typeface="Arial"/>
              <a:cs typeface="Arial"/>
              <a:sym typeface="Arial"/>
            </a:endParaRPr>
          </a:p>
        </p:txBody>
      </p:sp>
      <p:sp>
        <p:nvSpPr>
          <p:cNvPr id="193" name="Google Shape;193;p206"/>
          <p:cNvSpPr/>
          <p:nvPr/>
        </p:nvSpPr>
        <p:spPr>
          <a:xfrm>
            <a:off x="0" y="28629"/>
            <a:ext cx="12023700" cy="576000"/>
          </a:xfrm>
          <a:prstGeom prst="rect">
            <a:avLst/>
          </a:prstGeom>
          <a:solidFill>
            <a:srgbClr val="3D6D91">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Arial"/>
              <a:buNone/>
            </a:pPr>
            <a:r>
              <a:t/>
            </a:r>
            <a:endParaRPr b="0" i="0" sz="1350" u="none" cap="none" strike="noStrike">
              <a:solidFill>
                <a:srgbClr val="FFFFFF"/>
              </a:solidFill>
              <a:latin typeface="SimSun"/>
              <a:ea typeface="SimSun"/>
              <a:cs typeface="SimSun"/>
              <a:sym typeface="SimSun"/>
            </a:endParaRPr>
          </a:p>
        </p:txBody>
      </p:sp>
      <p:sp>
        <p:nvSpPr>
          <p:cNvPr id="194" name="Google Shape;194;p206"/>
          <p:cNvSpPr txBox="1"/>
          <p:nvPr>
            <p:ph type="title"/>
          </p:nvPr>
        </p:nvSpPr>
        <p:spPr>
          <a:xfrm>
            <a:off x="0" y="0"/>
            <a:ext cx="12192000" cy="1143000"/>
          </a:xfrm>
          <a:prstGeom prst="rect">
            <a:avLst/>
          </a:prstGeom>
          <a:noFill/>
          <a:ln>
            <a:noFill/>
          </a:ln>
        </p:spPr>
        <p:txBody>
          <a:bodyPr anchorCtr="0" anchor="t" bIns="144000" lIns="121900" spcFirstLastPara="1" rIns="121900" wrap="square" tIns="144000">
            <a:noAutofit/>
          </a:bodyPr>
          <a:lstStyle>
            <a:lvl1pPr lvl="0" algn="l">
              <a:lnSpc>
                <a:spcPct val="100000"/>
              </a:lnSpc>
              <a:spcBef>
                <a:spcPts val="0"/>
              </a:spcBef>
              <a:spcAft>
                <a:spcPts val="0"/>
              </a:spcAft>
              <a:buSzPts val="1400"/>
              <a:buNone/>
              <a:defRPr b="1" sz="1800">
                <a:solidFill>
                  <a:schemeClr val="lt1"/>
                </a:solidFill>
                <a:latin typeface="Arial"/>
                <a:ea typeface="Arial"/>
                <a:cs typeface="Arial"/>
                <a:sym typeface="Aria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pic>
        <p:nvPicPr>
          <p:cNvPr id="195" name="Google Shape;195;p206"/>
          <p:cNvPicPr preferRelativeResize="0"/>
          <p:nvPr/>
        </p:nvPicPr>
        <p:blipFill rotWithShape="1">
          <a:blip r:embed="rId2">
            <a:alphaModFix/>
          </a:blip>
          <a:srcRect b="17918" l="0" r="0" t="0"/>
          <a:stretch/>
        </p:blipFill>
        <p:spPr>
          <a:xfrm>
            <a:off x="10713546" y="6137868"/>
            <a:ext cx="1478455" cy="587061"/>
          </a:xfrm>
          <a:prstGeom prst="rect">
            <a:avLst/>
          </a:prstGeom>
          <a:noFill/>
          <a:ln>
            <a:noFill/>
          </a:ln>
        </p:spPr>
      </p:pic>
      <p:sp>
        <p:nvSpPr>
          <p:cNvPr id="196" name="Google Shape;196;p206"/>
          <p:cNvSpPr txBox="1"/>
          <p:nvPr/>
        </p:nvSpPr>
        <p:spPr>
          <a:xfrm>
            <a:off x="11712597" y="6525259"/>
            <a:ext cx="540000" cy="331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75"/>
              <a:buFont typeface="Arial"/>
              <a:buNone/>
            </a:pPr>
            <a:fld id="{00000000-1234-1234-1234-123412341234}" type="slidenum">
              <a:rPr b="0" i="0" lang="en-US" sz="975" u="none" cap="none" strike="noStrike">
                <a:solidFill>
                  <a:srgbClr val="888888"/>
                </a:solidFill>
                <a:latin typeface="Calibri"/>
                <a:ea typeface="Calibri"/>
                <a:cs typeface="Calibri"/>
                <a:sym typeface="Calibri"/>
              </a:rPr>
              <a:t>‹#›</a:t>
            </a:fld>
            <a:endParaRPr b="0" i="0" sz="975" u="none" cap="none" strike="noStrike">
              <a:solidFill>
                <a:srgbClr val="888888"/>
              </a:solidFill>
              <a:latin typeface="Calibri"/>
              <a:ea typeface="Calibri"/>
              <a:cs typeface="Calibri"/>
              <a:sym typeface="Calibri"/>
            </a:endParaRPr>
          </a:p>
        </p:txBody>
      </p:sp>
      <p:sp>
        <p:nvSpPr>
          <p:cNvPr id="197" name="Google Shape;197;p206"/>
          <p:cNvSpPr txBox="1"/>
          <p:nvPr>
            <p:ph idx="11" type="ftr"/>
          </p:nvPr>
        </p:nvSpPr>
        <p:spPr>
          <a:xfrm>
            <a:off x="4165601" y="6525261"/>
            <a:ext cx="3860700" cy="3327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sz="975"/>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8" name="Google Shape;198;p206"/>
          <p:cNvSpPr txBox="1"/>
          <p:nvPr>
            <p:ph idx="1" type="body"/>
          </p:nvPr>
        </p:nvSpPr>
        <p:spPr>
          <a:xfrm>
            <a:off x="251779" y="1414866"/>
            <a:ext cx="11688300" cy="43887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9" name="Shape 199"/>
        <p:cNvGrpSpPr/>
        <p:nvPr/>
      </p:nvGrpSpPr>
      <p:grpSpPr>
        <a:xfrm>
          <a:off x="0" y="0"/>
          <a:ext cx="0" cy="0"/>
          <a:chOff x="0" y="0"/>
          <a:chExt cx="0" cy="0"/>
        </a:xfrm>
      </p:grpSpPr>
      <p:sp>
        <p:nvSpPr>
          <p:cNvPr id="200" name="Google Shape;200;p207"/>
          <p:cNvSpPr txBox="1"/>
          <p:nvPr>
            <p:ph type="title"/>
          </p:nvPr>
        </p:nvSpPr>
        <p:spPr>
          <a:xfrm>
            <a:off x="609600" y="274639"/>
            <a:ext cx="10972800" cy="533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01" name="Google Shape;201;p207"/>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2" name="Google Shape;202;p207"/>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203" name="Google Shape;203;p207"/>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4" name="Shape 204"/>
        <p:cNvGrpSpPr/>
        <p:nvPr/>
      </p:nvGrpSpPr>
      <p:grpSpPr>
        <a:xfrm>
          <a:off x="0" y="0"/>
          <a:ext cx="0" cy="0"/>
          <a:chOff x="0" y="0"/>
          <a:chExt cx="0" cy="0"/>
        </a:xfrm>
      </p:grpSpPr>
      <p:sp>
        <p:nvSpPr>
          <p:cNvPr id="205" name="Google Shape;205;p208"/>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6" name="Google Shape;206;p208"/>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207" name="Google Shape;207;p208"/>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slide">
  <p:cSld name="Ending slide">
    <p:spTree>
      <p:nvGrpSpPr>
        <p:cNvPr id="208" name="Shape 208"/>
        <p:cNvGrpSpPr/>
        <p:nvPr/>
      </p:nvGrpSpPr>
      <p:grpSpPr>
        <a:xfrm>
          <a:off x="0" y="0"/>
          <a:ext cx="0" cy="0"/>
          <a:chOff x="0" y="0"/>
          <a:chExt cx="0" cy="0"/>
        </a:xfrm>
      </p:grpSpPr>
      <p:pic>
        <p:nvPicPr>
          <p:cNvPr id="209" name="Google Shape;209;p209"/>
          <p:cNvPicPr preferRelativeResize="0"/>
          <p:nvPr/>
        </p:nvPicPr>
        <p:blipFill rotWithShape="1">
          <a:blip r:embed="rId2">
            <a:alphaModFix/>
          </a:blip>
          <a:srcRect b="23277" l="16971" r="17195" t="22158"/>
          <a:stretch/>
        </p:blipFill>
        <p:spPr>
          <a:xfrm>
            <a:off x="4503580" y="2727731"/>
            <a:ext cx="3184849" cy="1399590"/>
          </a:xfrm>
          <a:prstGeom prst="rect">
            <a:avLst/>
          </a:prstGeom>
          <a:noFill/>
          <a:ln>
            <a:noFill/>
          </a:ln>
        </p:spPr>
      </p:pic>
      <p:sp>
        <p:nvSpPr>
          <p:cNvPr id="210" name="Google Shape;210;p209"/>
          <p:cNvSpPr/>
          <p:nvPr/>
        </p:nvSpPr>
        <p:spPr>
          <a:xfrm>
            <a:off x="239184" y="6336268"/>
            <a:ext cx="116481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600"/>
              <a:buFont typeface="Arial"/>
              <a:buNone/>
            </a:pPr>
            <a:r>
              <a:rPr b="1" i="0" lang="en-US" sz="600" u="none" cap="none" strike="noStrike">
                <a:solidFill>
                  <a:schemeClr val="dk1"/>
                </a:solidFill>
                <a:latin typeface="Arial"/>
                <a:ea typeface="Arial"/>
                <a:cs typeface="Arial"/>
                <a:sym typeface="Arial"/>
              </a:rPr>
              <a:t>Disclaimer: </a:t>
            </a:r>
            <a:r>
              <a:rPr b="0" i="0" lang="en-US" sz="600" u="none" cap="none" strike="noStrike">
                <a:solidFill>
                  <a:schemeClr val="dk1"/>
                </a:solidFill>
                <a:latin typeface="Arial"/>
                <a:ea typeface="Arial"/>
                <a:cs typeface="Arial"/>
                <a:sym typeface="Arial"/>
              </a:rPr>
              <a:t>This material that follows is a presentation of general background information about Singtel’s activities current at the date of the presentation. The information contained in this document is intended only for use during the presentation and should not be disseminated or distributed to parties outside the presentation. It is information given in summary form and does not purport to be complete. It is not to be relied upon as advice to investors or potential investors and does not take into account the investment objectives, financial situation or needs of any particular investor. This material should be considered with professional advice when deciding if an investment is appropriate.</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 Discover">
  <p:cSld name="1_Title Slide - Discover">
    <p:spTree>
      <p:nvGrpSpPr>
        <p:cNvPr id="211" name="Shape 211"/>
        <p:cNvGrpSpPr/>
        <p:nvPr/>
      </p:nvGrpSpPr>
      <p:grpSpPr>
        <a:xfrm>
          <a:off x="0" y="0"/>
          <a:ext cx="0" cy="0"/>
          <a:chOff x="0" y="0"/>
          <a:chExt cx="0" cy="0"/>
        </a:xfrm>
      </p:grpSpPr>
      <p:sp>
        <p:nvSpPr>
          <p:cNvPr id="212" name="Google Shape;212;p210"/>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213" name="Google Shape;213;p210"/>
          <p:cNvPicPr preferRelativeResize="0"/>
          <p:nvPr/>
        </p:nvPicPr>
        <p:blipFill rotWithShape="1">
          <a:blip r:embed="rId2">
            <a:alphaModFix/>
          </a:blip>
          <a:srcRect b="0" l="0" r="0" t="0"/>
          <a:stretch/>
        </p:blipFill>
        <p:spPr>
          <a:xfrm>
            <a:off x="5" y="-110358"/>
            <a:ext cx="12192000" cy="6968359"/>
          </a:xfrm>
          <a:prstGeom prst="rect">
            <a:avLst/>
          </a:prstGeom>
          <a:noFill/>
          <a:ln>
            <a:noFill/>
          </a:ln>
        </p:spPr>
      </p:pic>
      <p:sp>
        <p:nvSpPr>
          <p:cNvPr id="214" name="Google Shape;214;p210"/>
          <p:cNvSpPr txBox="1"/>
          <p:nvPr>
            <p:ph type="title"/>
          </p:nvPr>
        </p:nvSpPr>
        <p:spPr>
          <a:xfrm>
            <a:off x="7134889" y="406756"/>
            <a:ext cx="3894000" cy="658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15" name="Google Shape;215;p210"/>
          <p:cNvSpPr txBox="1"/>
          <p:nvPr>
            <p:ph idx="1" type="body"/>
          </p:nvPr>
        </p:nvSpPr>
        <p:spPr>
          <a:xfrm>
            <a:off x="7164919" y="1417641"/>
            <a:ext cx="3826200" cy="3567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lt1"/>
              </a:buClr>
              <a:buSzPts val="1400"/>
              <a:buNone/>
              <a:defRPr sz="1400">
                <a:solidFill>
                  <a:schemeClr val="lt1"/>
                </a:solidFill>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lide Divider - Plain">
  <p:cSld name="2_Slide Divider - Plain">
    <p:spTree>
      <p:nvGrpSpPr>
        <p:cNvPr id="216" name="Shape 216"/>
        <p:cNvGrpSpPr/>
        <p:nvPr/>
      </p:nvGrpSpPr>
      <p:grpSpPr>
        <a:xfrm>
          <a:off x="0" y="0"/>
          <a:ext cx="0" cy="0"/>
          <a:chOff x="0" y="0"/>
          <a:chExt cx="0" cy="0"/>
        </a:xfrm>
      </p:grpSpPr>
      <p:pic>
        <p:nvPicPr>
          <p:cNvPr id="217" name="Google Shape;217;p211"/>
          <p:cNvPicPr preferRelativeResize="0"/>
          <p:nvPr/>
        </p:nvPicPr>
        <p:blipFill rotWithShape="1">
          <a:blip r:embed="rId2">
            <a:alphaModFix/>
          </a:blip>
          <a:srcRect b="0" l="0" r="0" t="0"/>
          <a:stretch/>
        </p:blipFill>
        <p:spPr>
          <a:xfrm flipH="1" rot="10800000">
            <a:off x="5" y="-4"/>
            <a:ext cx="7294180" cy="3373821"/>
          </a:xfrm>
          <a:prstGeom prst="rect">
            <a:avLst/>
          </a:prstGeom>
          <a:noFill/>
          <a:ln>
            <a:noFill/>
          </a:ln>
        </p:spPr>
      </p:pic>
      <p:sp>
        <p:nvSpPr>
          <p:cNvPr id="218" name="Google Shape;218;p211"/>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219" name="Google Shape;219;p211"/>
          <p:cNvPicPr preferRelativeResize="0"/>
          <p:nvPr/>
        </p:nvPicPr>
        <p:blipFill rotWithShape="1">
          <a:blip r:embed="rId3">
            <a:alphaModFix/>
          </a:blip>
          <a:srcRect b="0" l="0" r="0" t="0"/>
          <a:stretch/>
        </p:blipFill>
        <p:spPr>
          <a:xfrm>
            <a:off x="10580314" y="6269683"/>
            <a:ext cx="1478455" cy="440296"/>
          </a:xfrm>
          <a:prstGeom prst="rect">
            <a:avLst/>
          </a:prstGeom>
          <a:noFill/>
          <a:ln>
            <a:noFill/>
          </a:ln>
        </p:spPr>
      </p:pic>
      <p:sp>
        <p:nvSpPr>
          <p:cNvPr id="220" name="Google Shape;220;p211"/>
          <p:cNvSpPr txBox="1"/>
          <p:nvPr>
            <p:ph type="title"/>
          </p:nvPr>
        </p:nvSpPr>
        <p:spPr>
          <a:xfrm>
            <a:off x="657889" y="530201"/>
            <a:ext cx="3894000" cy="658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21" name="Google Shape;221;p211"/>
          <p:cNvSpPr txBox="1"/>
          <p:nvPr>
            <p:ph idx="1" type="body"/>
          </p:nvPr>
        </p:nvSpPr>
        <p:spPr>
          <a:xfrm>
            <a:off x="713319" y="1750637"/>
            <a:ext cx="3826200" cy="3567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lt1"/>
              </a:buClr>
              <a:buSzPts val="1400"/>
              <a:buNone/>
              <a:defRPr sz="1400">
                <a:solidFill>
                  <a:schemeClr val="lt1"/>
                </a:solidFill>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22" name="Google Shape;222;p211"/>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23" name="Shape 223"/>
        <p:cNvGrpSpPr/>
        <p:nvPr/>
      </p:nvGrpSpPr>
      <p:grpSpPr>
        <a:xfrm>
          <a:off x="0" y="0"/>
          <a:ext cx="0" cy="0"/>
          <a:chOff x="0" y="0"/>
          <a:chExt cx="0" cy="0"/>
        </a:xfrm>
      </p:grpSpPr>
      <p:sp>
        <p:nvSpPr>
          <p:cNvPr id="224" name="Google Shape;224;p212"/>
          <p:cNvSpPr txBox="1"/>
          <p:nvPr>
            <p:ph idx="10" type="dt"/>
          </p:nvPr>
        </p:nvSpPr>
        <p:spPr>
          <a:xfrm>
            <a:off x="609600" y="6324604"/>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5" name="Google Shape;225;p212"/>
          <p:cNvSpPr txBox="1"/>
          <p:nvPr>
            <p:ph type="title"/>
          </p:nvPr>
        </p:nvSpPr>
        <p:spPr>
          <a:xfrm>
            <a:off x="609600" y="274639"/>
            <a:ext cx="10972800" cy="4797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26" name="Google Shape;226;p212"/>
          <p:cNvSpPr txBox="1"/>
          <p:nvPr>
            <p:ph idx="1" type="body"/>
          </p:nvPr>
        </p:nvSpPr>
        <p:spPr>
          <a:xfrm>
            <a:off x="609600" y="845821"/>
            <a:ext cx="10972800" cy="54240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27" name="Google Shape;227;p212"/>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228" name="Google Shape;228;p212"/>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29" name="Shape 229"/>
        <p:cNvGrpSpPr/>
        <p:nvPr/>
      </p:nvGrpSpPr>
      <p:grpSpPr>
        <a:xfrm>
          <a:off x="0" y="0"/>
          <a:ext cx="0" cy="0"/>
          <a:chOff x="0" y="0"/>
          <a:chExt cx="0" cy="0"/>
        </a:xfrm>
      </p:grpSpPr>
      <p:sp>
        <p:nvSpPr>
          <p:cNvPr id="230" name="Google Shape;230;p213"/>
          <p:cNvSpPr txBox="1"/>
          <p:nvPr>
            <p:ph type="title"/>
          </p:nvPr>
        </p:nvSpPr>
        <p:spPr>
          <a:xfrm>
            <a:off x="609600" y="274639"/>
            <a:ext cx="10972800" cy="5256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31" name="Google Shape;231;p213"/>
          <p:cNvSpPr txBox="1"/>
          <p:nvPr>
            <p:ph idx="1" type="body"/>
          </p:nvPr>
        </p:nvSpPr>
        <p:spPr>
          <a:xfrm>
            <a:off x="609600" y="1600205"/>
            <a:ext cx="5384700" cy="45261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232" name="Google Shape;232;p213"/>
          <p:cNvSpPr txBox="1"/>
          <p:nvPr>
            <p:ph idx="2" type="body"/>
          </p:nvPr>
        </p:nvSpPr>
        <p:spPr>
          <a:xfrm>
            <a:off x="6197600" y="1600205"/>
            <a:ext cx="5384700" cy="45261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233" name="Google Shape;233;p213"/>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4" name="Google Shape;234;p213"/>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235" name="Google Shape;235;p213"/>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34" name="Shape 34"/>
        <p:cNvGrpSpPr/>
        <p:nvPr/>
      </p:nvGrpSpPr>
      <p:grpSpPr>
        <a:xfrm>
          <a:off x="0" y="0"/>
          <a:ext cx="0" cy="0"/>
          <a:chOff x="0" y="0"/>
          <a:chExt cx="0" cy="0"/>
        </a:xfrm>
      </p:grpSpPr>
      <p:sp>
        <p:nvSpPr>
          <p:cNvPr id="35" name="Google Shape;35;p182"/>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p182"/>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7" name="Google Shape;37;p182"/>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
        <p:nvSpPr>
          <p:cNvPr id="38" name="Google Shape;38;p182"/>
          <p:cNvSpPr txBox="1"/>
          <p:nvPr>
            <p:ph type="title"/>
          </p:nvPr>
        </p:nvSpPr>
        <p:spPr>
          <a:xfrm>
            <a:off x="302850" y="163625"/>
            <a:ext cx="11586300" cy="584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36" name="Shape 236"/>
        <p:cNvGrpSpPr/>
        <p:nvPr/>
      </p:nvGrpSpPr>
      <p:grpSpPr>
        <a:xfrm>
          <a:off x="0" y="0"/>
          <a:ext cx="0" cy="0"/>
          <a:chOff x="0" y="0"/>
          <a:chExt cx="0" cy="0"/>
        </a:xfrm>
      </p:grpSpPr>
      <p:sp>
        <p:nvSpPr>
          <p:cNvPr id="237" name="Google Shape;237;p214"/>
          <p:cNvSpPr txBox="1"/>
          <p:nvPr>
            <p:ph type="title"/>
          </p:nvPr>
        </p:nvSpPr>
        <p:spPr>
          <a:xfrm>
            <a:off x="609600" y="274639"/>
            <a:ext cx="10972800" cy="5256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38" name="Google Shape;238;p214"/>
          <p:cNvSpPr txBox="1"/>
          <p:nvPr>
            <p:ph idx="1" type="body"/>
          </p:nvPr>
        </p:nvSpPr>
        <p:spPr>
          <a:xfrm>
            <a:off x="609600" y="1535117"/>
            <a:ext cx="5386800" cy="6399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239" name="Google Shape;239;p214"/>
          <p:cNvSpPr txBox="1"/>
          <p:nvPr>
            <p:ph idx="2" type="body"/>
          </p:nvPr>
        </p:nvSpPr>
        <p:spPr>
          <a:xfrm>
            <a:off x="609600" y="2174875"/>
            <a:ext cx="5386800" cy="39513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240" name="Google Shape;240;p214"/>
          <p:cNvSpPr txBox="1"/>
          <p:nvPr>
            <p:ph idx="3" type="body"/>
          </p:nvPr>
        </p:nvSpPr>
        <p:spPr>
          <a:xfrm>
            <a:off x="6193374" y="1535117"/>
            <a:ext cx="5388900" cy="6399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241" name="Google Shape;241;p214"/>
          <p:cNvSpPr txBox="1"/>
          <p:nvPr>
            <p:ph idx="4" type="body"/>
          </p:nvPr>
        </p:nvSpPr>
        <p:spPr>
          <a:xfrm>
            <a:off x="6193374" y="2174875"/>
            <a:ext cx="5388900" cy="39513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242" name="Google Shape;242;p214"/>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3" name="Google Shape;243;p214"/>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244" name="Google Shape;244;p214"/>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45" name="Shape 245"/>
        <p:cNvGrpSpPr/>
        <p:nvPr/>
      </p:nvGrpSpPr>
      <p:grpSpPr>
        <a:xfrm>
          <a:off x="0" y="0"/>
          <a:ext cx="0" cy="0"/>
          <a:chOff x="0" y="0"/>
          <a:chExt cx="0" cy="0"/>
        </a:xfrm>
      </p:grpSpPr>
      <p:sp>
        <p:nvSpPr>
          <p:cNvPr id="246" name="Google Shape;246;p215"/>
          <p:cNvSpPr txBox="1"/>
          <p:nvPr>
            <p:ph type="title"/>
          </p:nvPr>
        </p:nvSpPr>
        <p:spPr>
          <a:xfrm>
            <a:off x="609606" y="273053"/>
            <a:ext cx="4011000" cy="1162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47" name="Google Shape;247;p215"/>
          <p:cNvSpPr txBox="1"/>
          <p:nvPr>
            <p:ph idx="1" type="body"/>
          </p:nvPr>
        </p:nvSpPr>
        <p:spPr>
          <a:xfrm>
            <a:off x="4766733" y="273057"/>
            <a:ext cx="6815700" cy="58530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248" name="Google Shape;248;p215"/>
          <p:cNvSpPr txBox="1"/>
          <p:nvPr>
            <p:ph idx="2" type="body"/>
          </p:nvPr>
        </p:nvSpPr>
        <p:spPr>
          <a:xfrm>
            <a:off x="609606" y="1435104"/>
            <a:ext cx="4011000" cy="46911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249" name="Google Shape;249;p215"/>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0" name="Google Shape;250;p215"/>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251" name="Google Shape;251;p215"/>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52" name="Shape 252"/>
        <p:cNvGrpSpPr/>
        <p:nvPr/>
      </p:nvGrpSpPr>
      <p:grpSpPr>
        <a:xfrm>
          <a:off x="0" y="0"/>
          <a:ext cx="0" cy="0"/>
          <a:chOff x="0" y="0"/>
          <a:chExt cx="0" cy="0"/>
        </a:xfrm>
      </p:grpSpPr>
      <p:sp>
        <p:nvSpPr>
          <p:cNvPr id="253" name="Google Shape;253;p216"/>
          <p:cNvSpPr txBox="1"/>
          <p:nvPr>
            <p:ph type="title"/>
          </p:nvPr>
        </p:nvSpPr>
        <p:spPr>
          <a:xfrm>
            <a:off x="2389717" y="4800604"/>
            <a:ext cx="7315200" cy="5667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54" name="Google Shape;254;p216"/>
          <p:cNvSpPr/>
          <p:nvPr>
            <p:ph idx="2" type="pic"/>
          </p:nvPr>
        </p:nvSpPr>
        <p:spPr>
          <a:xfrm>
            <a:off x="2389717" y="612775"/>
            <a:ext cx="7315200" cy="4114800"/>
          </a:xfrm>
          <a:prstGeom prst="rect">
            <a:avLst/>
          </a:prstGeom>
          <a:noFill/>
          <a:ln>
            <a:noFill/>
          </a:ln>
        </p:spPr>
      </p:sp>
      <p:sp>
        <p:nvSpPr>
          <p:cNvPr id="255" name="Google Shape;255;p216"/>
          <p:cNvSpPr txBox="1"/>
          <p:nvPr>
            <p:ph idx="1" type="body"/>
          </p:nvPr>
        </p:nvSpPr>
        <p:spPr>
          <a:xfrm>
            <a:off x="2389717" y="5367343"/>
            <a:ext cx="7315200" cy="8049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256" name="Google Shape;256;p216"/>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257" name="Google Shape;257;p216"/>
          <p:cNvPicPr preferRelativeResize="0"/>
          <p:nvPr/>
        </p:nvPicPr>
        <p:blipFill rotWithShape="1">
          <a:blip r:embed="rId2">
            <a:alphaModFix/>
          </a:blip>
          <a:srcRect b="0" l="0" r="0" t="0"/>
          <a:stretch/>
        </p:blipFill>
        <p:spPr>
          <a:xfrm>
            <a:off x="10489327" y="6146852"/>
            <a:ext cx="1478455" cy="536415"/>
          </a:xfrm>
          <a:prstGeom prst="rect">
            <a:avLst/>
          </a:prstGeom>
          <a:noFill/>
          <a:ln>
            <a:noFill/>
          </a:ln>
        </p:spPr>
      </p:pic>
      <p:sp>
        <p:nvSpPr>
          <p:cNvPr id="258" name="Google Shape;258;p216"/>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59" name="Shape 259"/>
        <p:cNvGrpSpPr/>
        <p:nvPr/>
      </p:nvGrpSpPr>
      <p:grpSpPr>
        <a:xfrm>
          <a:off x="0" y="0"/>
          <a:ext cx="0" cy="0"/>
          <a:chOff x="0" y="0"/>
          <a:chExt cx="0" cy="0"/>
        </a:xfrm>
      </p:grpSpPr>
      <p:sp>
        <p:nvSpPr>
          <p:cNvPr id="260" name="Google Shape;260;p217"/>
          <p:cNvSpPr txBox="1"/>
          <p:nvPr>
            <p:ph type="title"/>
          </p:nvPr>
        </p:nvSpPr>
        <p:spPr>
          <a:xfrm>
            <a:off x="609600" y="274639"/>
            <a:ext cx="10972800" cy="5256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61" name="Google Shape;261;p217"/>
          <p:cNvSpPr txBox="1"/>
          <p:nvPr>
            <p:ph idx="1" type="body"/>
          </p:nvPr>
        </p:nvSpPr>
        <p:spPr>
          <a:xfrm rot="5400000">
            <a:off x="3486300" y="-1969919"/>
            <a:ext cx="5219400" cy="10972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62" name="Google Shape;262;p217"/>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3" name="Google Shape;263;p217"/>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264" name="Google Shape;264;p217"/>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 Title and Text">
    <p:spTree>
      <p:nvGrpSpPr>
        <p:cNvPr id="265" name="Shape 265"/>
        <p:cNvGrpSpPr/>
        <p:nvPr/>
      </p:nvGrpSpPr>
      <p:grpSpPr>
        <a:xfrm>
          <a:off x="0" y="0"/>
          <a:ext cx="0" cy="0"/>
          <a:chOff x="0" y="0"/>
          <a:chExt cx="0" cy="0"/>
        </a:xfrm>
      </p:grpSpPr>
      <p:sp>
        <p:nvSpPr>
          <p:cNvPr id="266" name="Google Shape;266;p218"/>
          <p:cNvSpPr txBox="1"/>
          <p:nvPr>
            <p:ph type="title"/>
          </p:nvPr>
        </p:nvSpPr>
        <p:spPr>
          <a:xfrm rot="5400000">
            <a:off x="7285050" y="1828793"/>
            <a:ext cx="5851500" cy="2743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67" name="Google Shape;267;p218"/>
          <p:cNvSpPr txBox="1"/>
          <p:nvPr>
            <p:ph idx="1" type="body"/>
          </p:nvPr>
        </p:nvSpPr>
        <p:spPr>
          <a:xfrm rot="5400000">
            <a:off x="1697000" y="-812857"/>
            <a:ext cx="5851500" cy="80265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68" name="Google Shape;268;p218"/>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9" name="Google Shape;269;p218"/>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270" name="Google Shape;270;p218"/>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type="tx">
  <p:cSld name="TITLE_AND_BODY">
    <p:spTree>
      <p:nvGrpSpPr>
        <p:cNvPr id="271" name="Shape 271"/>
        <p:cNvGrpSpPr/>
        <p:nvPr/>
      </p:nvGrpSpPr>
      <p:grpSpPr>
        <a:xfrm>
          <a:off x="0" y="0"/>
          <a:ext cx="0" cy="0"/>
          <a:chOff x="0" y="0"/>
          <a:chExt cx="0" cy="0"/>
        </a:xfrm>
      </p:grpSpPr>
      <p:sp>
        <p:nvSpPr>
          <p:cNvPr id="272" name="Google Shape;272;p219"/>
          <p:cNvSpPr txBox="1"/>
          <p:nvPr>
            <p:ph type="title"/>
          </p:nvPr>
        </p:nvSpPr>
        <p:spPr>
          <a:xfrm>
            <a:off x="1190630" y="1151935"/>
            <a:ext cx="9810900" cy="23217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73" name="Google Shape;273;p219"/>
          <p:cNvSpPr txBox="1"/>
          <p:nvPr>
            <p:ph idx="1" type="body"/>
          </p:nvPr>
        </p:nvSpPr>
        <p:spPr>
          <a:xfrm>
            <a:off x="1190630" y="3536158"/>
            <a:ext cx="9810900" cy="794700"/>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dk1"/>
              </a:buClr>
              <a:buSzPts val="2200"/>
              <a:buNone/>
              <a:defRPr sz="2200"/>
            </a:lvl1pPr>
            <a:lvl2pPr indent="-228600" lvl="1" marL="914400" algn="ctr">
              <a:lnSpc>
                <a:spcPct val="100000"/>
              </a:lnSpc>
              <a:spcBef>
                <a:spcPts val="0"/>
              </a:spcBef>
              <a:spcAft>
                <a:spcPts val="0"/>
              </a:spcAft>
              <a:buClr>
                <a:schemeClr val="dk1"/>
              </a:buClr>
              <a:buSzPts val="2200"/>
              <a:buNone/>
              <a:defRPr sz="2200"/>
            </a:lvl2pPr>
            <a:lvl3pPr indent="-228600" lvl="2" marL="1371600" algn="ctr">
              <a:lnSpc>
                <a:spcPct val="100000"/>
              </a:lnSpc>
              <a:spcBef>
                <a:spcPts val="0"/>
              </a:spcBef>
              <a:spcAft>
                <a:spcPts val="0"/>
              </a:spcAft>
              <a:buClr>
                <a:schemeClr val="dk1"/>
              </a:buClr>
              <a:buSzPts val="2200"/>
              <a:buNone/>
              <a:defRPr sz="2200"/>
            </a:lvl3pPr>
            <a:lvl4pPr indent="-228600" lvl="3" marL="1828800" algn="ctr">
              <a:lnSpc>
                <a:spcPct val="100000"/>
              </a:lnSpc>
              <a:spcBef>
                <a:spcPts val="0"/>
              </a:spcBef>
              <a:spcAft>
                <a:spcPts val="0"/>
              </a:spcAft>
              <a:buClr>
                <a:schemeClr val="dk1"/>
              </a:buClr>
              <a:buSzPts val="2200"/>
              <a:buNone/>
              <a:defRPr sz="2200"/>
            </a:lvl4pPr>
            <a:lvl5pPr indent="-228600" lvl="4" marL="2286000" algn="ctr">
              <a:lnSpc>
                <a:spcPct val="100000"/>
              </a:lnSpc>
              <a:spcBef>
                <a:spcPts val="0"/>
              </a:spcBef>
              <a:spcAft>
                <a:spcPts val="0"/>
              </a:spcAft>
              <a:buClr>
                <a:schemeClr val="dk1"/>
              </a:buClr>
              <a:buSzPts val="2200"/>
              <a:buNone/>
              <a:defRPr sz="2200"/>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74" name="Google Shape;274;p219"/>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275" name="Google Shape;275;p219"/>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p:cSld name="3_Blank">
    <p:spTree>
      <p:nvGrpSpPr>
        <p:cNvPr id="276" name="Shape 276"/>
        <p:cNvGrpSpPr/>
        <p:nvPr/>
      </p:nvGrpSpPr>
      <p:grpSpPr>
        <a:xfrm>
          <a:off x="0" y="0"/>
          <a:ext cx="0" cy="0"/>
          <a:chOff x="0" y="0"/>
          <a:chExt cx="0" cy="0"/>
        </a:xfrm>
      </p:grpSpPr>
      <p:pic>
        <p:nvPicPr>
          <p:cNvPr descr="background.jpg" id="277" name="Google Shape;277;p220"/>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SingTel-Logo.png" id="278" name="Google Shape;278;p220"/>
          <p:cNvPicPr preferRelativeResize="0"/>
          <p:nvPr/>
        </p:nvPicPr>
        <p:blipFill rotWithShape="1">
          <a:blip r:embed="rId3">
            <a:alphaModFix/>
          </a:blip>
          <a:srcRect b="0" l="0" r="0" t="0"/>
          <a:stretch/>
        </p:blipFill>
        <p:spPr>
          <a:xfrm>
            <a:off x="10231982" y="6313508"/>
            <a:ext cx="1462617" cy="376237"/>
          </a:xfrm>
          <a:prstGeom prst="rect">
            <a:avLst/>
          </a:prstGeom>
          <a:noFill/>
          <a:ln>
            <a:noFill/>
          </a:ln>
        </p:spPr>
      </p:pic>
      <p:sp>
        <p:nvSpPr>
          <p:cNvPr id="279" name="Google Shape;279;p220"/>
          <p:cNvSpPr txBox="1"/>
          <p:nvPr>
            <p:ph type="title"/>
          </p:nvPr>
        </p:nvSpPr>
        <p:spPr>
          <a:xfrm>
            <a:off x="609600" y="299155"/>
            <a:ext cx="10972800" cy="838200"/>
          </a:xfrm>
          <a:prstGeom prst="rect">
            <a:avLst/>
          </a:prstGeom>
          <a:noFill/>
          <a:ln>
            <a:noFill/>
          </a:ln>
        </p:spPr>
        <p:txBody>
          <a:bodyPr anchorCtr="0" anchor="t" bIns="45700" lIns="91425" spcFirstLastPara="1" rIns="91425" wrap="square" tIns="45700">
            <a:normAutofit/>
          </a:bodyPr>
          <a:lstStyle>
            <a:lvl1pPr lvl="0" algn="l">
              <a:lnSpc>
                <a:spcPct val="78125"/>
              </a:lnSpc>
              <a:spcBef>
                <a:spcPts val="0"/>
              </a:spcBef>
              <a:spcAft>
                <a:spcPts val="0"/>
              </a:spcAft>
              <a:buSzPts val="1400"/>
              <a:buNone/>
              <a:defRPr b="1" sz="3200">
                <a:solidFill>
                  <a:srgbClr val="D50000"/>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80" name="Google Shape;280;p220"/>
          <p:cNvSpPr txBox="1"/>
          <p:nvPr>
            <p:ph idx="12" type="sldNum"/>
          </p:nvPr>
        </p:nvSpPr>
        <p:spPr>
          <a:xfrm>
            <a:off x="9347200" y="6400820"/>
            <a:ext cx="2844900" cy="320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281" name="Shape 281"/>
        <p:cNvGrpSpPr/>
        <p:nvPr/>
      </p:nvGrpSpPr>
      <p:grpSpPr>
        <a:xfrm>
          <a:off x="0" y="0"/>
          <a:ext cx="0" cy="0"/>
          <a:chOff x="0" y="0"/>
          <a:chExt cx="0" cy="0"/>
        </a:xfrm>
      </p:grpSpPr>
      <p:pic>
        <p:nvPicPr>
          <p:cNvPr descr="background.jpg" id="282" name="Google Shape;282;p221"/>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SingTel-Logo.png" id="283" name="Google Shape;283;p221"/>
          <p:cNvPicPr preferRelativeResize="0"/>
          <p:nvPr/>
        </p:nvPicPr>
        <p:blipFill rotWithShape="1">
          <a:blip r:embed="rId3">
            <a:alphaModFix/>
          </a:blip>
          <a:srcRect b="0" l="0" r="0" t="0"/>
          <a:stretch/>
        </p:blipFill>
        <p:spPr>
          <a:xfrm>
            <a:off x="10231981" y="6313505"/>
            <a:ext cx="1462617" cy="376237"/>
          </a:xfrm>
          <a:prstGeom prst="rect">
            <a:avLst/>
          </a:prstGeom>
          <a:noFill/>
          <a:ln>
            <a:noFill/>
          </a:ln>
        </p:spPr>
      </p:pic>
      <p:sp>
        <p:nvSpPr>
          <p:cNvPr id="284" name="Google Shape;284;p221"/>
          <p:cNvSpPr txBox="1"/>
          <p:nvPr>
            <p:ph type="title"/>
          </p:nvPr>
        </p:nvSpPr>
        <p:spPr>
          <a:xfrm>
            <a:off x="609600" y="299155"/>
            <a:ext cx="10972800" cy="838200"/>
          </a:xfrm>
          <a:prstGeom prst="rect">
            <a:avLst/>
          </a:prstGeom>
          <a:noFill/>
          <a:ln>
            <a:noFill/>
          </a:ln>
        </p:spPr>
        <p:txBody>
          <a:bodyPr anchorCtr="0" anchor="t" bIns="45700" lIns="91425" spcFirstLastPara="1" rIns="91425" wrap="square" tIns="45700">
            <a:normAutofit/>
          </a:bodyPr>
          <a:lstStyle>
            <a:lvl1pPr lvl="0" algn="l">
              <a:lnSpc>
                <a:spcPct val="78125"/>
              </a:lnSpc>
              <a:spcBef>
                <a:spcPts val="0"/>
              </a:spcBef>
              <a:spcAft>
                <a:spcPts val="0"/>
              </a:spcAft>
              <a:buSzPts val="1400"/>
              <a:buNone/>
              <a:defRPr b="1" sz="3200">
                <a:solidFill>
                  <a:srgbClr val="D50000"/>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85" name="Google Shape;285;p221"/>
          <p:cNvSpPr txBox="1"/>
          <p:nvPr>
            <p:ph idx="12" type="sldNum"/>
          </p:nvPr>
        </p:nvSpPr>
        <p:spPr>
          <a:xfrm>
            <a:off x="9347200" y="6400818"/>
            <a:ext cx="2844900" cy="320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spTree>
      <p:nvGrpSpPr>
        <p:cNvPr id="286" name="Shape 286"/>
        <p:cNvGrpSpPr/>
        <p:nvPr/>
      </p:nvGrpSpPr>
      <p:grpSpPr>
        <a:xfrm>
          <a:off x="0" y="0"/>
          <a:ext cx="0" cy="0"/>
          <a:chOff x="0" y="0"/>
          <a:chExt cx="0" cy="0"/>
        </a:xfrm>
      </p:grpSpPr>
      <p:pic>
        <p:nvPicPr>
          <p:cNvPr descr="background.jpg" id="287" name="Google Shape;287;p222"/>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SingTel-Logo.png" id="288" name="Google Shape;288;p222"/>
          <p:cNvPicPr preferRelativeResize="0"/>
          <p:nvPr/>
        </p:nvPicPr>
        <p:blipFill rotWithShape="1">
          <a:blip r:embed="rId3">
            <a:alphaModFix/>
          </a:blip>
          <a:srcRect b="0" l="0" r="0" t="0"/>
          <a:stretch/>
        </p:blipFill>
        <p:spPr>
          <a:xfrm>
            <a:off x="10231974" y="6313496"/>
            <a:ext cx="1462617" cy="376237"/>
          </a:xfrm>
          <a:prstGeom prst="rect">
            <a:avLst/>
          </a:prstGeom>
          <a:noFill/>
          <a:ln>
            <a:noFill/>
          </a:ln>
        </p:spPr>
      </p:pic>
      <p:sp>
        <p:nvSpPr>
          <p:cNvPr id="289" name="Google Shape;289;p222"/>
          <p:cNvSpPr txBox="1"/>
          <p:nvPr>
            <p:ph type="title"/>
          </p:nvPr>
        </p:nvSpPr>
        <p:spPr>
          <a:xfrm>
            <a:off x="609600" y="299155"/>
            <a:ext cx="10972800" cy="838200"/>
          </a:xfrm>
          <a:prstGeom prst="rect">
            <a:avLst/>
          </a:prstGeom>
          <a:noFill/>
          <a:ln>
            <a:noFill/>
          </a:ln>
        </p:spPr>
        <p:txBody>
          <a:bodyPr anchorCtr="0" anchor="t" bIns="45700" lIns="91425" spcFirstLastPara="1" rIns="91425" wrap="square" tIns="45700">
            <a:normAutofit/>
          </a:bodyPr>
          <a:lstStyle>
            <a:lvl1pPr lvl="0" algn="l">
              <a:lnSpc>
                <a:spcPct val="78125"/>
              </a:lnSpc>
              <a:spcBef>
                <a:spcPts val="0"/>
              </a:spcBef>
              <a:spcAft>
                <a:spcPts val="0"/>
              </a:spcAft>
              <a:buSzPts val="1400"/>
              <a:buNone/>
              <a:defRPr b="1" sz="3200">
                <a:solidFill>
                  <a:srgbClr val="D50000"/>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90" name="Google Shape;290;p222"/>
          <p:cNvSpPr txBox="1"/>
          <p:nvPr>
            <p:ph idx="12" type="sldNum"/>
          </p:nvPr>
        </p:nvSpPr>
        <p:spPr>
          <a:xfrm>
            <a:off x="9347200" y="6400808"/>
            <a:ext cx="2844900" cy="320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297" name="Shape 297"/>
        <p:cNvGrpSpPr/>
        <p:nvPr/>
      </p:nvGrpSpPr>
      <p:grpSpPr>
        <a:xfrm>
          <a:off x="0" y="0"/>
          <a:ext cx="0" cy="0"/>
          <a:chOff x="0" y="0"/>
          <a:chExt cx="0" cy="0"/>
        </a:xfrm>
      </p:grpSpPr>
      <p:sp>
        <p:nvSpPr>
          <p:cNvPr id="298" name="Google Shape;298;p188"/>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p188"/>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00" name="Google Shape;300;p188"/>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
        <p:nvSpPr>
          <p:cNvPr id="301" name="Google Shape;301;p188"/>
          <p:cNvSpPr txBox="1"/>
          <p:nvPr>
            <p:ph type="title"/>
          </p:nvPr>
        </p:nvSpPr>
        <p:spPr>
          <a:xfrm>
            <a:off x="302850" y="565300"/>
            <a:ext cx="11586300" cy="5841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2800"/>
              <a:buFont typeface="Calibri"/>
              <a:buNone/>
              <a:defRPr sz="2800">
                <a:latin typeface="Calibri"/>
                <a:ea typeface="Calibri"/>
                <a:cs typeface="Calibri"/>
                <a:sym typeface="Calibri"/>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rgbClr val="44546A"/>
        </a:solidFill>
      </p:bgPr>
    </p:bg>
    <p:spTree>
      <p:nvGrpSpPr>
        <p:cNvPr id="39" name="Shape 39"/>
        <p:cNvGrpSpPr/>
        <p:nvPr/>
      </p:nvGrpSpPr>
      <p:grpSpPr>
        <a:xfrm>
          <a:off x="0" y="0"/>
          <a:ext cx="0" cy="0"/>
          <a:chOff x="0" y="0"/>
          <a:chExt cx="0" cy="0"/>
        </a:xfrm>
      </p:grpSpPr>
      <p:sp>
        <p:nvSpPr>
          <p:cNvPr id="40" name="Google Shape;40;p191"/>
          <p:cNvSpPr txBox="1"/>
          <p:nvPr>
            <p:ph type="title"/>
          </p:nvPr>
        </p:nvSpPr>
        <p:spPr>
          <a:xfrm>
            <a:off x="3092938" y="2254700"/>
            <a:ext cx="6282900" cy="13014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3400"/>
              <a:buFont typeface="Arial"/>
              <a:buNone/>
              <a:defRPr b="0" i="0" sz="3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cxnSp>
        <p:nvCxnSpPr>
          <p:cNvPr id="41" name="Google Shape;41;p191"/>
          <p:cNvCxnSpPr/>
          <p:nvPr/>
        </p:nvCxnSpPr>
        <p:spPr>
          <a:xfrm>
            <a:off x="2004600" y="2346550"/>
            <a:ext cx="8182800" cy="0"/>
          </a:xfrm>
          <a:prstGeom prst="straightConnector1">
            <a:avLst/>
          </a:prstGeom>
          <a:noFill/>
          <a:ln cap="flat" cmpd="sng" w="38100">
            <a:solidFill>
              <a:schemeClr val="lt1"/>
            </a:solidFill>
            <a:prstDash val="solid"/>
            <a:round/>
            <a:headEnd len="med" w="med" type="oval"/>
            <a:tailEnd len="med" w="med" type="oval"/>
          </a:ln>
        </p:spPr>
      </p:cxnSp>
      <p:cxnSp>
        <p:nvCxnSpPr>
          <p:cNvPr id="42" name="Google Shape;42;p191"/>
          <p:cNvCxnSpPr/>
          <p:nvPr/>
        </p:nvCxnSpPr>
        <p:spPr>
          <a:xfrm>
            <a:off x="2004600" y="3568975"/>
            <a:ext cx="8182800" cy="0"/>
          </a:xfrm>
          <a:prstGeom prst="straightConnector1">
            <a:avLst/>
          </a:prstGeom>
          <a:noFill/>
          <a:ln cap="flat" cmpd="sng" w="38100">
            <a:solidFill>
              <a:schemeClr val="lt1"/>
            </a:solidFill>
            <a:prstDash val="solid"/>
            <a:round/>
            <a:headEnd len="med" w="med" type="oval"/>
            <a:tailEnd len="med" w="med" type="oval"/>
          </a:ln>
        </p:spPr>
      </p:cxnSp>
      <p:grpSp>
        <p:nvGrpSpPr>
          <p:cNvPr id="43" name="Google Shape;43;p191"/>
          <p:cNvGrpSpPr/>
          <p:nvPr/>
        </p:nvGrpSpPr>
        <p:grpSpPr>
          <a:xfrm>
            <a:off x="13500" y="6007500"/>
            <a:ext cx="12192118" cy="664200"/>
            <a:chOff x="-13500" y="6236050"/>
            <a:chExt cx="12219000" cy="664200"/>
          </a:xfrm>
        </p:grpSpPr>
        <p:sp>
          <p:nvSpPr>
            <p:cNvPr id="44" name="Google Shape;44;p191"/>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5" name="Google Shape;45;p191"/>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46" name="Google Shape;46;p191"/>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Blank">
  <p:cSld name="31_Blank">
    <p:spTree>
      <p:nvGrpSpPr>
        <p:cNvPr id="302" name="Shape 302"/>
        <p:cNvGrpSpPr/>
        <p:nvPr/>
      </p:nvGrpSpPr>
      <p:grpSpPr>
        <a:xfrm>
          <a:off x="0" y="0"/>
          <a:ext cx="0" cy="0"/>
          <a:chOff x="0" y="0"/>
          <a:chExt cx="0" cy="0"/>
        </a:xfrm>
      </p:grpSpPr>
      <p:sp>
        <p:nvSpPr>
          <p:cNvPr id="303" name="Google Shape;303;p223"/>
          <p:cNvSpPr/>
          <p:nvPr/>
        </p:nvSpPr>
        <p:spPr>
          <a:xfrm rot="59978">
            <a:off x="-206410" y="-28987"/>
            <a:ext cx="12312374" cy="682306"/>
          </a:xfrm>
          <a:prstGeom prst="rect">
            <a:avLst/>
          </a:prstGeom>
          <a:solidFill>
            <a:srgbClr val="EDEDED">
              <a:alpha val="6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Arial"/>
              <a:buNone/>
            </a:pPr>
            <a:r>
              <a:t/>
            </a:r>
            <a:endParaRPr b="0" i="0" sz="1350" u="none" cap="none" strike="noStrike">
              <a:solidFill>
                <a:srgbClr val="FFFFFF"/>
              </a:solidFill>
              <a:latin typeface="Arial"/>
              <a:ea typeface="Arial"/>
              <a:cs typeface="Arial"/>
              <a:sym typeface="Arial"/>
            </a:endParaRPr>
          </a:p>
        </p:txBody>
      </p:sp>
      <p:sp>
        <p:nvSpPr>
          <p:cNvPr id="304" name="Google Shape;304;p223"/>
          <p:cNvSpPr/>
          <p:nvPr/>
        </p:nvSpPr>
        <p:spPr>
          <a:xfrm>
            <a:off x="0" y="28629"/>
            <a:ext cx="12023700" cy="576000"/>
          </a:xfrm>
          <a:prstGeom prst="rect">
            <a:avLst/>
          </a:prstGeom>
          <a:solidFill>
            <a:srgbClr val="3D6D91">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Arial"/>
              <a:buNone/>
            </a:pPr>
            <a:r>
              <a:t/>
            </a:r>
            <a:endParaRPr b="0" i="0" sz="1350" u="none" cap="none" strike="noStrike">
              <a:solidFill>
                <a:srgbClr val="FFFFFF"/>
              </a:solidFill>
              <a:latin typeface="SimSun"/>
              <a:ea typeface="SimSun"/>
              <a:cs typeface="SimSun"/>
              <a:sym typeface="SimSun"/>
            </a:endParaRPr>
          </a:p>
        </p:txBody>
      </p:sp>
      <p:sp>
        <p:nvSpPr>
          <p:cNvPr id="305" name="Google Shape;305;p223"/>
          <p:cNvSpPr txBox="1"/>
          <p:nvPr>
            <p:ph type="title"/>
          </p:nvPr>
        </p:nvSpPr>
        <p:spPr>
          <a:xfrm>
            <a:off x="0" y="0"/>
            <a:ext cx="12192000" cy="1143000"/>
          </a:xfrm>
          <a:prstGeom prst="rect">
            <a:avLst/>
          </a:prstGeom>
          <a:noFill/>
          <a:ln>
            <a:noFill/>
          </a:ln>
        </p:spPr>
        <p:txBody>
          <a:bodyPr anchorCtr="0" anchor="t" bIns="144000" lIns="121900" spcFirstLastPara="1" rIns="121900" wrap="square" tIns="144000">
            <a:noAutofit/>
          </a:bodyPr>
          <a:lstStyle>
            <a:lvl1pPr lvl="0" algn="l">
              <a:lnSpc>
                <a:spcPct val="100000"/>
              </a:lnSpc>
              <a:spcBef>
                <a:spcPts val="0"/>
              </a:spcBef>
              <a:spcAft>
                <a:spcPts val="0"/>
              </a:spcAft>
              <a:buSzPts val="1400"/>
              <a:buNone/>
              <a:defRPr b="1" sz="1800">
                <a:solidFill>
                  <a:schemeClr val="lt1"/>
                </a:solidFill>
                <a:latin typeface="Arial"/>
                <a:ea typeface="Arial"/>
                <a:cs typeface="Arial"/>
                <a:sym typeface="Aria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06" name="Google Shape;306;p223"/>
          <p:cNvSpPr txBox="1"/>
          <p:nvPr>
            <p:ph idx="11" type="ftr"/>
          </p:nvPr>
        </p:nvSpPr>
        <p:spPr>
          <a:xfrm>
            <a:off x="4165601" y="6525261"/>
            <a:ext cx="3860700" cy="3327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sz="975"/>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7" name="Google Shape;307;p223"/>
          <p:cNvSpPr txBox="1"/>
          <p:nvPr>
            <p:ph idx="1" type="body"/>
          </p:nvPr>
        </p:nvSpPr>
        <p:spPr>
          <a:xfrm>
            <a:off x="251779" y="1414866"/>
            <a:ext cx="11688300" cy="43887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pic>
        <p:nvPicPr>
          <p:cNvPr id="308" name="Google Shape;308;p223"/>
          <p:cNvPicPr preferRelativeResize="0"/>
          <p:nvPr/>
        </p:nvPicPr>
        <p:blipFill rotWithShape="1">
          <a:blip r:embed="rId2">
            <a:alphaModFix/>
          </a:blip>
          <a:srcRect b="17918" l="0" r="0" t="0"/>
          <a:stretch/>
        </p:blipFill>
        <p:spPr>
          <a:xfrm>
            <a:off x="10832250" y="6310150"/>
            <a:ext cx="1275000" cy="457500"/>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9" name="Shape 309"/>
        <p:cNvGrpSpPr/>
        <p:nvPr/>
      </p:nvGrpSpPr>
      <p:grpSpPr>
        <a:xfrm>
          <a:off x="0" y="0"/>
          <a:ext cx="0" cy="0"/>
          <a:chOff x="0" y="0"/>
          <a:chExt cx="0" cy="0"/>
        </a:xfrm>
      </p:grpSpPr>
      <p:sp>
        <p:nvSpPr>
          <p:cNvPr id="310" name="Google Shape;310;p224"/>
          <p:cNvSpPr txBox="1"/>
          <p:nvPr>
            <p:ph type="title"/>
          </p:nvPr>
        </p:nvSpPr>
        <p:spPr>
          <a:xfrm>
            <a:off x="609600" y="274639"/>
            <a:ext cx="10972800" cy="533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11" name="Google Shape;311;p224"/>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312" name="Google Shape;312;p224"/>
          <p:cNvPicPr preferRelativeResize="0"/>
          <p:nvPr/>
        </p:nvPicPr>
        <p:blipFill rotWithShape="1">
          <a:blip r:embed="rId2">
            <a:alphaModFix/>
          </a:blip>
          <a:srcRect b="17918" l="0" r="0" t="0"/>
          <a:stretch/>
        </p:blipFill>
        <p:spPr>
          <a:xfrm>
            <a:off x="10832250" y="6310150"/>
            <a:ext cx="1275000" cy="457500"/>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13" name="Shape 313"/>
        <p:cNvGrpSpPr/>
        <p:nvPr/>
      </p:nvGrpSpPr>
      <p:grpSpPr>
        <a:xfrm>
          <a:off x="0" y="0"/>
          <a:ext cx="0" cy="0"/>
          <a:chOff x="0" y="0"/>
          <a:chExt cx="0" cy="0"/>
        </a:xfrm>
      </p:grpSpPr>
      <p:pic>
        <p:nvPicPr>
          <p:cNvPr id="314" name="Google Shape;314;p225"/>
          <p:cNvPicPr preferRelativeResize="0"/>
          <p:nvPr/>
        </p:nvPicPr>
        <p:blipFill rotWithShape="1">
          <a:blip r:embed="rId2">
            <a:alphaModFix/>
          </a:blip>
          <a:srcRect b="17918" l="0" r="0" t="0"/>
          <a:stretch/>
        </p:blipFill>
        <p:spPr>
          <a:xfrm>
            <a:off x="10832250" y="6310150"/>
            <a:ext cx="1275000" cy="457500"/>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slide">
  <p:cSld name="Ending slide">
    <p:spTree>
      <p:nvGrpSpPr>
        <p:cNvPr id="315" name="Shape 315"/>
        <p:cNvGrpSpPr/>
        <p:nvPr/>
      </p:nvGrpSpPr>
      <p:grpSpPr>
        <a:xfrm>
          <a:off x="0" y="0"/>
          <a:ext cx="0" cy="0"/>
          <a:chOff x="0" y="0"/>
          <a:chExt cx="0" cy="0"/>
        </a:xfrm>
      </p:grpSpPr>
      <p:pic>
        <p:nvPicPr>
          <p:cNvPr id="316" name="Google Shape;316;p226"/>
          <p:cNvPicPr preferRelativeResize="0"/>
          <p:nvPr/>
        </p:nvPicPr>
        <p:blipFill rotWithShape="1">
          <a:blip r:embed="rId2">
            <a:alphaModFix/>
          </a:blip>
          <a:srcRect b="23277" l="16971" r="17195" t="22158"/>
          <a:stretch/>
        </p:blipFill>
        <p:spPr>
          <a:xfrm>
            <a:off x="4503575" y="2411200"/>
            <a:ext cx="3184849" cy="1716126"/>
          </a:xfrm>
          <a:prstGeom prst="rect">
            <a:avLst/>
          </a:prstGeom>
          <a:noFill/>
          <a:ln>
            <a:noFill/>
          </a:ln>
        </p:spPr>
      </p:pic>
      <p:sp>
        <p:nvSpPr>
          <p:cNvPr id="317" name="Google Shape;317;p226"/>
          <p:cNvSpPr/>
          <p:nvPr/>
        </p:nvSpPr>
        <p:spPr>
          <a:xfrm>
            <a:off x="239184" y="6336268"/>
            <a:ext cx="116481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600"/>
              <a:buFont typeface="Arial"/>
              <a:buNone/>
            </a:pPr>
            <a:r>
              <a:rPr b="1" i="0" lang="en-US" sz="600" u="none" cap="none" strike="noStrike">
                <a:solidFill>
                  <a:schemeClr val="dk1"/>
                </a:solidFill>
                <a:latin typeface="Arial"/>
                <a:ea typeface="Arial"/>
                <a:cs typeface="Arial"/>
                <a:sym typeface="Arial"/>
              </a:rPr>
              <a:t>Disclaimer: </a:t>
            </a:r>
            <a:r>
              <a:rPr b="0" i="0" lang="en-US" sz="600" u="none" cap="none" strike="noStrike">
                <a:solidFill>
                  <a:schemeClr val="dk1"/>
                </a:solidFill>
                <a:latin typeface="Arial"/>
                <a:ea typeface="Arial"/>
                <a:cs typeface="Arial"/>
                <a:sym typeface="Arial"/>
              </a:rPr>
              <a:t>This material that follows is a presentation of general background information about Singtel’s activities current at the date of the presentation. The information contained in this document is intended only for use during the presentation and should not be disseminated or distributed to parties outside the presentation. It is information given in summary form and does not purport to be complete. It is not to be relied upon as advice to investors or potential investors and does not take into account the investment objectives, financial situation or needs of any particular investor. This material should be considered with professional advice when deciding if an investment is appropriate.</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 Discover">
  <p:cSld name="1_Title Slide - Discover">
    <p:spTree>
      <p:nvGrpSpPr>
        <p:cNvPr id="318" name="Shape 318"/>
        <p:cNvGrpSpPr/>
        <p:nvPr/>
      </p:nvGrpSpPr>
      <p:grpSpPr>
        <a:xfrm>
          <a:off x="0" y="0"/>
          <a:ext cx="0" cy="0"/>
          <a:chOff x="0" y="0"/>
          <a:chExt cx="0" cy="0"/>
        </a:xfrm>
      </p:grpSpPr>
      <p:sp>
        <p:nvSpPr>
          <p:cNvPr id="319" name="Google Shape;319;p227"/>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320" name="Google Shape;320;p227"/>
          <p:cNvPicPr preferRelativeResize="0"/>
          <p:nvPr/>
        </p:nvPicPr>
        <p:blipFill rotWithShape="1">
          <a:blip r:embed="rId2">
            <a:alphaModFix/>
          </a:blip>
          <a:srcRect b="0" l="0" r="0" t="0"/>
          <a:stretch/>
        </p:blipFill>
        <p:spPr>
          <a:xfrm>
            <a:off x="5" y="-110358"/>
            <a:ext cx="12192000" cy="6968359"/>
          </a:xfrm>
          <a:prstGeom prst="rect">
            <a:avLst/>
          </a:prstGeom>
          <a:noFill/>
          <a:ln>
            <a:noFill/>
          </a:ln>
        </p:spPr>
      </p:pic>
      <p:sp>
        <p:nvSpPr>
          <p:cNvPr id="321" name="Google Shape;321;p227"/>
          <p:cNvSpPr txBox="1"/>
          <p:nvPr>
            <p:ph type="title"/>
          </p:nvPr>
        </p:nvSpPr>
        <p:spPr>
          <a:xfrm>
            <a:off x="7134889" y="406756"/>
            <a:ext cx="3894000" cy="658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22" name="Google Shape;322;p227"/>
          <p:cNvSpPr txBox="1"/>
          <p:nvPr>
            <p:ph idx="1" type="body"/>
          </p:nvPr>
        </p:nvSpPr>
        <p:spPr>
          <a:xfrm>
            <a:off x="7164919" y="1417641"/>
            <a:ext cx="3826200" cy="3567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lt1"/>
              </a:buClr>
              <a:buSzPts val="1400"/>
              <a:buNone/>
              <a:defRPr sz="1400">
                <a:solidFill>
                  <a:schemeClr val="lt1"/>
                </a:solidFill>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lide Divider - Plain">
  <p:cSld name="2_Slide Divider - Plain">
    <p:spTree>
      <p:nvGrpSpPr>
        <p:cNvPr id="323" name="Shape 323"/>
        <p:cNvGrpSpPr/>
        <p:nvPr/>
      </p:nvGrpSpPr>
      <p:grpSpPr>
        <a:xfrm>
          <a:off x="0" y="0"/>
          <a:ext cx="0" cy="0"/>
          <a:chOff x="0" y="0"/>
          <a:chExt cx="0" cy="0"/>
        </a:xfrm>
      </p:grpSpPr>
      <p:pic>
        <p:nvPicPr>
          <p:cNvPr id="324" name="Google Shape;324;p228"/>
          <p:cNvPicPr preferRelativeResize="0"/>
          <p:nvPr/>
        </p:nvPicPr>
        <p:blipFill rotWithShape="1">
          <a:blip r:embed="rId2">
            <a:alphaModFix/>
          </a:blip>
          <a:srcRect b="0" l="0" r="0" t="0"/>
          <a:stretch/>
        </p:blipFill>
        <p:spPr>
          <a:xfrm flipH="1" rot="10800000">
            <a:off x="5" y="-4"/>
            <a:ext cx="7294180" cy="3373821"/>
          </a:xfrm>
          <a:prstGeom prst="rect">
            <a:avLst/>
          </a:prstGeom>
          <a:noFill/>
          <a:ln>
            <a:noFill/>
          </a:ln>
        </p:spPr>
      </p:pic>
      <p:sp>
        <p:nvSpPr>
          <p:cNvPr id="325" name="Google Shape;325;p228"/>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326" name="Google Shape;326;p228"/>
          <p:cNvPicPr preferRelativeResize="0"/>
          <p:nvPr/>
        </p:nvPicPr>
        <p:blipFill rotWithShape="1">
          <a:blip r:embed="rId3">
            <a:alphaModFix/>
          </a:blip>
          <a:srcRect b="0" l="0" r="0" t="0"/>
          <a:stretch/>
        </p:blipFill>
        <p:spPr>
          <a:xfrm>
            <a:off x="10580314" y="6269683"/>
            <a:ext cx="1478455" cy="440296"/>
          </a:xfrm>
          <a:prstGeom prst="rect">
            <a:avLst/>
          </a:prstGeom>
          <a:noFill/>
          <a:ln>
            <a:noFill/>
          </a:ln>
        </p:spPr>
      </p:pic>
      <p:sp>
        <p:nvSpPr>
          <p:cNvPr id="327" name="Google Shape;327;p228"/>
          <p:cNvSpPr txBox="1"/>
          <p:nvPr>
            <p:ph type="title"/>
          </p:nvPr>
        </p:nvSpPr>
        <p:spPr>
          <a:xfrm>
            <a:off x="657889" y="530201"/>
            <a:ext cx="3894000" cy="658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28" name="Google Shape;328;p228"/>
          <p:cNvSpPr txBox="1"/>
          <p:nvPr>
            <p:ph idx="1" type="body"/>
          </p:nvPr>
        </p:nvSpPr>
        <p:spPr>
          <a:xfrm>
            <a:off x="713319" y="1750637"/>
            <a:ext cx="3826200" cy="3567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lt1"/>
              </a:buClr>
              <a:buSzPts val="1400"/>
              <a:buNone/>
              <a:defRPr sz="1400">
                <a:solidFill>
                  <a:schemeClr val="lt1"/>
                </a:solidFill>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29" name="Google Shape;329;p228"/>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330" name="Shape 330"/>
        <p:cNvGrpSpPr/>
        <p:nvPr/>
      </p:nvGrpSpPr>
      <p:grpSpPr>
        <a:xfrm>
          <a:off x="0" y="0"/>
          <a:ext cx="0" cy="0"/>
          <a:chOff x="0" y="0"/>
          <a:chExt cx="0" cy="0"/>
        </a:xfrm>
      </p:grpSpPr>
      <p:sp>
        <p:nvSpPr>
          <p:cNvPr id="331" name="Google Shape;331;p229"/>
          <p:cNvSpPr txBox="1"/>
          <p:nvPr>
            <p:ph idx="10" type="dt"/>
          </p:nvPr>
        </p:nvSpPr>
        <p:spPr>
          <a:xfrm>
            <a:off x="609600" y="6324604"/>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2" name="Google Shape;332;p229"/>
          <p:cNvSpPr txBox="1"/>
          <p:nvPr>
            <p:ph type="title"/>
          </p:nvPr>
        </p:nvSpPr>
        <p:spPr>
          <a:xfrm>
            <a:off x="609600" y="274639"/>
            <a:ext cx="10972800" cy="4797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33" name="Google Shape;333;p229"/>
          <p:cNvSpPr txBox="1"/>
          <p:nvPr>
            <p:ph idx="1" type="body"/>
          </p:nvPr>
        </p:nvSpPr>
        <p:spPr>
          <a:xfrm>
            <a:off x="609600" y="845821"/>
            <a:ext cx="10972800" cy="54240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34" name="Google Shape;334;p229"/>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335" name="Google Shape;335;p229"/>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6" name="Shape 336"/>
        <p:cNvGrpSpPr/>
        <p:nvPr/>
      </p:nvGrpSpPr>
      <p:grpSpPr>
        <a:xfrm>
          <a:off x="0" y="0"/>
          <a:ext cx="0" cy="0"/>
          <a:chOff x="0" y="0"/>
          <a:chExt cx="0" cy="0"/>
        </a:xfrm>
      </p:grpSpPr>
      <p:sp>
        <p:nvSpPr>
          <p:cNvPr id="337" name="Google Shape;337;p230"/>
          <p:cNvSpPr txBox="1"/>
          <p:nvPr>
            <p:ph type="title"/>
          </p:nvPr>
        </p:nvSpPr>
        <p:spPr>
          <a:xfrm>
            <a:off x="609600" y="274639"/>
            <a:ext cx="10972800" cy="5256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38" name="Google Shape;338;p230"/>
          <p:cNvSpPr txBox="1"/>
          <p:nvPr>
            <p:ph idx="1" type="body"/>
          </p:nvPr>
        </p:nvSpPr>
        <p:spPr>
          <a:xfrm>
            <a:off x="609600" y="1600205"/>
            <a:ext cx="5384700" cy="45261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39" name="Google Shape;339;p230"/>
          <p:cNvSpPr txBox="1"/>
          <p:nvPr>
            <p:ph idx="2" type="body"/>
          </p:nvPr>
        </p:nvSpPr>
        <p:spPr>
          <a:xfrm>
            <a:off x="6197600" y="1600205"/>
            <a:ext cx="5384700" cy="45261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40" name="Google Shape;340;p230"/>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1" name="Google Shape;341;p230"/>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342" name="Google Shape;342;p230"/>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43" name="Shape 343"/>
        <p:cNvGrpSpPr/>
        <p:nvPr/>
      </p:nvGrpSpPr>
      <p:grpSpPr>
        <a:xfrm>
          <a:off x="0" y="0"/>
          <a:ext cx="0" cy="0"/>
          <a:chOff x="0" y="0"/>
          <a:chExt cx="0" cy="0"/>
        </a:xfrm>
      </p:grpSpPr>
      <p:sp>
        <p:nvSpPr>
          <p:cNvPr id="344" name="Google Shape;344;p231"/>
          <p:cNvSpPr txBox="1"/>
          <p:nvPr>
            <p:ph type="title"/>
          </p:nvPr>
        </p:nvSpPr>
        <p:spPr>
          <a:xfrm>
            <a:off x="609600" y="274639"/>
            <a:ext cx="10972800" cy="5256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45" name="Google Shape;345;p231"/>
          <p:cNvSpPr txBox="1"/>
          <p:nvPr>
            <p:ph idx="1" type="body"/>
          </p:nvPr>
        </p:nvSpPr>
        <p:spPr>
          <a:xfrm>
            <a:off x="609600" y="1535117"/>
            <a:ext cx="5386800" cy="6399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346" name="Google Shape;346;p231"/>
          <p:cNvSpPr txBox="1"/>
          <p:nvPr>
            <p:ph idx="2" type="body"/>
          </p:nvPr>
        </p:nvSpPr>
        <p:spPr>
          <a:xfrm>
            <a:off x="609600" y="2174875"/>
            <a:ext cx="5386800" cy="39513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347" name="Google Shape;347;p231"/>
          <p:cNvSpPr txBox="1"/>
          <p:nvPr>
            <p:ph idx="3" type="body"/>
          </p:nvPr>
        </p:nvSpPr>
        <p:spPr>
          <a:xfrm>
            <a:off x="6193374" y="1535117"/>
            <a:ext cx="5388900" cy="6399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348" name="Google Shape;348;p231"/>
          <p:cNvSpPr txBox="1"/>
          <p:nvPr>
            <p:ph idx="4" type="body"/>
          </p:nvPr>
        </p:nvSpPr>
        <p:spPr>
          <a:xfrm>
            <a:off x="6193374" y="2174875"/>
            <a:ext cx="5388900" cy="39513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349" name="Google Shape;349;p231"/>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0" name="Google Shape;350;p231"/>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351" name="Google Shape;351;p231"/>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52" name="Shape 352"/>
        <p:cNvGrpSpPr/>
        <p:nvPr/>
      </p:nvGrpSpPr>
      <p:grpSpPr>
        <a:xfrm>
          <a:off x="0" y="0"/>
          <a:ext cx="0" cy="0"/>
          <a:chOff x="0" y="0"/>
          <a:chExt cx="0" cy="0"/>
        </a:xfrm>
      </p:grpSpPr>
      <p:sp>
        <p:nvSpPr>
          <p:cNvPr id="353" name="Google Shape;353;p232"/>
          <p:cNvSpPr txBox="1"/>
          <p:nvPr>
            <p:ph type="title"/>
          </p:nvPr>
        </p:nvSpPr>
        <p:spPr>
          <a:xfrm>
            <a:off x="609606" y="273053"/>
            <a:ext cx="4011000" cy="1162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54" name="Google Shape;354;p232"/>
          <p:cNvSpPr txBox="1"/>
          <p:nvPr>
            <p:ph idx="1" type="body"/>
          </p:nvPr>
        </p:nvSpPr>
        <p:spPr>
          <a:xfrm>
            <a:off x="4766733" y="273057"/>
            <a:ext cx="6815700" cy="58530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355" name="Google Shape;355;p232"/>
          <p:cNvSpPr txBox="1"/>
          <p:nvPr>
            <p:ph idx="2" type="body"/>
          </p:nvPr>
        </p:nvSpPr>
        <p:spPr>
          <a:xfrm>
            <a:off x="609606" y="1435104"/>
            <a:ext cx="4011000" cy="46911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356" name="Google Shape;356;p232"/>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7" name="Google Shape;357;p232"/>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358" name="Google Shape;358;p232"/>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p:cSld name="CUSTOM_1">
    <p:bg>
      <p:bgPr>
        <a:solidFill>
          <a:schemeClr val="dk2"/>
        </a:solidFill>
      </p:bgPr>
    </p:bg>
    <p:spTree>
      <p:nvGrpSpPr>
        <p:cNvPr id="47" name="Shape 47"/>
        <p:cNvGrpSpPr/>
        <p:nvPr/>
      </p:nvGrpSpPr>
      <p:grpSpPr>
        <a:xfrm>
          <a:off x="0" y="0"/>
          <a:ext cx="0" cy="0"/>
          <a:chOff x="0" y="0"/>
          <a:chExt cx="0" cy="0"/>
        </a:xfrm>
      </p:grpSpPr>
      <p:cxnSp>
        <p:nvCxnSpPr>
          <p:cNvPr id="48" name="Google Shape;48;p192"/>
          <p:cNvCxnSpPr/>
          <p:nvPr/>
        </p:nvCxnSpPr>
        <p:spPr>
          <a:xfrm>
            <a:off x="3029400" y="2038350"/>
            <a:ext cx="6133200" cy="0"/>
          </a:xfrm>
          <a:prstGeom prst="straightConnector1">
            <a:avLst/>
          </a:prstGeom>
          <a:noFill/>
          <a:ln cap="flat" cmpd="sng" w="38100">
            <a:solidFill>
              <a:schemeClr val="lt1"/>
            </a:solidFill>
            <a:prstDash val="solid"/>
            <a:round/>
            <a:headEnd len="med" w="med" type="oval"/>
            <a:tailEnd len="med" w="med" type="oval"/>
          </a:ln>
        </p:spPr>
      </p:cxnSp>
      <p:cxnSp>
        <p:nvCxnSpPr>
          <p:cNvPr id="49" name="Google Shape;49;p192"/>
          <p:cNvCxnSpPr/>
          <p:nvPr/>
        </p:nvCxnSpPr>
        <p:spPr>
          <a:xfrm>
            <a:off x="3029400" y="3260775"/>
            <a:ext cx="6133200" cy="0"/>
          </a:xfrm>
          <a:prstGeom prst="straightConnector1">
            <a:avLst/>
          </a:prstGeom>
          <a:noFill/>
          <a:ln cap="flat" cmpd="sng" w="38100">
            <a:solidFill>
              <a:schemeClr val="lt1"/>
            </a:solidFill>
            <a:prstDash val="solid"/>
            <a:round/>
            <a:headEnd len="med" w="med" type="oval"/>
            <a:tailEnd len="med" w="med" type="oval"/>
          </a:ln>
        </p:spPr>
      </p:cxnSp>
      <p:grpSp>
        <p:nvGrpSpPr>
          <p:cNvPr id="50" name="Google Shape;50;p192"/>
          <p:cNvGrpSpPr/>
          <p:nvPr/>
        </p:nvGrpSpPr>
        <p:grpSpPr>
          <a:xfrm>
            <a:off x="13500" y="6007500"/>
            <a:ext cx="12192118" cy="664200"/>
            <a:chOff x="-13500" y="6236050"/>
            <a:chExt cx="12219000" cy="664200"/>
          </a:xfrm>
        </p:grpSpPr>
        <p:sp>
          <p:nvSpPr>
            <p:cNvPr id="51" name="Google Shape;51;p192"/>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2" name="Google Shape;52;p192"/>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53" name="Google Shape;53;p192"/>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54" name="Google Shape;54;p192"/>
          <p:cNvSpPr txBox="1"/>
          <p:nvPr/>
        </p:nvSpPr>
        <p:spPr>
          <a:xfrm>
            <a:off x="3096600" y="2056913"/>
            <a:ext cx="59988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5800"/>
              <a:buFont typeface="Arial"/>
              <a:buNone/>
            </a:pPr>
            <a:r>
              <a:rPr b="1" i="0" lang="en-US" sz="5800" u="none" cap="none" strike="noStrike">
                <a:solidFill>
                  <a:schemeClr val="lt1"/>
                </a:solidFill>
                <a:latin typeface="Calibri"/>
                <a:ea typeface="Calibri"/>
                <a:cs typeface="Calibri"/>
                <a:sym typeface="Calibri"/>
              </a:rPr>
              <a:t>Thank You!</a:t>
            </a:r>
            <a:endParaRPr b="1" i="0" sz="5800" u="none" cap="none" strike="noStrike">
              <a:solidFill>
                <a:schemeClr val="lt1"/>
              </a:solidFill>
              <a:latin typeface="Calibri"/>
              <a:ea typeface="Calibri"/>
              <a:cs typeface="Calibri"/>
              <a:sym typeface="Calibri"/>
            </a:endParaRPr>
          </a:p>
        </p:txBody>
      </p:sp>
      <p:sp>
        <p:nvSpPr>
          <p:cNvPr id="55" name="Google Shape;55;p192"/>
          <p:cNvSpPr txBox="1"/>
          <p:nvPr/>
        </p:nvSpPr>
        <p:spPr>
          <a:xfrm>
            <a:off x="3605250" y="3481400"/>
            <a:ext cx="4981500" cy="769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Calibri"/>
                <a:ea typeface="Calibri"/>
                <a:cs typeface="Calibri"/>
                <a:sym typeface="Calibri"/>
              </a:rPr>
              <a:t>For comments and feedbacks, please contact academy@b3networks.com</a:t>
            </a:r>
            <a:endParaRPr b="0" i="0" sz="19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59" name="Shape 359"/>
        <p:cNvGrpSpPr/>
        <p:nvPr/>
      </p:nvGrpSpPr>
      <p:grpSpPr>
        <a:xfrm>
          <a:off x="0" y="0"/>
          <a:ext cx="0" cy="0"/>
          <a:chOff x="0" y="0"/>
          <a:chExt cx="0" cy="0"/>
        </a:xfrm>
      </p:grpSpPr>
      <p:sp>
        <p:nvSpPr>
          <p:cNvPr id="360" name="Google Shape;360;p233"/>
          <p:cNvSpPr txBox="1"/>
          <p:nvPr>
            <p:ph type="title"/>
          </p:nvPr>
        </p:nvSpPr>
        <p:spPr>
          <a:xfrm>
            <a:off x="2389717" y="4800604"/>
            <a:ext cx="7315200" cy="5667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61" name="Google Shape;361;p233"/>
          <p:cNvSpPr/>
          <p:nvPr>
            <p:ph idx="2" type="pic"/>
          </p:nvPr>
        </p:nvSpPr>
        <p:spPr>
          <a:xfrm>
            <a:off x="2389717" y="612775"/>
            <a:ext cx="7315200" cy="4114800"/>
          </a:xfrm>
          <a:prstGeom prst="rect">
            <a:avLst/>
          </a:prstGeom>
          <a:noFill/>
          <a:ln>
            <a:noFill/>
          </a:ln>
        </p:spPr>
      </p:sp>
      <p:sp>
        <p:nvSpPr>
          <p:cNvPr id="362" name="Google Shape;362;p233"/>
          <p:cNvSpPr txBox="1"/>
          <p:nvPr>
            <p:ph idx="1" type="body"/>
          </p:nvPr>
        </p:nvSpPr>
        <p:spPr>
          <a:xfrm>
            <a:off x="2389717" y="5367343"/>
            <a:ext cx="7315200" cy="8049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363" name="Google Shape;363;p233"/>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364" name="Google Shape;364;p233"/>
          <p:cNvPicPr preferRelativeResize="0"/>
          <p:nvPr/>
        </p:nvPicPr>
        <p:blipFill rotWithShape="1">
          <a:blip r:embed="rId2">
            <a:alphaModFix/>
          </a:blip>
          <a:srcRect b="0" l="0" r="0" t="0"/>
          <a:stretch/>
        </p:blipFill>
        <p:spPr>
          <a:xfrm>
            <a:off x="10489327" y="6146852"/>
            <a:ext cx="1478455" cy="536415"/>
          </a:xfrm>
          <a:prstGeom prst="rect">
            <a:avLst/>
          </a:prstGeom>
          <a:noFill/>
          <a:ln>
            <a:noFill/>
          </a:ln>
        </p:spPr>
      </p:pic>
      <p:sp>
        <p:nvSpPr>
          <p:cNvPr id="365" name="Google Shape;365;p233"/>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66" name="Shape 366"/>
        <p:cNvGrpSpPr/>
        <p:nvPr/>
      </p:nvGrpSpPr>
      <p:grpSpPr>
        <a:xfrm>
          <a:off x="0" y="0"/>
          <a:ext cx="0" cy="0"/>
          <a:chOff x="0" y="0"/>
          <a:chExt cx="0" cy="0"/>
        </a:xfrm>
      </p:grpSpPr>
      <p:sp>
        <p:nvSpPr>
          <p:cNvPr id="367" name="Google Shape;367;p234"/>
          <p:cNvSpPr txBox="1"/>
          <p:nvPr>
            <p:ph type="title"/>
          </p:nvPr>
        </p:nvSpPr>
        <p:spPr>
          <a:xfrm>
            <a:off x="609600" y="274639"/>
            <a:ext cx="10972800" cy="5256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68" name="Google Shape;368;p234"/>
          <p:cNvSpPr txBox="1"/>
          <p:nvPr>
            <p:ph idx="1" type="body"/>
          </p:nvPr>
        </p:nvSpPr>
        <p:spPr>
          <a:xfrm rot="5400000">
            <a:off x="3486300" y="-1969919"/>
            <a:ext cx="5219400" cy="10972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69" name="Google Shape;369;p234"/>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0" name="Google Shape;370;p234"/>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371" name="Google Shape;371;p234"/>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 Title and Text">
    <p:spTree>
      <p:nvGrpSpPr>
        <p:cNvPr id="372" name="Shape 372"/>
        <p:cNvGrpSpPr/>
        <p:nvPr/>
      </p:nvGrpSpPr>
      <p:grpSpPr>
        <a:xfrm>
          <a:off x="0" y="0"/>
          <a:ext cx="0" cy="0"/>
          <a:chOff x="0" y="0"/>
          <a:chExt cx="0" cy="0"/>
        </a:xfrm>
      </p:grpSpPr>
      <p:sp>
        <p:nvSpPr>
          <p:cNvPr id="373" name="Google Shape;373;p235"/>
          <p:cNvSpPr txBox="1"/>
          <p:nvPr>
            <p:ph type="title"/>
          </p:nvPr>
        </p:nvSpPr>
        <p:spPr>
          <a:xfrm rot="5400000">
            <a:off x="7285050" y="1828793"/>
            <a:ext cx="5851500" cy="2743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74" name="Google Shape;374;p235"/>
          <p:cNvSpPr txBox="1"/>
          <p:nvPr>
            <p:ph idx="1" type="body"/>
          </p:nvPr>
        </p:nvSpPr>
        <p:spPr>
          <a:xfrm rot="5400000">
            <a:off x="1697000" y="-812857"/>
            <a:ext cx="5851500" cy="80265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75" name="Google Shape;375;p235"/>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6" name="Google Shape;376;p235"/>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377" name="Google Shape;377;p235"/>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type="tx">
  <p:cSld name="TITLE_AND_BODY">
    <p:spTree>
      <p:nvGrpSpPr>
        <p:cNvPr id="378" name="Shape 378"/>
        <p:cNvGrpSpPr/>
        <p:nvPr/>
      </p:nvGrpSpPr>
      <p:grpSpPr>
        <a:xfrm>
          <a:off x="0" y="0"/>
          <a:ext cx="0" cy="0"/>
          <a:chOff x="0" y="0"/>
          <a:chExt cx="0" cy="0"/>
        </a:xfrm>
      </p:grpSpPr>
      <p:sp>
        <p:nvSpPr>
          <p:cNvPr id="379" name="Google Shape;379;p236"/>
          <p:cNvSpPr txBox="1"/>
          <p:nvPr>
            <p:ph type="title"/>
          </p:nvPr>
        </p:nvSpPr>
        <p:spPr>
          <a:xfrm>
            <a:off x="1190630" y="1151935"/>
            <a:ext cx="9810900" cy="23217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80" name="Google Shape;380;p236"/>
          <p:cNvSpPr txBox="1"/>
          <p:nvPr>
            <p:ph idx="1" type="body"/>
          </p:nvPr>
        </p:nvSpPr>
        <p:spPr>
          <a:xfrm>
            <a:off x="1190630" y="3536158"/>
            <a:ext cx="9810900" cy="794700"/>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dk1"/>
              </a:buClr>
              <a:buSzPts val="2200"/>
              <a:buNone/>
              <a:defRPr sz="2200"/>
            </a:lvl1pPr>
            <a:lvl2pPr indent="-228600" lvl="1" marL="914400" algn="ctr">
              <a:lnSpc>
                <a:spcPct val="100000"/>
              </a:lnSpc>
              <a:spcBef>
                <a:spcPts val="0"/>
              </a:spcBef>
              <a:spcAft>
                <a:spcPts val="0"/>
              </a:spcAft>
              <a:buClr>
                <a:schemeClr val="dk1"/>
              </a:buClr>
              <a:buSzPts val="2200"/>
              <a:buNone/>
              <a:defRPr sz="2200"/>
            </a:lvl2pPr>
            <a:lvl3pPr indent="-228600" lvl="2" marL="1371600" algn="ctr">
              <a:lnSpc>
                <a:spcPct val="100000"/>
              </a:lnSpc>
              <a:spcBef>
                <a:spcPts val="0"/>
              </a:spcBef>
              <a:spcAft>
                <a:spcPts val="0"/>
              </a:spcAft>
              <a:buClr>
                <a:schemeClr val="dk1"/>
              </a:buClr>
              <a:buSzPts val="2200"/>
              <a:buNone/>
              <a:defRPr sz="2200"/>
            </a:lvl3pPr>
            <a:lvl4pPr indent="-228600" lvl="3" marL="1828800" algn="ctr">
              <a:lnSpc>
                <a:spcPct val="100000"/>
              </a:lnSpc>
              <a:spcBef>
                <a:spcPts val="0"/>
              </a:spcBef>
              <a:spcAft>
                <a:spcPts val="0"/>
              </a:spcAft>
              <a:buClr>
                <a:schemeClr val="dk1"/>
              </a:buClr>
              <a:buSzPts val="2200"/>
              <a:buNone/>
              <a:defRPr sz="2200"/>
            </a:lvl4pPr>
            <a:lvl5pPr indent="-228600" lvl="4" marL="2286000" algn="ctr">
              <a:lnSpc>
                <a:spcPct val="100000"/>
              </a:lnSpc>
              <a:spcBef>
                <a:spcPts val="0"/>
              </a:spcBef>
              <a:spcAft>
                <a:spcPts val="0"/>
              </a:spcAft>
              <a:buClr>
                <a:schemeClr val="dk1"/>
              </a:buClr>
              <a:buSzPts val="2200"/>
              <a:buNone/>
              <a:defRPr sz="2200"/>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81" name="Google Shape;381;p236"/>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382" name="Google Shape;382;p236"/>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p:cSld name="3_Blank">
    <p:spTree>
      <p:nvGrpSpPr>
        <p:cNvPr id="383" name="Shape 383"/>
        <p:cNvGrpSpPr/>
        <p:nvPr/>
      </p:nvGrpSpPr>
      <p:grpSpPr>
        <a:xfrm>
          <a:off x="0" y="0"/>
          <a:ext cx="0" cy="0"/>
          <a:chOff x="0" y="0"/>
          <a:chExt cx="0" cy="0"/>
        </a:xfrm>
      </p:grpSpPr>
      <p:pic>
        <p:nvPicPr>
          <p:cNvPr descr="background.jpg" id="384" name="Google Shape;384;p237"/>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SingTel-Logo.png" id="385" name="Google Shape;385;p237"/>
          <p:cNvPicPr preferRelativeResize="0"/>
          <p:nvPr/>
        </p:nvPicPr>
        <p:blipFill rotWithShape="1">
          <a:blip r:embed="rId3">
            <a:alphaModFix/>
          </a:blip>
          <a:srcRect b="0" l="0" r="0" t="0"/>
          <a:stretch/>
        </p:blipFill>
        <p:spPr>
          <a:xfrm>
            <a:off x="10231982" y="6313508"/>
            <a:ext cx="1462617" cy="376237"/>
          </a:xfrm>
          <a:prstGeom prst="rect">
            <a:avLst/>
          </a:prstGeom>
          <a:noFill/>
          <a:ln>
            <a:noFill/>
          </a:ln>
        </p:spPr>
      </p:pic>
      <p:sp>
        <p:nvSpPr>
          <p:cNvPr id="386" name="Google Shape;386;p237"/>
          <p:cNvSpPr txBox="1"/>
          <p:nvPr>
            <p:ph type="title"/>
          </p:nvPr>
        </p:nvSpPr>
        <p:spPr>
          <a:xfrm>
            <a:off x="609600" y="299155"/>
            <a:ext cx="10972800" cy="838200"/>
          </a:xfrm>
          <a:prstGeom prst="rect">
            <a:avLst/>
          </a:prstGeom>
          <a:noFill/>
          <a:ln>
            <a:noFill/>
          </a:ln>
        </p:spPr>
        <p:txBody>
          <a:bodyPr anchorCtr="0" anchor="t" bIns="45700" lIns="91425" spcFirstLastPara="1" rIns="91425" wrap="square" tIns="45700">
            <a:normAutofit/>
          </a:bodyPr>
          <a:lstStyle>
            <a:lvl1pPr lvl="0" algn="l">
              <a:lnSpc>
                <a:spcPct val="78125"/>
              </a:lnSpc>
              <a:spcBef>
                <a:spcPts val="0"/>
              </a:spcBef>
              <a:spcAft>
                <a:spcPts val="0"/>
              </a:spcAft>
              <a:buSzPts val="1400"/>
              <a:buNone/>
              <a:defRPr b="1" sz="3200">
                <a:solidFill>
                  <a:srgbClr val="D50000"/>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87" name="Google Shape;387;p237"/>
          <p:cNvSpPr txBox="1"/>
          <p:nvPr>
            <p:ph idx="12" type="sldNum"/>
          </p:nvPr>
        </p:nvSpPr>
        <p:spPr>
          <a:xfrm>
            <a:off x="9347200" y="6400820"/>
            <a:ext cx="2844900" cy="320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388" name="Shape 388"/>
        <p:cNvGrpSpPr/>
        <p:nvPr/>
      </p:nvGrpSpPr>
      <p:grpSpPr>
        <a:xfrm>
          <a:off x="0" y="0"/>
          <a:ext cx="0" cy="0"/>
          <a:chOff x="0" y="0"/>
          <a:chExt cx="0" cy="0"/>
        </a:xfrm>
      </p:grpSpPr>
      <p:pic>
        <p:nvPicPr>
          <p:cNvPr descr="background.jpg" id="389" name="Google Shape;389;p238"/>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SingTel-Logo.png" id="390" name="Google Shape;390;p238"/>
          <p:cNvPicPr preferRelativeResize="0"/>
          <p:nvPr/>
        </p:nvPicPr>
        <p:blipFill rotWithShape="1">
          <a:blip r:embed="rId3">
            <a:alphaModFix/>
          </a:blip>
          <a:srcRect b="0" l="0" r="0" t="0"/>
          <a:stretch/>
        </p:blipFill>
        <p:spPr>
          <a:xfrm>
            <a:off x="10231981" y="6313505"/>
            <a:ext cx="1462617" cy="376237"/>
          </a:xfrm>
          <a:prstGeom prst="rect">
            <a:avLst/>
          </a:prstGeom>
          <a:noFill/>
          <a:ln>
            <a:noFill/>
          </a:ln>
        </p:spPr>
      </p:pic>
      <p:sp>
        <p:nvSpPr>
          <p:cNvPr id="391" name="Google Shape;391;p238"/>
          <p:cNvSpPr txBox="1"/>
          <p:nvPr>
            <p:ph type="title"/>
          </p:nvPr>
        </p:nvSpPr>
        <p:spPr>
          <a:xfrm>
            <a:off x="609600" y="299155"/>
            <a:ext cx="10972800" cy="838200"/>
          </a:xfrm>
          <a:prstGeom prst="rect">
            <a:avLst/>
          </a:prstGeom>
          <a:noFill/>
          <a:ln>
            <a:noFill/>
          </a:ln>
        </p:spPr>
        <p:txBody>
          <a:bodyPr anchorCtr="0" anchor="t" bIns="45700" lIns="91425" spcFirstLastPara="1" rIns="91425" wrap="square" tIns="45700">
            <a:normAutofit/>
          </a:bodyPr>
          <a:lstStyle>
            <a:lvl1pPr lvl="0" algn="l">
              <a:lnSpc>
                <a:spcPct val="78125"/>
              </a:lnSpc>
              <a:spcBef>
                <a:spcPts val="0"/>
              </a:spcBef>
              <a:spcAft>
                <a:spcPts val="0"/>
              </a:spcAft>
              <a:buSzPts val="1400"/>
              <a:buNone/>
              <a:defRPr b="1" sz="3200">
                <a:solidFill>
                  <a:srgbClr val="D50000"/>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92" name="Google Shape;392;p238"/>
          <p:cNvSpPr txBox="1"/>
          <p:nvPr>
            <p:ph idx="12" type="sldNum"/>
          </p:nvPr>
        </p:nvSpPr>
        <p:spPr>
          <a:xfrm>
            <a:off x="9347200" y="6400818"/>
            <a:ext cx="2844900" cy="320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spTree>
      <p:nvGrpSpPr>
        <p:cNvPr id="393" name="Shape 393"/>
        <p:cNvGrpSpPr/>
        <p:nvPr/>
      </p:nvGrpSpPr>
      <p:grpSpPr>
        <a:xfrm>
          <a:off x="0" y="0"/>
          <a:ext cx="0" cy="0"/>
          <a:chOff x="0" y="0"/>
          <a:chExt cx="0" cy="0"/>
        </a:xfrm>
      </p:grpSpPr>
      <p:pic>
        <p:nvPicPr>
          <p:cNvPr descr="background.jpg" id="394" name="Google Shape;394;p239"/>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SingTel-Logo.png" id="395" name="Google Shape;395;p239"/>
          <p:cNvPicPr preferRelativeResize="0"/>
          <p:nvPr/>
        </p:nvPicPr>
        <p:blipFill rotWithShape="1">
          <a:blip r:embed="rId3">
            <a:alphaModFix/>
          </a:blip>
          <a:srcRect b="0" l="0" r="0" t="0"/>
          <a:stretch/>
        </p:blipFill>
        <p:spPr>
          <a:xfrm>
            <a:off x="10231974" y="6313496"/>
            <a:ext cx="1462617" cy="376237"/>
          </a:xfrm>
          <a:prstGeom prst="rect">
            <a:avLst/>
          </a:prstGeom>
          <a:noFill/>
          <a:ln>
            <a:noFill/>
          </a:ln>
        </p:spPr>
      </p:pic>
      <p:sp>
        <p:nvSpPr>
          <p:cNvPr id="396" name="Google Shape;396;p239"/>
          <p:cNvSpPr txBox="1"/>
          <p:nvPr>
            <p:ph type="title"/>
          </p:nvPr>
        </p:nvSpPr>
        <p:spPr>
          <a:xfrm>
            <a:off x="609600" y="299155"/>
            <a:ext cx="10972800" cy="838200"/>
          </a:xfrm>
          <a:prstGeom prst="rect">
            <a:avLst/>
          </a:prstGeom>
          <a:noFill/>
          <a:ln>
            <a:noFill/>
          </a:ln>
        </p:spPr>
        <p:txBody>
          <a:bodyPr anchorCtr="0" anchor="t" bIns="45700" lIns="91425" spcFirstLastPara="1" rIns="91425" wrap="square" tIns="45700">
            <a:normAutofit/>
          </a:bodyPr>
          <a:lstStyle>
            <a:lvl1pPr lvl="0" algn="l">
              <a:lnSpc>
                <a:spcPct val="78125"/>
              </a:lnSpc>
              <a:spcBef>
                <a:spcPts val="0"/>
              </a:spcBef>
              <a:spcAft>
                <a:spcPts val="0"/>
              </a:spcAft>
              <a:buSzPts val="1400"/>
              <a:buNone/>
              <a:defRPr b="1" sz="3200">
                <a:solidFill>
                  <a:srgbClr val="D50000"/>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97" name="Google Shape;397;p239"/>
          <p:cNvSpPr txBox="1"/>
          <p:nvPr>
            <p:ph idx="12" type="sldNum"/>
          </p:nvPr>
        </p:nvSpPr>
        <p:spPr>
          <a:xfrm>
            <a:off x="9347200" y="6400808"/>
            <a:ext cx="2844900" cy="320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404" name="Shape 404"/>
        <p:cNvGrpSpPr/>
        <p:nvPr/>
      </p:nvGrpSpPr>
      <p:grpSpPr>
        <a:xfrm>
          <a:off x="0" y="0"/>
          <a:ext cx="0" cy="0"/>
          <a:chOff x="0" y="0"/>
          <a:chExt cx="0" cy="0"/>
        </a:xfrm>
      </p:grpSpPr>
      <p:sp>
        <p:nvSpPr>
          <p:cNvPr id="405" name="Google Shape;405;p190"/>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 name="Google Shape;406;p190"/>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07" name="Google Shape;407;p190"/>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
        <p:nvSpPr>
          <p:cNvPr id="408" name="Google Shape;408;p190"/>
          <p:cNvSpPr txBox="1"/>
          <p:nvPr>
            <p:ph type="title"/>
          </p:nvPr>
        </p:nvSpPr>
        <p:spPr>
          <a:xfrm>
            <a:off x="302850" y="565300"/>
            <a:ext cx="11586300" cy="5841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2800"/>
              <a:buFont typeface="Calibri"/>
              <a:buNone/>
              <a:defRPr sz="2800">
                <a:latin typeface="Calibri"/>
                <a:ea typeface="Calibri"/>
                <a:cs typeface="Calibri"/>
                <a:sym typeface="Calibri"/>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Blank">
  <p:cSld name="31_Blank">
    <p:spTree>
      <p:nvGrpSpPr>
        <p:cNvPr id="409" name="Shape 409"/>
        <p:cNvGrpSpPr/>
        <p:nvPr/>
      </p:nvGrpSpPr>
      <p:grpSpPr>
        <a:xfrm>
          <a:off x="0" y="0"/>
          <a:ext cx="0" cy="0"/>
          <a:chOff x="0" y="0"/>
          <a:chExt cx="0" cy="0"/>
        </a:xfrm>
      </p:grpSpPr>
      <p:sp>
        <p:nvSpPr>
          <p:cNvPr id="410" name="Google Shape;410;p250"/>
          <p:cNvSpPr/>
          <p:nvPr/>
        </p:nvSpPr>
        <p:spPr>
          <a:xfrm rot="59978">
            <a:off x="-206410" y="-28987"/>
            <a:ext cx="12312374" cy="682306"/>
          </a:xfrm>
          <a:prstGeom prst="rect">
            <a:avLst/>
          </a:prstGeom>
          <a:solidFill>
            <a:srgbClr val="EDEDED">
              <a:alpha val="6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Arial"/>
              <a:buNone/>
            </a:pPr>
            <a:r>
              <a:t/>
            </a:r>
            <a:endParaRPr b="0" i="0" sz="1350" u="none" cap="none" strike="noStrike">
              <a:solidFill>
                <a:srgbClr val="FFFFFF"/>
              </a:solidFill>
              <a:latin typeface="Arial"/>
              <a:ea typeface="Arial"/>
              <a:cs typeface="Arial"/>
              <a:sym typeface="Arial"/>
            </a:endParaRPr>
          </a:p>
        </p:txBody>
      </p:sp>
      <p:sp>
        <p:nvSpPr>
          <p:cNvPr id="411" name="Google Shape;411;p250"/>
          <p:cNvSpPr/>
          <p:nvPr/>
        </p:nvSpPr>
        <p:spPr>
          <a:xfrm>
            <a:off x="0" y="28629"/>
            <a:ext cx="12023700" cy="576000"/>
          </a:xfrm>
          <a:prstGeom prst="rect">
            <a:avLst/>
          </a:prstGeom>
          <a:solidFill>
            <a:srgbClr val="3D6D91">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Arial"/>
              <a:buNone/>
            </a:pPr>
            <a:r>
              <a:t/>
            </a:r>
            <a:endParaRPr b="0" i="0" sz="1350" u="none" cap="none" strike="noStrike">
              <a:solidFill>
                <a:srgbClr val="FFFFFF"/>
              </a:solidFill>
              <a:latin typeface="SimSun"/>
              <a:ea typeface="SimSun"/>
              <a:cs typeface="SimSun"/>
              <a:sym typeface="SimSun"/>
            </a:endParaRPr>
          </a:p>
        </p:txBody>
      </p:sp>
      <p:sp>
        <p:nvSpPr>
          <p:cNvPr id="412" name="Google Shape;412;p250"/>
          <p:cNvSpPr txBox="1"/>
          <p:nvPr>
            <p:ph type="title"/>
          </p:nvPr>
        </p:nvSpPr>
        <p:spPr>
          <a:xfrm>
            <a:off x="0" y="0"/>
            <a:ext cx="12192000" cy="1143000"/>
          </a:xfrm>
          <a:prstGeom prst="rect">
            <a:avLst/>
          </a:prstGeom>
          <a:noFill/>
          <a:ln>
            <a:noFill/>
          </a:ln>
        </p:spPr>
        <p:txBody>
          <a:bodyPr anchorCtr="0" anchor="t" bIns="144000" lIns="121900" spcFirstLastPara="1" rIns="121900" wrap="square" tIns="144000">
            <a:noAutofit/>
          </a:bodyPr>
          <a:lstStyle>
            <a:lvl1pPr lvl="0" algn="l">
              <a:lnSpc>
                <a:spcPct val="100000"/>
              </a:lnSpc>
              <a:spcBef>
                <a:spcPts val="0"/>
              </a:spcBef>
              <a:spcAft>
                <a:spcPts val="0"/>
              </a:spcAft>
              <a:buSzPts val="1400"/>
              <a:buNone/>
              <a:defRPr b="1" sz="1800">
                <a:solidFill>
                  <a:schemeClr val="lt1"/>
                </a:solidFill>
                <a:latin typeface="Arial"/>
                <a:ea typeface="Arial"/>
                <a:cs typeface="Arial"/>
                <a:sym typeface="Aria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pic>
        <p:nvPicPr>
          <p:cNvPr id="413" name="Google Shape;413;p250"/>
          <p:cNvPicPr preferRelativeResize="0"/>
          <p:nvPr/>
        </p:nvPicPr>
        <p:blipFill rotWithShape="1">
          <a:blip r:embed="rId2">
            <a:alphaModFix/>
          </a:blip>
          <a:srcRect b="17918" l="0" r="0" t="0"/>
          <a:stretch/>
        </p:blipFill>
        <p:spPr>
          <a:xfrm>
            <a:off x="10713546" y="6137868"/>
            <a:ext cx="1478455" cy="587061"/>
          </a:xfrm>
          <a:prstGeom prst="rect">
            <a:avLst/>
          </a:prstGeom>
          <a:noFill/>
          <a:ln>
            <a:noFill/>
          </a:ln>
        </p:spPr>
      </p:pic>
      <p:sp>
        <p:nvSpPr>
          <p:cNvPr id="414" name="Google Shape;414;p250"/>
          <p:cNvSpPr txBox="1"/>
          <p:nvPr/>
        </p:nvSpPr>
        <p:spPr>
          <a:xfrm>
            <a:off x="11712597" y="6525259"/>
            <a:ext cx="540000" cy="331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75"/>
              <a:buFont typeface="Arial"/>
              <a:buNone/>
            </a:pPr>
            <a:fld id="{00000000-1234-1234-1234-123412341234}" type="slidenum">
              <a:rPr b="0" i="0" lang="en-US" sz="975" u="none" cap="none" strike="noStrike">
                <a:solidFill>
                  <a:srgbClr val="888888"/>
                </a:solidFill>
                <a:latin typeface="Calibri"/>
                <a:ea typeface="Calibri"/>
                <a:cs typeface="Calibri"/>
                <a:sym typeface="Calibri"/>
              </a:rPr>
              <a:t>‹#›</a:t>
            </a:fld>
            <a:endParaRPr b="0" i="0" sz="975" u="none" cap="none" strike="noStrike">
              <a:solidFill>
                <a:srgbClr val="888888"/>
              </a:solidFill>
              <a:latin typeface="Calibri"/>
              <a:ea typeface="Calibri"/>
              <a:cs typeface="Calibri"/>
              <a:sym typeface="Calibri"/>
            </a:endParaRPr>
          </a:p>
        </p:txBody>
      </p:sp>
      <p:sp>
        <p:nvSpPr>
          <p:cNvPr id="415" name="Google Shape;415;p250"/>
          <p:cNvSpPr txBox="1"/>
          <p:nvPr>
            <p:ph idx="11" type="ftr"/>
          </p:nvPr>
        </p:nvSpPr>
        <p:spPr>
          <a:xfrm>
            <a:off x="4165601" y="6525261"/>
            <a:ext cx="3860700" cy="3327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sz="975"/>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6" name="Google Shape;416;p250"/>
          <p:cNvSpPr txBox="1"/>
          <p:nvPr>
            <p:ph idx="1" type="body"/>
          </p:nvPr>
        </p:nvSpPr>
        <p:spPr>
          <a:xfrm>
            <a:off x="251779" y="1414866"/>
            <a:ext cx="11688300" cy="43887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17" name="Shape 417"/>
        <p:cNvGrpSpPr/>
        <p:nvPr/>
      </p:nvGrpSpPr>
      <p:grpSpPr>
        <a:xfrm>
          <a:off x="0" y="0"/>
          <a:ext cx="0" cy="0"/>
          <a:chOff x="0" y="0"/>
          <a:chExt cx="0" cy="0"/>
        </a:xfrm>
      </p:grpSpPr>
      <p:sp>
        <p:nvSpPr>
          <p:cNvPr id="418" name="Google Shape;418;p251"/>
          <p:cNvSpPr txBox="1"/>
          <p:nvPr>
            <p:ph type="title"/>
          </p:nvPr>
        </p:nvSpPr>
        <p:spPr>
          <a:xfrm>
            <a:off x="609600" y="274639"/>
            <a:ext cx="10972800" cy="533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19" name="Google Shape;419;p251"/>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0" name="Google Shape;420;p251"/>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421" name="Google Shape;421;p251"/>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18_Contents slide layout">
    <p:bg>
      <p:bgPr>
        <a:solidFill>
          <a:schemeClr val="lt1"/>
        </a:solidFill>
      </p:bgPr>
    </p:bg>
    <p:spTree>
      <p:nvGrpSpPr>
        <p:cNvPr id="56" name="Shape 56"/>
        <p:cNvGrpSpPr/>
        <p:nvPr/>
      </p:nvGrpSpPr>
      <p:grpSpPr>
        <a:xfrm>
          <a:off x="0" y="0"/>
          <a:ext cx="0" cy="0"/>
          <a:chOff x="0" y="0"/>
          <a:chExt cx="0" cy="0"/>
        </a:xfrm>
      </p:grpSpPr>
      <p:grpSp>
        <p:nvGrpSpPr>
          <p:cNvPr id="57" name="Google Shape;57;p193"/>
          <p:cNvGrpSpPr/>
          <p:nvPr/>
        </p:nvGrpSpPr>
        <p:grpSpPr>
          <a:xfrm>
            <a:off x="0" y="-150"/>
            <a:ext cx="266568" cy="6858327"/>
            <a:chOff x="-7" y="0"/>
            <a:chExt cx="254407" cy="6578100"/>
          </a:xfrm>
        </p:grpSpPr>
        <p:sp>
          <p:nvSpPr>
            <p:cNvPr id="58" name="Google Shape;58;p193"/>
            <p:cNvSpPr/>
            <p:nvPr/>
          </p:nvSpPr>
          <p:spPr>
            <a:xfrm flipH="1" rot="5400000">
              <a:off x="-969157" y="969150"/>
              <a:ext cx="2192700" cy="2544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193"/>
            <p:cNvSpPr/>
            <p:nvPr/>
          </p:nvSpPr>
          <p:spPr>
            <a:xfrm flipH="1" rot="5400000">
              <a:off x="-969150" y="3161850"/>
              <a:ext cx="2192700" cy="254400"/>
            </a:xfrm>
            <a:prstGeom prst="rect">
              <a:avLst/>
            </a:prstGeom>
            <a:solidFill>
              <a:srgbClr val="E3249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193"/>
            <p:cNvSpPr/>
            <p:nvPr/>
          </p:nvSpPr>
          <p:spPr>
            <a:xfrm flipH="1" rot="5400000">
              <a:off x="-969150" y="5354550"/>
              <a:ext cx="2192700" cy="254400"/>
            </a:xfrm>
            <a:prstGeom prst="rect">
              <a:avLst/>
            </a:prstGeom>
            <a:solidFill>
              <a:srgbClr val="EBE01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61" name="Google Shape;61;p193"/>
          <p:cNvPicPr preferRelativeResize="0"/>
          <p:nvPr/>
        </p:nvPicPr>
        <p:blipFill rotWithShape="1">
          <a:blip r:embed="rId2">
            <a:alphaModFix/>
          </a:blip>
          <a:srcRect b="0" l="0" r="0" t="0"/>
          <a:stretch/>
        </p:blipFill>
        <p:spPr>
          <a:xfrm>
            <a:off x="10597150" y="90925"/>
            <a:ext cx="1498424" cy="401674"/>
          </a:xfrm>
          <a:prstGeom prst="rect">
            <a:avLst/>
          </a:prstGeom>
          <a:noFill/>
          <a:ln>
            <a:noFill/>
          </a:ln>
        </p:spPr>
      </p:pic>
      <p:sp>
        <p:nvSpPr>
          <p:cNvPr id="62" name="Google Shape;62;p193"/>
          <p:cNvSpPr txBox="1"/>
          <p:nvPr>
            <p:ph type="title"/>
          </p:nvPr>
        </p:nvSpPr>
        <p:spPr>
          <a:xfrm>
            <a:off x="2935750" y="2389375"/>
            <a:ext cx="6282900" cy="13014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3600"/>
              <a:buFont typeface="Calibri"/>
              <a:buNone/>
              <a:defRPr b="0" i="0" sz="36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2pPr>
            <a:lvl3pPr lvl="2"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3pPr>
            <a:lvl4pPr lvl="3"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4pPr>
            <a:lvl5pPr lvl="4"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5pPr>
            <a:lvl6pPr lvl="5"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6pPr>
            <a:lvl7pPr lvl="6"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7pPr>
            <a:lvl8pPr lvl="7"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8pPr>
            <a:lvl9pPr lvl="8"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22" name="Shape 422"/>
        <p:cNvGrpSpPr/>
        <p:nvPr/>
      </p:nvGrpSpPr>
      <p:grpSpPr>
        <a:xfrm>
          <a:off x="0" y="0"/>
          <a:ext cx="0" cy="0"/>
          <a:chOff x="0" y="0"/>
          <a:chExt cx="0" cy="0"/>
        </a:xfrm>
      </p:grpSpPr>
      <p:sp>
        <p:nvSpPr>
          <p:cNvPr id="423" name="Google Shape;423;p252"/>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4" name="Google Shape;424;p252"/>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425" name="Google Shape;425;p252"/>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slide">
  <p:cSld name="Ending slide">
    <p:spTree>
      <p:nvGrpSpPr>
        <p:cNvPr id="426" name="Shape 426"/>
        <p:cNvGrpSpPr/>
        <p:nvPr/>
      </p:nvGrpSpPr>
      <p:grpSpPr>
        <a:xfrm>
          <a:off x="0" y="0"/>
          <a:ext cx="0" cy="0"/>
          <a:chOff x="0" y="0"/>
          <a:chExt cx="0" cy="0"/>
        </a:xfrm>
      </p:grpSpPr>
      <p:pic>
        <p:nvPicPr>
          <p:cNvPr id="427" name="Google Shape;427;p253"/>
          <p:cNvPicPr preferRelativeResize="0"/>
          <p:nvPr/>
        </p:nvPicPr>
        <p:blipFill rotWithShape="1">
          <a:blip r:embed="rId2">
            <a:alphaModFix/>
          </a:blip>
          <a:srcRect b="23277" l="16971" r="17195" t="22158"/>
          <a:stretch/>
        </p:blipFill>
        <p:spPr>
          <a:xfrm>
            <a:off x="4503580" y="2727731"/>
            <a:ext cx="3184849" cy="1399590"/>
          </a:xfrm>
          <a:prstGeom prst="rect">
            <a:avLst/>
          </a:prstGeom>
          <a:noFill/>
          <a:ln>
            <a:noFill/>
          </a:ln>
        </p:spPr>
      </p:pic>
      <p:sp>
        <p:nvSpPr>
          <p:cNvPr id="428" name="Google Shape;428;p253"/>
          <p:cNvSpPr/>
          <p:nvPr/>
        </p:nvSpPr>
        <p:spPr>
          <a:xfrm>
            <a:off x="239184" y="6336268"/>
            <a:ext cx="116481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600"/>
              <a:buFont typeface="Arial"/>
              <a:buNone/>
            </a:pPr>
            <a:r>
              <a:rPr b="1" i="0" lang="en-US" sz="600" u="none" cap="none" strike="noStrike">
                <a:solidFill>
                  <a:schemeClr val="dk1"/>
                </a:solidFill>
                <a:latin typeface="Arial"/>
                <a:ea typeface="Arial"/>
                <a:cs typeface="Arial"/>
                <a:sym typeface="Arial"/>
              </a:rPr>
              <a:t>Disclaimer: </a:t>
            </a:r>
            <a:r>
              <a:rPr b="0" i="0" lang="en-US" sz="600" u="none" cap="none" strike="noStrike">
                <a:solidFill>
                  <a:schemeClr val="dk1"/>
                </a:solidFill>
                <a:latin typeface="Arial"/>
                <a:ea typeface="Arial"/>
                <a:cs typeface="Arial"/>
                <a:sym typeface="Arial"/>
              </a:rPr>
              <a:t>This material that follows is a presentation of general background information about Singtel’s activities current at the date of the presentation. The information contained in this document is intended only for use during the presentation and should not be disseminated or distributed to parties outside the presentation. It is information given in summary form and does not purport to be complete. It is not to be relied upon as advice to investors or potential investors and does not take into account the investment objectives, financial situation or needs of any particular investor. This material should be considered with professional advice when deciding if an investment is appropriate.</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 Discover">
  <p:cSld name="1_Title Slide - Discover">
    <p:spTree>
      <p:nvGrpSpPr>
        <p:cNvPr id="429" name="Shape 429"/>
        <p:cNvGrpSpPr/>
        <p:nvPr/>
      </p:nvGrpSpPr>
      <p:grpSpPr>
        <a:xfrm>
          <a:off x="0" y="0"/>
          <a:ext cx="0" cy="0"/>
          <a:chOff x="0" y="0"/>
          <a:chExt cx="0" cy="0"/>
        </a:xfrm>
      </p:grpSpPr>
      <p:sp>
        <p:nvSpPr>
          <p:cNvPr id="430" name="Google Shape;430;p254"/>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431" name="Google Shape;431;p254"/>
          <p:cNvPicPr preferRelativeResize="0"/>
          <p:nvPr/>
        </p:nvPicPr>
        <p:blipFill rotWithShape="1">
          <a:blip r:embed="rId2">
            <a:alphaModFix/>
          </a:blip>
          <a:srcRect b="0" l="0" r="0" t="0"/>
          <a:stretch/>
        </p:blipFill>
        <p:spPr>
          <a:xfrm>
            <a:off x="5" y="-110358"/>
            <a:ext cx="12192000" cy="6968359"/>
          </a:xfrm>
          <a:prstGeom prst="rect">
            <a:avLst/>
          </a:prstGeom>
          <a:noFill/>
          <a:ln>
            <a:noFill/>
          </a:ln>
        </p:spPr>
      </p:pic>
      <p:sp>
        <p:nvSpPr>
          <p:cNvPr id="432" name="Google Shape;432;p254"/>
          <p:cNvSpPr txBox="1"/>
          <p:nvPr>
            <p:ph type="title"/>
          </p:nvPr>
        </p:nvSpPr>
        <p:spPr>
          <a:xfrm>
            <a:off x="7134889" y="406756"/>
            <a:ext cx="3894000" cy="658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33" name="Google Shape;433;p254"/>
          <p:cNvSpPr txBox="1"/>
          <p:nvPr>
            <p:ph idx="1" type="body"/>
          </p:nvPr>
        </p:nvSpPr>
        <p:spPr>
          <a:xfrm>
            <a:off x="7164919" y="1417641"/>
            <a:ext cx="3826200" cy="3567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lt1"/>
              </a:buClr>
              <a:buSzPts val="1400"/>
              <a:buNone/>
              <a:defRPr sz="1400">
                <a:solidFill>
                  <a:schemeClr val="lt1"/>
                </a:solidFill>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lide Divider - Plain">
  <p:cSld name="2_Slide Divider - Plain">
    <p:spTree>
      <p:nvGrpSpPr>
        <p:cNvPr id="434" name="Shape 434"/>
        <p:cNvGrpSpPr/>
        <p:nvPr/>
      </p:nvGrpSpPr>
      <p:grpSpPr>
        <a:xfrm>
          <a:off x="0" y="0"/>
          <a:ext cx="0" cy="0"/>
          <a:chOff x="0" y="0"/>
          <a:chExt cx="0" cy="0"/>
        </a:xfrm>
      </p:grpSpPr>
      <p:pic>
        <p:nvPicPr>
          <p:cNvPr id="435" name="Google Shape;435;p255"/>
          <p:cNvPicPr preferRelativeResize="0"/>
          <p:nvPr/>
        </p:nvPicPr>
        <p:blipFill rotWithShape="1">
          <a:blip r:embed="rId2">
            <a:alphaModFix/>
          </a:blip>
          <a:srcRect b="0" l="0" r="0" t="0"/>
          <a:stretch/>
        </p:blipFill>
        <p:spPr>
          <a:xfrm flipH="1" rot="10800000">
            <a:off x="5" y="-4"/>
            <a:ext cx="7294180" cy="3373821"/>
          </a:xfrm>
          <a:prstGeom prst="rect">
            <a:avLst/>
          </a:prstGeom>
          <a:noFill/>
          <a:ln>
            <a:noFill/>
          </a:ln>
        </p:spPr>
      </p:pic>
      <p:sp>
        <p:nvSpPr>
          <p:cNvPr id="436" name="Google Shape;436;p255"/>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437" name="Google Shape;437;p255"/>
          <p:cNvPicPr preferRelativeResize="0"/>
          <p:nvPr/>
        </p:nvPicPr>
        <p:blipFill rotWithShape="1">
          <a:blip r:embed="rId3">
            <a:alphaModFix/>
          </a:blip>
          <a:srcRect b="0" l="0" r="0" t="0"/>
          <a:stretch/>
        </p:blipFill>
        <p:spPr>
          <a:xfrm>
            <a:off x="10580314" y="6269683"/>
            <a:ext cx="1478455" cy="440296"/>
          </a:xfrm>
          <a:prstGeom prst="rect">
            <a:avLst/>
          </a:prstGeom>
          <a:noFill/>
          <a:ln>
            <a:noFill/>
          </a:ln>
        </p:spPr>
      </p:pic>
      <p:sp>
        <p:nvSpPr>
          <p:cNvPr id="438" name="Google Shape;438;p255"/>
          <p:cNvSpPr txBox="1"/>
          <p:nvPr>
            <p:ph type="title"/>
          </p:nvPr>
        </p:nvSpPr>
        <p:spPr>
          <a:xfrm>
            <a:off x="657889" y="530201"/>
            <a:ext cx="3894000" cy="658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39" name="Google Shape;439;p255"/>
          <p:cNvSpPr txBox="1"/>
          <p:nvPr>
            <p:ph idx="1" type="body"/>
          </p:nvPr>
        </p:nvSpPr>
        <p:spPr>
          <a:xfrm>
            <a:off x="713319" y="1750637"/>
            <a:ext cx="3826200" cy="3567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lt1"/>
              </a:buClr>
              <a:buSzPts val="1400"/>
              <a:buNone/>
              <a:defRPr sz="1400">
                <a:solidFill>
                  <a:schemeClr val="lt1"/>
                </a:solidFill>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440" name="Google Shape;440;p255"/>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441" name="Shape 441"/>
        <p:cNvGrpSpPr/>
        <p:nvPr/>
      </p:nvGrpSpPr>
      <p:grpSpPr>
        <a:xfrm>
          <a:off x="0" y="0"/>
          <a:ext cx="0" cy="0"/>
          <a:chOff x="0" y="0"/>
          <a:chExt cx="0" cy="0"/>
        </a:xfrm>
      </p:grpSpPr>
      <p:sp>
        <p:nvSpPr>
          <p:cNvPr id="442" name="Google Shape;442;p256"/>
          <p:cNvSpPr txBox="1"/>
          <p:nvPr>
            <p:ph idx="10" type="dt"/>
          </p:nvPr>
        </p:nvSpPr>
        <p:spPr>
          <a:xfrm>
            <a:off x="609600" y="6324604"/>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3" name="Google Shape;443;p256"/>
          <p:cNvSpPr txBox="1"/>
          <p:nvPr>
            <p:ph type="title"/>
          </p:nvPr>
        </p:nvSpPr>
        <p:spPr>
          <a:xfrm>
            <a:off x="609600" y="274639"/>
            <a:ext cx="10972800" cy="4797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44" name="Google Shape;444;p256"/>
          <p:cNvSpPr txBox="1"/>
          <p:nvPr>
            <p:ph idx="1" type="body"/>
          </p:nvPr>
        </p:nvSpPr>
        <p:spPr>
          <a:xfrm>
            <a:off x="609600" y="845821"/>
            <a:ext cx="10972800" cy="54240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445" name="Google Shape;445;p256"/>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446" name="Google Shape;446;p256"/>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47" name="Shape 447"/>
        <p:cNvGrpSpPr/>
        <p:nvPr/>
      </p:nvGrpSpPr>
      <p:grpSpPr>
        <a:xfrm>
          <a:off x="0" y="0"/>
          <a:ext cx="0" cy="0"/>
          <a:chOff x="0" y="0"/>
          <a:chExt cx="0" cy="0"/>
        </a:xfrm>
      </p:grpSpPr>
      <p:sp>
        <p:nvSpPr>
          <p:cNvPr id="448" name="Google Shape;448;p257"/>
          <p:cNvSpPr txBox="1"/>
          <p:nvPr>
            <p:ph type="title"/>
          </p:nvPr>
        </p:nvSpPr>
        <p:spPr>
          <a:xfrm>
            <a:off x="609600" y="274639"/>
            <a:ext cx="10972800" cy="5256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49" name="Google Shape;449;p257"/>
          <p:cNvSpPr txBox="1"/>
          <p:nvPr>
            <p:ph idx="1" type="body"/>
          </p:nvPr>
        </p:nvSpPr>
        <p:spPr>
          <a:xfrm>
            <a:off x="609600" y="1600205"/>
            <a:ext cx="5384700" cy="45261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50" name="Google Shape;450;p257"/>
          <p:cNvSpPr txBox="1"/>
          <p:nvPr>
            <p:ph idx="2" type="body"/>
          </p:nvPr>
        </p:nvSpPr>
        <p:spPr>
          <a:xfrm>
            <a:off x="6197600" y="1600205"/>
            <a:ext cx="5384700" cy="45261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51" name="Google Shape;451;p257"/>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2" name="Google Shape;452;p257"/>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453" name="Google Shape;453;p257"/>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54" name="Shape 454"/>
        <p:cNvGrpSpPr/>
        <p:nvPr/>
      </p:nvGrpSpPr>
      <p:grpSpPr>
        <a:xfrm>
          <a:off x="0" y="0"/>
          <a:ext cx="0" cy="0"/>
          <a:chOff x="0" y="0"/>
          <a:chExt cx="0" cy="0"/>
        </a:xfrm>
      </p:grpSpPr>
      <p:sp>
        <p:nvSpPr>
          <p:cNvPr id="455" name="Google Shape;455;p258"/>
          <p:cNvSpPr txBox="1"/>
          <p:nvPr>
            <p:ph type="title"/>
          </p:nvPr>
        </p:nvSpPr>
        <p:spPr>
          <a:xfrm>
            <a:off x="609600" y="274639"/>
            <a:ext cx="10972800" cy="5256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56" name="Google Shape;456;p258"/>
          <p:cNvSpPr txBox="1"/>
          <p:nvPr>
            <p:ph idx="1" type="body"/>
          </p:nvPr>
        </p:nvSpPr>
        <p:spPr>
          <a:xfrm>
            <a:off x="609600" y="1535117"/>
            <a:ext cx="5386800" cy="6399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57" name="Google Shape;457;p258"/>
          <p:cNvSpPr txBox="1"/>
          <p:nvPr>
            <p:ph idx="2" type="body"/>
          </p:nvPr>
        </p:nvSpPr>
        <p:spPr>
          <a:xfrm>
            <a:off x="609600" y="2174875"/>
            <a:ext cx="5386800" cy="39513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58" name="Google Shape;458;p258"/>
          <p:cNvSpPr txBox="1"/>
          <p:nvPr>
            <p:ph idx="3" type="body"/>
          </p:nvPr>
        </p:nvSpPr>
        <p:spPr>
          <a:xfrm>
            <a:off x="6193374" y="1535117"/>
            <a:ext cx="5388900" cy="6399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59" name="Google Shape;459;p258"/>
          <p:cNvSpPr txBox="1"/>
          <p:nvPr>
            <p:ph idx="4" type="body"/>
          </p:nvPr>
        </p:nvSpPr>
        <p:spPr>
          <a:xfrm>
            <a:off x="6193374" y="2174875"/>
            <a:ext cx="5388900" cy="39513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60" name="Google Shape;460;p258"/>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1" name="Google Shape;461;p258"/>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462" name="Google Shape;462;p258"/>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63" name="Shape 463"/>
        <p:cNvGrpSpPr/>
        <p:nvPr/>
      </p:nvGrpSpPr>
      <p:grpSpPr>
        <a:xfrm>
          <a:off x="0" y="0"/>
          <a:ext cx="0" cy="0"/>
          <a:chOff x="0" y="0"/>
          <a:chExt cx="0" cy="0"/>
        </a:xfrm>
      </p:grpSpPr>
      <p:sp>
        <p:nvSpPr>
          <p:cNvPr id="464" name="Google Shape;464;p259"/>
          <p:cNvSpPr txBox="1"/>
          <p:nvPr>
            <p:ph type="title"/>
          </p:nvPr>
        </p:nvSpPr>
        <p:spPr>
          <a:xfrm>
            <a:off x="609606" y="273053"/>
            <a:ext cx="4011000" cy="1162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65" name="Google Shape;465;p259"/>
          <p:cNvSpPr txBox="1"/>
          <p:nvPr>
            <p:ph idx="1" type="body"/>
          </p:nvPr>
        </p:nvSpPr>
        <p:spPr>
          <a:xfrm>
            <a:off x="4766733" y="273057"/>
            <a:ext cx="6815700" cy="58530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466" name="Google Shape;466;p259"/>
          <p:cNvSpPr txBox="1"/>
          <p:nvPr>
            <p:ph idx="2" type="body"/>
          </p:nvPr>
        </p:nvSpPr>
        <p:spPr>
          <a:xfrm>
            <a:off x="609606" y="1435104"/>
            <a:ext cx="4011000" cy="46911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467" name="Google Shape;467;p259"/>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8" name="Google Shape;468;p259"/>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469" name="Google Shape;469;p259"/>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70" name="Shape 470"/>
        <p:cNvGrpSpPr/>
        <p:nvPr/>
      </p:nvGrpSpPr>
      <p:grpSpPr>
        <a:xfrm>
          <a:off x="0" y="0"/>
          <a:ext cx="0" cy="0"/>
          <a:chOff x="0" y="0"/>
          <a:chExt cx="0" cy="0"/>
        </a:xfrm>
      </p:grpSpPr>
      <p:sp>
        <p:nvSpPr>
          <p:cNvPr id="471" name="Google Shape;471;p260"/>
          <p:cNvSpPr txBox="1"/>
          <p:nvPr>
            <p:ph type="title"/>
          </p:nvPr>
        </p:nvSpPr>
        <p:spPr>
          <a:xfrm>
            <a:off x="2389717" y="4800604"/>
            <a:ext cx="7315200" cy="5667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72" name="Google Shape;472;p260"/>
          <p:cNvSpPr/>
          <p:nvPr>
            <p:ph idx="2" type="pic"/>
          </p:nvPr>
        </p:nvSpPr>
        <p:spPr>
          <a:xfrm>
            <a:off x="2389717" y="612775"/>
            <a:ext cx="7315200" cy="4114800"/>
          </a:xfrm>
          <a:prstGeom prst="rect">
            <a:avLst/>
          </a:prstGeom>
          <a:noFill/>
          <a:ln>
            <a:noFill/>
          </a:ln>
        </p:spPr>
      </p:sp>
      <p:sp>
        <p:nvSpPr>
          <p:cNvPr id="473" name="Google Shape;473;p260"/>
          <p:cNvSpPr txBox="1"/>
          <p:nvPr>
            <p:ph idx="1" type="body"/>
          </p:nvPr>
        </p:nvSpPr>
        <p:spPr>
          <a:xfrm>
            <a:off x="2389717" y="5367343"/>
            <a:ext cx="7315200" cy="8049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474" name="Google Shape;474;p260"/>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475" name="Google Shape;475;p260"/>
          <p:cNvPicPr preferRelativeResize="0"/>
          <p:nvPr/>
        </p:nvPicPr>
        <p:blipFill rotWithShape="1">
          <a:blip r:embed="rId2">
            <a:alphaModFix/>
          </a:blip>
          <a:srcRect b="0" l="0" r="0" t="0"/>
          <a:stretch/>
        </p:blipFill>
        <p:spPr>
          <a:xfrm>
            <a:off x="10489327" y="6146852"/>
            <a:ext cx="1478455" cy="536415"/>
          </a:xfrm>
          <a:prstGeom prst="rect">
            <a:avLst/>
          </a:prstGeom>
          <a:noFill/>
          <a:ln>
            <a:noFill/>
          </a:ln>
        </p:spPr>
      </p:pic>
      <p:sp>
        <p:nvSpPr>
          <p:cNvPr id="476" name="Google Shape;476;p260"/>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77" name="Shape 477"/>
        <p:cNvGrpSpPr/>
        <p:nvPr/>
      </p:nvGrpSpPr>
      <p:grpSpPr>
        <a:xfrm>
          <a:off x="0" y="0"/>
          <a:ext cx="0" cy="0"/>
          <a:chOff x="0" y="0"/>
          <a:chExt cx="0" cy="0"/>
        </a:xfrm>
      </p:grpSpPr>
      <p:sp>
        <p:nvSpPr>
          <p:cNvPr id="478" name="Google Shape;478;p261"/>
          <p:cNvSpPr txBox="1"/>
          <p:nvPr>
            <p:ph type="title"/>
          </p:nvPr>
        </p:nvSpPr>
        <p:spPr>
          <a:xfrm>
            <a:off x="609600" y="274639"/>
            <a:ext cx="10972800" cy="5256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79" name="Google Shape;479;p261"/>
          <p:cNvSpPr txBox="1"/>
          <p:nvPr>
            <p:ph idx="1" type="body"/>
          </p:nvPr>
        </p:nvSpPr>
        <p:spPr>
          <a:xfrm rot="5400000">
            <a:off x="3486300" y="-1969919"/>
            <a:ext cx="5219400" cy="10972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480" name="Google Shape;480;p261"/>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1" name="Google Shape;481;p261"/>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482" name="Google Shape;482;p261"/>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7_Contents slide layout">
    <p:bg>
      <p:bgPr>
        <a:solidFill>
          <a:srgbClr val="1AC5D8"/>
        </a:solidFill>
      </p:bgPr>
    </p:bg>
    <p:spTree>
      <p:nvGrpSpPr>
        <p:cNvPr id="63" name="Shape 63"/>
        <p:cNvGrpSpPr/>
        <p:nvPr/>
      </p:nvGrpSpPr>
      <p:grpSpPr>
        <a:xfrm>
          <a:off x="0" y="0"/>
          <a:ext cx="0" cy="0"/>
          <a:chOff x="0" y="0"/>
          <a:chExt cx="0" cy="0"/>
        </a:xfrm>
      </p:grpSpPr>
      <p:sp>
        <p:nvSpPr>
          <p:cNvPr id="64" name="Google Shape;64;p194"/>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p194"/>
          <p:cNvSpPr/>
          <p:nvPr/>
        </p:nvSpPr>
        <p:spPr>
          <a:xfrm>
            <a:off x="3077857" y="1361900"/>
            <a:ext cx="5967300" cy="3633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6" name="Google Shape;66;p194"/>
          <p:cNvSpPr/>
          <p:nvPr/>
        </p:nvSpPr>
        <p:spPr>
          <a:xfrm>
            <a:off x="4630500" y="1047600"/>
            <a:ext cx="2862000" cy="664200"/>
          </a:xfrm>
          <a:prstGeom prst="rect">
            <a:avLst/>
          </a:prstGeom>
          <a:solidFill>
            <a:srgbClr val="253646"/>
          </a:solidFill>
          <a:ln cap="flat" cmpd="sng" w="9525">
            <a:solidFill>
              <a:srgbClr val="25364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t/>
            </a:r>
            <a:endParaRPr b="1" i="0" sz="2100" u="none" cap="none" strike="noStrike">
              <a:solidFill>
                <a:schemeClr val="lt1"/>
              </a:solidFill>
              <a:latin typeface="Calibri"/>
              <a:ea typeface="Calibri"/>
              <a:cs typeface="Calibri"/>
              <a:sym typeface="Calibri"/>
            </a:endParaRPr>
          </a:p>
        </p:txBody>
      </p:sp>
      <p:grpSp>
        <p:nvGrpSpPr>
          <p:cNvPr id="67" name="Google Shape;67;p194"/>
          <p:cNvGrpSpPr/>
          <p:nvPr/>
        </p:nvGrpSpPr>
        <p:grpSpPr>
          <a:xfrm>
            <a:off x="-13500" y="6007500"/>
            <a:ext cx="12219000" cy="664200"/>
            <a:chOff x="-13500" y="6236050"/>
            <a:chExt cx="12219000" cy="664200"/>
          </a:xfrm>
        </p:grpSpPr>
        <p:sp>
          <p:nvSpPr>
            <p:cNvPr id="68" name="Google Shape;68;p194"/>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9" name="Google Shape;69;p194"/>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70" name="Google Shape;70;p194"/>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 Title and Text">
    <p:spTree>
      <p:nvGrpSpPr>
        <p:cNvPr id="483" name="Shape 483"/>
        <p:cNvGrpSpPr/>
        <p:nvPr/>
      </p:nvGrpSpPr>
      <p:grpSpPr>
        <a:xfrm>
          <a:off x="0" y="0"/>
          <a:ext cx="0" cy="0"/>
          <a:chOff x="0" y="0"/>
          <a:chExt cx="0" cy="0"/>
        </a:xfrm>
      </p:grpSpPr>
      <p:sp>
        <p:nvSpPr>
          <p:cNvPr id="484" name="Google Shape;484;p262"/>
          <p:cNvSpPr txBox="1"/>
          <p:nvPr>
            <p:ph type="title"/>
          </p:nvPr>
        </p:nvSpPr>
        <p:spPr>
          <a:xfrm rot="5400000">
            <a:off x="7285050" y="1828793"/>
            <a:ext cx="5851500" cy="2743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85" name="Google Shape;485;p262"/>
          <p:cNvSpPr txBox="1"/>
          <p:nvPr>
            <p:ph idx="1" type="body"/>
          </p:nvPr>
        </p:nvSpPr>
        <p:spPr>
          <a:xfrm rot="5400000">
            <a:off x="1697000" y="-812857"/>
            <a:ext cx="5851500" cy="80265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486" name="Google Shape;486;p262"/>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7" name="Google Shape;487;p262"/>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488" name="Google Shape;488;p262"/>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type="tx">
  <p:cSld name="TITLE_AND_BODY">
    <p:spTree>
      <p:nvGrpSpPr>
        <p:cNvPr id="489" name="Shape 489"/>
        <p:cNvGrpSpPr/>
        <p:nvPr/>
      </p:nvGrpSpPr>
      <p:grpSpPr>
        <a:xfrm>
          <a:off x="0" y="0"/>
          <a:ext cx="0" cy="0"/>
          <a:chOff x="0" y="0"/>
          <a:chExt cx="0" cy="0"/>
        </a:xfrm>
      </p:grpSpPr>
      <p:sp>
        <p:nvSpPr>
          <p:cNvPr id="490" name="Google Shape;490;p263"/>
          <p:cNvSpPr txBox="1"/>
          <p:nvPr>
            <p:ph type="title"/>
          </p:nvPr>
        </p:nvSpPr>
        <p:spPr>
          <a:xfrm>
            <a:off x="1190630" y="1151935"/>
            <a:ext cx="9810900" cy="23217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91" name="Google Shape;491;p263"/>
          <p:cNvSpPr txBox="1"/>
          <p:nvPr>
            <p:ph idx="1" type="body"/>
          </p:nvPr>
        </p:nvSpPr>
        <p:spPr>
          <a:xfrm>
            <a:off x="1190630" y="3536158"/>
            <a:ext cx="9810900" cy="794700"/>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dk1"/>
              </a:buClr>
              <a:buSzPts val="2200"/>
              <a:buNone/>
              <a:defRPr sz="2200"/>
            </a:lvl1pPr>
            <a:lvl2pPr indent="-228600" lvl="1" marL="914400" algn="ctr">
              <a:lnSpc>
                <a:spcPct val="100000"/>
              </a:lnSpc>
              <a:spcBef>
                <a:spcPts val="0"/>
              </a:spcBef>
              <a:spcAft>
                <a:spcPts val="0"/>
              </a:spcAft>
              <a:buClr>
                <a:schemeClr val="dk1"/>
              </a:buClr>
              <a:buSzPts val="2200"/>
              <a:buNone/>
              <a:defRPr sz="2200"/>
            </a:lvl2pPr>
            <a:lvl3pPr indent="-228600" lvl="2" marL="1371600" algn="ctr">
              <a:lnSpc>
                <a:spcPct val="100000"/>
              </a:lnSpc>
              <a:spcBef>
                <a:spcPts val="0"/>
              </a:spcBef>
              <a:spcAft>
                <a:spcPts val="0"/>
              </a:spcAft>
              <a:buClr>
                <a:schemeClr val="dk1"/>
              </a:buClr>
              <a:buSzPts val="2200"/>
              <a:buNone/>
              <a:defRPr sz="2200"/>
            </a:lvl3pPr>
            <a:lvl4pPr indent="-228600" lvl="3" marL="1828800" algn="ctr">
              <a:lnSpc>
                <a:spcPct val="100000"/>
              </a:lnSpc>
              <a:spcBef>
                <a:spcPts val="0"/>
              </a:spcBef>
              <a:spcAft>
                <a:spcPts val="0"/>
              </a:spcAft>
              <a:buClr>
                <a:schemeClr val="dk1"/>
              </a:buClr>
              <a:buSzPts val="2200"/>
              <a:buNone/>
              <a:defRPr sz="2200"/>
            </a:lvl4pPr>
            <a:lvl5pPr indent="-228600" lvl="4" marL="2286000" algn="ctr">
              <a:lnSpc>
                <a:spcPct val="100000"/>
              </a:lnSpc>
              <a:spcBef>
                <a:spcPts val="0"/>
              </a:spcBef>
              <a:spcAft>
                <a:spcPts val="0"/>
              </a:spcAft>
              <a:buClr>
                <a:schemeClr val="dk1"/>
              </a:buClr>
              <a:buSzPts val="2200"/>
              <a:buNone/>
              <a:defRPr sz="2200"/>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492" name="Google Shape;492;p263"/>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493" name="Google Shape;493;p263"/>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p:cSld name="3_Blank">
    <p:spTree>
      <p:nvGrpSpPr>
        <p:cNvPr id="494" name="Shape 494"/>
        <p:cNvGrpSpPr/>
        <p:nvPr/>
      </p:nvGrpSpPr>
      <p:grpSpPr>
        <a:xfrm>
          <a:off x="0" y="0"/>
          <a:ext cx="0" cy="0"/>
          <a:chOff x="0" y="0"/>
          <a:chExt cx="0" cy="0"/>
        </a:xfrm>
      </p:grpSpPr>
      <p:pic>
        <p:nvPicPr>
          <p:cNvPr descr="background.jpg" id="495" name="Google Shape;495;p264"/>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SingTel-Logo.png" id="496" name="Google Shape;496;p264"/>
          <p:cNvPicPr preferRelativeResize="0"/>
          <p:nvPr/>
        </p:nvPicPr>
        <p:blipFill rotWithShape="1">
          <a:blip r:embed="rId3">
            <a:alphaModFix/>
          </a:blip>
          <a:srcRect b="0" l="0" r="0" t="0"/>
          <a:stretch/>
        </p:blipFill>
        <p:spPr>
          <a:xfrm>
            <a:off x="10231982" y="6313508"/>
            <a:ext cx="1462617" cy="376237"/>
          </a:xfrm>
          <a:prstGeom prst="rect">
            <a:avLst/>
          </a:prstGeom>
          <a:noFill/>
          <a:ln>
            <a:noFill/>
          </a:ln>
        </p:spPr>
      </p:pic>
      <p:sp>
        <p:nvSpPr>
          <p:cNvPr id="497" name="Google Shape;497;p264"/>
          <p:cNvSpPr txBox="1"/>
          <p:nvPr>
            <p:ph type="title"/>
          </p:nvPr>
        </p:nvSpPr>
        <p:spPr>
          <a:xfrm>
            <a:off x="609600" y="299155"/>
            <a:ext cx="10972800" cy="838200"/>
          </a:xfrm>
          <a:prstGeom prst="rect">
            <a:avLst/>
          </a:prstGeom>
          <a:noFill/>
          <a:ln>
            <a:noFill/>
          </a:ln>
        </p:spPr>
        <p:txBody>
          <a:bodyPr anchorCtr="0" anchor="t" bIns="45700" lIns="91425" spcFirstLastPara="1" rIns="91425" wrap="square" tIns="45700">
            <a:normAutofit/>
          </a:bodyPr>
          <a:lstStyle>
            <a:lvl1pPr lvl="0" algn="l">
              <a:lnSpc>
                <a:spcPct val="78125"/>
              </a:lnSpc>
              <a:spcBef>
                <a:spcPts val="0"/>
              </a:spcBef>
              <a:spcAft>
                <a:spcPts val="0"/>
              </a:spcAft>
              <a:buSzPts val="1400"/>
              <a:buNone/>
              <a:defRPr b="1" sz="3200">
                <a:solidFill>
                  <a:srgbClr val="D50000"/>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98" name="Google Shape;498;p264"/>
          <p:cNvSpPr txBox="1"/>
          <p:nvPr>
            <p:ph idx="12" type="sldNum"/>
          </p:nvPr>
        </p:nvSpPr>
        <p:spPr>
          <a:xfrm>
            <a:off x="9347200" y="6400820"/>
            <a:ext cx="2844900" cy="320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499" name="Shape 499"/>
        <p:cNvGrpSpPr/>
        <p:nvPr/>
      </p:nvGrpSpPr>
      <p:grpSpPr>
        <a:xfrm>
          <a:off x="0" y="0"/>
          <a:ext cx="0" cy="0"/>
          <a:chOff x="0" y="0"/>
          <a:chExt cx="0" cy="0"/>
        </a:xfrm>
      </p:grpSpPr>
      <p:pic>
        <p:nvPicPr>
          <p:cNvPr descr="background.jpg" id="500" name="Google Shape;500;p265"/>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SingTel-Logo.png" id="501" name="Google Shape;501;p265"/>
          <p:cNvPicPr preferRelativeResize="0"/>
          <p:nvPr/>
        </p:nvPicPr>
        <p:blipFill rotWithShape="1">
          <a:blip r:embed="rId3">
            <a:alphaModFix/>
          </a:blip>
          <a:srcRect b="0" l="0" r="0" t="0"/>
          <a:stretch/>
        </p:blipFill>
        <p:spPr>
          <a:xfrm>
            <a:off x="10231981" y="6313505"/>
            <a:ext cx="1462617" cy="376237"/>
          </a:xfrm>
          <a:prstGeom prst="rect">
            <a:avLst/>
          </a:prstGeom>
          <a:noFill/>
          <a:ln>
            <a:noFill/>
          </a:ln>
        </p:spPr>
      </p:pic>
      <p:sp>
        <p:nvSpPr>
          <p:cNvPr id="502" name="Google Shape;502;p265"/>
          <p:cNvSpPr txBox="1"/>
          <p:nvPr>
            <p:ph type="title"/>
          </p:nvPr>
        </p:nvSpPr>
        <p:spPr>
          <a:xfrm>
            <a:off x="609600" y="299155"/>
            <a:ext cx="10972800" cy="838200"/>
          </a:xfrm>
          <a:prstGeom prst="rect">
            <a:avLst/>
          </a:prstGeom>
          <a:noFill/>
          <a:ln>
            <a:noFill/>
          </a:ln>
        </p:spPr>
        <p:txBody>
          <a:bodyPr anchorCtr="0" anchor="t" bIns="45700" lIns="91425" spcFirstLastPara="1" rIns="91425" wrap="square" tIns="45700">
            <a:normAutofit/>
          </a:bodyPr>
          <a:lstStyle>
            <a:lvl1pPr lvl="0" algn="l">
              <a:lnSpc>
                <a:spcPct val="78125"/>
              </a:lnSpc>
              <a:spcBef>
                <a:spcPts val="0"/>
              </a:spcBef>
              <a:spcAft>
                <a:spcPts val="0"/>
              </a:spcAft>
              <a:buSzPts val="1400"/>
              <a:buNone/>
              <a:defRPr b="1" sz="3200">
                <a:solidFill>
                  <a:srgbClr val="D50000"/>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03" name="Google Shape;503;p265"/>
          <p:cNvSpPr txBox="1"/>
          <p:nvPr>
            <p:ph idx="12" type="sldNum"/>
          </p:nvPr>
        </p:nvSpPr>
        <p:spPr>
          <a:xfrm>
            <a:off x="9347200" y="6400818"/>
            <a:ext cx="2844900" cy="320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spTree>
      <p:nvGrpSpPr>
        <p:cNvPr id="504" name="Shape 504"/>
        <p:cNvGrpSpPr/>
        <p:nvPr/>
      </p:nvGrpSpPr>
      <p:grpSpPr>
        <a:xfrm>
          <a:off x="0" y="0"/>
          <a:ext cx="0" cy="0"/>
          <a:chOff x="0" y="0"/>
          <a:chExt cx="0" cy="0"/>
        </a:xfrm>
      </p:grpSpPr>
      <p:pic>
        <p:nvPicPr>
          <p:cNvPr descr="background.jpg" id="505" name="Google Shape;505;p266"/>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SingTel-Logo.png" id="506" name="Google Shape;506;p266"/>
          <p:cNvPicPr preferRelativeResize="0"/>
          <p:nvPr/>
        </p:nvPicPr>
        <p:blipFill rotWithShape="1">
          <a:blip r:embed="rId3">
            <a:alphaModFix/>
          </a:blip>
          <a:srcRect b="0" l="0" r="0" t="0"/>
          <a:stretch/>
        </p:blipFill>
        <p:spPr>
          <a:xfrm>
            <a:off x="10231974" y="6313496"/>
            <a:ext cx="1462617" cy="376237"/>
          </a:xfrm>
          <a:prstGeom prst="rect">
            <a:avLst/>
          </a:prstGeom>
          <a:noFill/>
          <a:ln>
            <a:noFill/>
          </a:ln>
        </p:spPr>
      </p:pic>
      <p:sp>
        <p:nvSpPr>
          <p:cNvPr id="507" name="Google Shape;507;p266"/>
          <p:cNvSpPr txBox="1"/>
          <p:nvPr>
            <p:ph type="title"/>
          </p:nvPr>
        </p:nvSpPr>
        <p:spPr>
          <a:xfrm>
            <a:off x="609600" y="299155"/>
            <a:ext cx="10972800" cy="838200"/>
          </a:xfrm>
          <a:prstGeom prst="rect">
            <a:avLst/>
          </a:prstGeom>
          <a:noFill/>
          <a:ln>
            <a:noFill/>
          </a:ln>
        </p:spPr>
        <p:txBody>
          <a:bodyPr anchorCtr="0" anchor="t" bIns="45700" lIns="91425" spcFirstLastPara="1" rIns="91425" wrap="square" tIns="45700">
            <a:normAutofit/>
          </a:bodyPr>
          <a:lstStyle>
            <a:lvl1pPr lvl="0" algn="l">
              <a:lnSpc>
                <a:spcPct val="78125"/>
              </a:lnSpc>
              <a:spcBef>
                <a:spcPts val="0"/>
              </a:spcBef>
              <a:spcAft>
                <a:spcPts val="0"/>
              </a:spcAft>
              <a:buSzPts val="1400"/>
              <a:buNone/>
              <a:defRPr b="1" sz="3200">
                <a:solidFill>
                  <a:srgbClr val="D50000"/>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08" name="Google Shape;508;p266"/>
          <p:cNvSpPr txBox="1"/>
          <p:nvPr>
            <p:ph idx="12" type="sldNum"/>
          </p:nvPr>
        </p:nvSpPr>
        <p:spPr>
          <a:xfrm>
            <a:off x="9347200" y="6400808"/>
            <a:ext cx="2844900" cy="320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Blank">
  <p:cSld name="31_Blank">
    <p:spTree>
      <p:nvGrpSpPr>
        <p:cNvPr id="515" name="Shape 515"/>
        <p:cNvGrpSpPr/>
        <p:nvPr/>
      </p:nvGrpSpPr>
      <p:grpSpPr>
        <a:xfrm>
          <a:off x="0" y="0"/>
          <a:ext cx="0" cy="0"/>
          <a:chOff x="0" y="0"/>
          <a:chExt cx="0" cy="0"/>
        </a:xfrm>
      </p:grpSpPr>
      <p:sp>
        <p:nvSpPr>
          <p:cNvPr id="516" name="Google Shape;516;g2ec26ea9d26_0_293"/>
          <p:cNvSpPr/>
          <p:nvPr/>
        </p:nvSpPr>
        <p:spPr>
          <a:xfrm rot="59978">
            <a:off x="-206410" y="-28987"/>
            <a:ext cx="12312374" cy="682306"/>
          </a:xfrm>
          <a:prstGeom prst="rect">
            <a:avLst/>
          </a:prstGeom>
          <a:solidFill>
            <a:srgbClr val="EDEDED">
              <a:alpha val="6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350"/>
              <a:buFont typeface="Arial"/>
              <a:buNone/>
            </a:pPr>
            <a:r>
              <a:t/>
            </a:r>
            <a:endParaRPr b="0" i="0" sz="1350" u="none" cap="none" strike="noStrike">
              <a:solidFill>
                <a:srgbClr val="FFFFFF"/>
              </a:solidFill>
              <a:latin typeface="Arial"/>
              <a:ea typeface="Arial"/>
              <a:cs typeface="Arial"/>
              <a:sym typeface="Arial"/>
            </a:endParaRPr>
          </a:p>
        </p:txBody>
      </p:sp>
      <p:sp>
        <p:nvSpPr>
          <p:cNvPr id="517" name="Google Shape;517;g2ec26ea9d26_0_293"/>
          <p:cNvSpPr/>
          <p:nvPr/>
        </p:nvSpPr>
        <p:spPr>
          <a:xfrm>
            <a:off x="0" y="28629"/>
            <a:ext cx="12023700" cy="576000"/>
          </a:xfrm>
          <a:prstGeom prst="rect">
            <a:avLst/>
          </a:prstGeom>
          <a:solidFill>
            <a:srgbClr val="3D6D91">
              <a:alpha val="8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350"/>
              <a:buFont typeface="Arial"/>
              <a:buNone/>
            </a:pPr>
            <a:r>
              <a:t/>
            </a:r>
            <a:endParaRPr b="0" i="0" sz="1350" u="none" cap="none" strike="noStrike">
              <a:solidFill>
                <a:srgbClr val="FFFFFF"/>
              </a:solidFill>
              <a:latin typeface="SimSun"/>
              <a:ea typeface="SimSun"/>
              <a:cs typeface="SimSun"/>
              <a:sym typeface="SimSun"/>
            </a:endParaRPr>
          </a:p>
        </p:txBody>
      </p:sp>
      <p:sp>
        <p:nvSpPr>
          <p:cNvPr id="518" name="Google Shape;518;g2ec26ea9d26_0_293"/>
          <p:cNvSpPr txBox="1"/>
          <p:nvPr>
            <p:ph type="title"/>
          </p:nvPr>
        </p:nvSpPr>
        <p:spPr>
          <a:xfrm>
            <a:off x="0" y="0"/>
            <a:ext cx="12192000" cy="1143000"/>
          </a:xfrm>
          <a:prstGeom prst="rect">
            <a:avLst/>
          </a:prstGeom>
          <a:noFill/>
          <a:ln>
            <a:noFill/>
          </a:ln>
        </p:spPr>
        <p:txBody>
          <a:bodyPr anchorCtr="0" anchor="t" bIns="144000" lIns="121900" spcFirstLastPara="1" rIns="121900" wrap="square" tIns="144000">
            <a:noAutofit/>
          </a:bodyPr>
          <a:lstStyle>
            <a:lvl1pPr lvl="0" rtl="0" algn="l">
              <a:spcBef>
                <a:spcPts val="0"/>
              </a:spcBef>
              <a:spcAft>
                <a:spcPts val="0"/>
              </a:spcAft>
              <a:buSzPts val="1400"/>
              <a:buNone/>
              <a:defRPr b="1" sz="1800">
                <a:solidFill>
                  <a:schemeClr val="lt1"/>
                </a:solidFill>
                <a:latin typeface="Arial"/>
                <a:ea typeface="Arial"/>
                <a:cs typeface="Arial"/>
                <a:sym typeface="Aria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pic>
        <p:nvPicPr>
          <p:cNvPr id="519" name="Google Shape;519;g2ec26ea9d26_0_293"/>
          <p:cNvPicPr preferRelativeResize="0"/>
          <p:nvPr/>
        </p:nvPicPr>
        <p:blipFill rotWithShape="1">
          <a:blip r:embed="rId2">
            <a:alphaModFix/>
          </a:blip>
          <a:srcRect b="17918" l="0" r="0" t="0"/>
          <a:stretch/>
        </p:blipFill>
        <p:spPr>
          <a:xfrm>
            <a:off x="10713546" y="6137868"/>
            <a:ext cx="1478455" cy="587061"/>
          </a:xfrm>
          <a:prstGeom prst="rect">
            <a:avLst/>
          </a:prstGeom>
          <a:noFill/>
          <a:ln>
            <a:noFill/>
          </a:ln>
        </p:spPr>
      </p:pic>
      <p:sp>
        <p:nvSpPr>
          <p:cNvPr id="520" name="Google Shape;520;g2ec26ea9d26_0_293"/>
          <p:cNvSpPr txBox="1"/>
          <p:nvPr/>
        </p:nvSpPr>
        <p:spPr>
          <a:xfrm>
            <a:off x="11712597" y="6525259"/>
            <a:ext cx="540000" cy="331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0" i="0" lang="en-US" sz="975" u="none" cap="none" strike="noStrike">
                <a:solidFill>
                  <a:srgbClr val="888888"/>
                </a:solidFill>
                <a:latin typeface="Calibri"/>
                <a:ea typeface="Calibri"/>
                <a:cs typeface="Calibri"/>
                <a:sym typeface="Calibri"/>
              </a:rPr>
              <a:t>‹#›</a:t>
            </a:fld>
            <a:endParaRPr b="0" i="0" sz="975" u="none" cap="none" strike="noStrike">
              <a:solidFill>
                <a:srgbClr val="888888"/>
              </a:solidFill>
              <a:latin typeface="Calibri"/>
              <a:ea typeface="Calibri"/>
              <a:cs typeface="Calibri"/>
              <a:sym typeface="Calibri"/>
            </a:endParaRPr>
          </a:p>
        </p:txBody>
      </p:sp>
      <p:sp>
        <p:nvSpPr>
          <p:cNvPr id="521" name="Google Shape;521;g2ec26ea9d26_0_293"/>
          <p:cNvSpPr txBox="1"/>
          <p:nvPr>
            <p:ph idx="11" type="ftr"/>
          </p:nvPr>
        </p:nvSpPr>
        <p:spPr>
          <a:xfrm>
            <a:off x="4165601" y="6525261"/>
            <a:ext cx="3860700" cy="3327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sz="975"/>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22" name="Google Shape;522;g2ec26ea9d26_0_293"/>
          <p:cNvSpPr txBox="1"/>
          <p:nvPr>
            <p:ph idx="1" type="body"/>
          </p:nvPr>
        </p:nvSpPr>
        <p:spPr>
          <a:xfrm>
            <a:off x="251779" y="1414866"/>
            <a:ext cx="11688300" cy="43887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23" name="Shape 523"/>
        <p:cNvGrpSpPr/>
        <p:nvPr/>
      </p:nvGrpSpPr>
      <p:grpSpPr>
        <a:xfrm>
          <a:off x="0" y="0"/>
          <a:ext cx="0" cy="0"/>
          <a:chOff x="0" y="0"/>
          <a:chExt cx="0" cy="0"/>
        </a:xfrm>
      </p:grpSpPr>
      <p:sp>
        <p:nvSpPr>
          <p:cNvPr id="524" name="Google Shape;524;g2ec26ea9d26_0_301"/>
          <p:cNvSpPr txBox="1"/>
          <p:nvPr>
            <p:ph type="title"/>
          </p:nvPr>
        </p:nvSpPr>
        <p:spPr>
          <a:xfrm>
            <a:off x="609600" y="274639"/>
            <a:ext cx="10972800" cy="533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525" name="Google Shape;525;g2ec26ea9d26_0_301"/>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26" name="Google Shape;526;g2ec26ea9d26_0_301"/>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527" name="Google Shape;527;g2ec26ea9d26_0_301"/>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28" name="Shape 528"/>
        <p:cNvGrpSpPr/>
        <p:nvPr/>
      </p:nvGrpSpPr>
      <p:grpSpPr>
        <a:xfrm>
          <a:off x="0" y="0"/>
          <a:ext cx="0" cy="0"/>
          <a:chOff x="0" y="0"/>
          <a:chExt cx="0" cy="0"/>
        </a:xfrm>
      </p:grpSpPr>
      <p:sp>
        <p:nvSpPr>
          <p:cNvPr id="529" name="Google Shape;529;g2ec26ea9d26_0_306"/>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30" name="Google Shape;530;g2ec26ea9d26_0_306"/>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531" name="Google Shape;531;g2ec26ea9d26_0_306"/>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slide">
  <p:cSld name="Ending slide">
    <p:spTree>
      <p:nvGrpSpPr>
        <p:cNvPr id="532" name="Shape 532"/>
        <p:cNvGrpSpPr/>
        <p:nvPr/>
      </p:nvGrpSpPr>
      <p:grpSpPr>
        <a:xfrm>
          <a:off x="0" y="0"/>
          <a:ext cx="0" cy="0"/>
          <a:chOff x="0" y="0"/>
          <a:chExt cx="0" cy="0"/>
        </a:xfrm>
      </p:grpSpPr>
      <p:pic>
        <p:nvPicPr>
          <p:cNvPr id="533" name="Google Shape;533;g2ec26ea9d26_0_310"/>
          <p:cNvPicPr preferRelativeResize="0"/>
          <p:nvPr/>
        </p:nvPicPr>
        <p:blipFill rotWithShape="1">
          <a:blip r:embed="rId2">
            <a:alphaModFix/>
          </a:blip>
          <a:srcRect b="23277" l="16971" r="17195" t="22158"/>
          <a:stretch/>
        </p:blipFill>
        <p:spPr>
          <a:xfrm>
            <a:off x="4503580" y="2727731"/>
            <a:ext cx="3184849" cy="1399590"/>
          </a:xfrm>
          <a:prstGeom prst="rect">
            <a:avLst/>
          </a:prstGeom>
          <a:noFill/>
          <a:ln>
            <a:noFill/>
          </a:ln>
        </p:spPr>
      </p:pic>
      <p:sp>
        <p:nvSpPr>
          <p:cNvPr id="534" name="Google Shape;534;g2ec26ea9d26_0_310"/>
          <p:cNvSpPr/>
          <p:nvPr/>
        </p:nvSpPr>
        <p:spPr>
          <a:xfrm>
            <a:off x="239184" y="6336268"/>
            <a:ext cx="116481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600" u="none" cap="none" strike="noStrike">
                <a:solidFill>
                  <a:schemeClr val="dk1"/>
                </a:solidFill>
                <a:latin typeface="Arial"/>
                <a:ea typeface="Arial"/>
                <a:cs typeface="Arial"/>
                <a:sym typeface="Arial"/>
              </a:rPr>
              <a:t>Disclaimer: </a:t>
            </a:r>
            <a:r>
              <a:rPr b="0" i="0" lang="en-US" sz="600" u="none" cap="none" strike="noStrike">
                <a:solidFill>
                  <a:schemeClr val="dk1"/>
                </a:solidFill>
                <a:latin typeface="Arial"/>
                <a:ea typeface="Arial"/>
                <a:cs typeface="Arial"/>
                <a:sym typeface="Arial"/>
              </a:rPr>
              <a:t>This material that follows is a presentation of general background information about Singtel’s activities current at the date of the presentation. The information contained in this document is intended only for use during the presentation and should not be disseminated or distributed to parties outside the presentation. It is information given in summary form and does not purport to be complete. It is not to be relied upon as advice to investors or potential investors and does not take into account the investment objectives, financial situation or needs of any particular investor. This material should be considered with professional advice when deciding if an investment is appropriate.</a:t>
            </a:r>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 Discover">
  <p:cSld name="1_Title Slide - Discover">
    <p:spTree>
      <p:nvGrpSpPr>
        <p:cNvPr id="535" name="Shape 535"/>
        <p:cNvGrpSpPr/>
        <p:nvPr/>
      </p:nvGrpSpPr>
      <p:grpSpPr>
        <a:xfrm>
          <a:off x="0" y="0"/>
          <a:ext cx="0" cy="0"/>
          <a:chOff x="0" y="0"/>
          <a:chExt cx="0" cy="0"/>
        </a:xfrm>
      </p:grpSpPr>
      <p:sp>
        <p:nvSpPr>
          <p:cNvPr id="536" name="Google Shape;536;g2ec26ea9d26_0_313"/>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537" name="Google Shape;537;g2ec26ea9d26_0_313"/>
          <p:cNvPicPr preferRelativeResize="0"/>
          <p:nvPr/>
        </p:nvPicPr>
        <p:blipFill rotWithShape="1">
          <a:blip r:embed="rId2">
            <a:alphaModFix/>
          </a:blip>
          <a:srcRect b="0" l="0" r="0" t="0"/>
          <a:stretch/>
        </p:blipFill>
        <p:spPr>
          <a:xfrm>
            <a:off x="5" y="-110358"/>
            <a:ext cx="12192000" cy="6968359"/>
          </a:xfrm>
          <a:prstGeom prst="rect">
            <a:avLst/>
          </a:prstGeom>
          <a:noFill/>
          <a:ln>
            <a:noFill/>
          </a:ln>
        </p:spPr>
      </p:pic>
      <p:sp>
        <p:nvSpPr>
          <p:cNvPr id="538" name="Google Shape;538;g2ec26ea9d26_0_313"/>
          <p:cNvSpPr txBox="1"/>
          <p:nvPr>
            <p:ph type="title"/>
          </p:nvPr>
        </p:nvSpPr>
        <p:spPr>
          <a:xfrm>
            <a:off x="7134889" y="406756"/>
            <a:ext cx="3894000" cy="6582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b="1">
                <a:solidFill>
                  <a:schemeClr val="lt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539" name="Google Shape;539;g2ec26ea9d26_0_313"/>
          <p:cNvSpPr txBox="1"/>
          <p:nvPr>
            <p:ph idx="1" type="body"/>
          </p:nvPr>
        </p:nvSpPr>
        <p:spPr>
          <a:xfrm>
            <a:off x="7164919" y="1417641"/>
            <a:ext cx="3826200" cy="356700"/>
          </a:xfrm>
          <a:prstGeom prst="rect">
            <a:avLst/>
          </a:prstGeom>
          <a:noFill/>
          <a:ln>
            <a:noFill/>
          </a:ln>
        </p:spPr>
        <p:txBody>
          <a:bodyPr anchorCtr="0" anchor="t" bIns="45700" lIns="91425" spcFirstLastPara="1" rIns="91425" wrap="square" tIns="45700">
            <a:noAutofit/>
          </a:bodyPr>
          <a:lstStyle>
            <a:lvl1pPr indent="-228600" lvl="0" marL="457200" rtl="0" algn="l">
              <a:spcBef>
                <a:spcPts val="280"/>
              </a:spcBef>
              <a:spcAft>
                <a:spcPts val="0"/>
              </a:spcAft>
              <a:buClr>
                <a:schemeClr val="lt1"/>
              </a:buClr>
              <a:buSzPts val="1400"/>
              <a:buNone/>
              <a:defRPr sz="1400">
                <a:solidFill>
                  <a:schemeClr val="lt1"/>
                </a:solidFill>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spTree>
      <p:nvGrpSpPr>
        <p:cNvPr id="71" name="Shape 71"/>
        <p:cNvGrpSpPr/>
        <p:nvPr/>
      </p:nvGrpSpPr>
      <p:grpSpPr>
        <a:xfrm>
          <a:off x="0" y="0"/>
          <a:ext cx="0" cy="0"/>
          <a:chOff x="0" y="0"/>
          <a:chExt cx="0" cy="0"/>
        </a:xfrm>
      </p:grpSpPr>
      <p:sp>
        <p:nvSpPr>
          <p:cNvPr id="72" name="Google Shape;72;p195"/>
          <p:cNvSpPr/>
          <p:nvPr/>
        </p:nvSpPr>
        <p:spPr>
          <a:xfrm>
            <a:off x="-12125" y="-24225"/>
            <a:ext cx="8832900" cy="39597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195"/>
          <p:cNvSpPr/>
          <p:nvPr/>
        </p:nvSpPr>
        <p:spPr>
          <a:xfrm>
            <a:off x="8966300" y="-24225"/>
            <a:ext cx="3238500" cy="39597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195"/>
          <p:cNvSpPr/>
          <p:nvPr/>
        </p:nvSpPr>
        <p:spPr>
          <a:xfrm>
            <a:off x="-12125" y="4098838"/>
            <a:ext cx="27141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195"/>
          <p:cNvSpPr/>
          <p:nvPr/>
        </p:nvSpPr>
        <p:spPr>
          <a:xfrm>
            <a:off x="2835275" y="4093001"/>
            <a:ext cx="59856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195"/>
          <p:cNvSpPr/>
          <p:nvPr/>
        </p:nvSpPr>
        <p:spPr>
          <a:xfrm>
            <a:off x="8953400" y="4092850"/>
            <a:ext cx="32520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7" name="Google Shape;77;p195"/>
          <p:cNvGrpSpPr/>
          <p:nvPr/>
        </p:nvGrpSpPr>
        <p:grpSpPr>
          <a:xfrm>
            <a:off x="-13500" y="6236050"/>
            <a:ext cx="12219000" cy="664200"/>
            <a:chOff x="-13500" y="6236050"/>
            <a:chExt cx="12219000" cy="664200"/>
          </a:xfrm>
        </p:grpSpPr>
        <p:sp>
          <p:nvSpPr>
            <p:cNvPr id="78" name="Google Shape;78;p195"/>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79" name="Google Shape;79;p195"/>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80" name="Google Shape;80;p195"/>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81" name="Google Shape;81;p195"/>
          <p:cNvSpPr/>
          <p:nvPr/>
        </p:nvSpPr>
        <p:spPr>
          <a:xfrm>
            <a:off x="327375" y="308100"/>
            <a:ext cx="6787200" cy="5420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lide Divider - Plain">
  <p:cSld name="2_Slide Divider - Plain">
    <p:spTree>
      <p:nvGrpSpPr>
        <p:cNvPr id="540" name="Shape 540"/>
        <p:cNvGrpSpPr/>
        <p:nvPr/>
      </p:nvGrpSpPr>
      <p:grpSpPr>
        <a:xfrm>
          <a:off x="0" y="0"/>
          <a:ext cx="0" cy="0"/>
          <a:chOff x="0" y="0"/>
          <a:chExt cx="0" cy="0"/>
        </a:xfrm>
      </p:grpSpPr>
      <p:pic>
        <p:nvPicPr>
          <p:cNvPr id="541" name="Google Shape;541;g2ec26ea9d26_0_318"/>
          <p:cNvPicPr preferRelativeResize="0"/>
          <p:nvPr/>
        </p:nvPicPr>
        <p:blipFill rotWithShape="1">
          <a:blip r:embed="rId2">
            <a:alphaModFix/>
          </a:blip>
          <a:srcRect b="0" l="0" r="0" t="0"/>
          <a:stretch/>
        </p:blipFill>
        <p:spPr>
          <a:xfrm flipH="1" rot="10800000">
            <a:off x="5" y="-4"/>
            <a:ext cx="7294180" cy="3373821"/>
          </a:xfrm>
          <a:prstGeom prst="rect">
            <a:avLst/>
          </a:prstGeom>
          <a:noFill/>
          <a:ln>
            <a:noFill/>
          </a:ln>
        </p:spPr>
      </p:pic>
      <p:sp>
        <p:nvSpPr>
          <p:cNvPr id="542" name="Google Shape;542;g2ec26ea9d26_0_318"/>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pic>
        <p:nvPicPr>
          <p:cNvPr id="543" name="Google Shape;543;g2ec26ea9d26_0_318"/>
          <p:cNvPicPr preferRelativeResize="0"/>
          <p:nvPr/>
        </p:nvPicPr>
        <p:blipFill rotWithShape="1">
          <a:blip r:embed="rId3">
            <a:alphaModFix/>
          </a:blip>
          <a:srcRect b="0" l="0" r="0" t="0"/>
          <a:stretch/>
        </p:blipFill>
        <p:spPr>
          <a:xfrm>
            <a:off x="10580314" y="6269683"/>
            <a:ext cx="1478455" cy="440296"/>
          </a:xfrm>
          <a:prstGeom prst="rect">
            <a:avLst/>
          </a:prstGeom>
          <a:noFill/>
          <a:ln>
            <a:noFill/>
          </a:ln>
        </p:spPr>
      </p:pic>
      <p:sp>
        <p:nvSpPr>
          <p:cNvPr id="544" name="Google Shape;544;g2ec26ea9d26_0_318"/>
          <p:cNvSpPr txBox="1"/>
          <p:nvPr>
            <p:ph type="title"/>
          </p:nvPr>
        </p:nvSpPr>
        <p:spPr>
          <a:xfrm>
            <a:off x="657889" y="530201"/>
            <a:ext cx="3894000" cy="6582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b="1">
                <a:solidFill>
                  <a:schemeClr val="lt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545" name="Google Shape;545;g2ec26ea9d26_0_318"/>
          <p:cNvSpPr txBox="1"/>
          <p:nvPr>
            <p:ph idx="1" type="body"/>
          </p:nvPr>
        </p:nvSpPr>
        <p:spPr>
          <a:xfrm>
            <a:off x="713319" y="1750637"/>
            <a:ext cx="3826200" cy="356700"/>
          </a:xfrm>
          <a:prstGeom prst="rect">
            <a:avLst/>
          </a:prstGeom>
          <a:noFill/>
          <a:ln>
            <a:noFill/>
          </a:ln>
        </p:spPr>
        <p:txBody>
          <a:bodyPr anchorCtr="0" anchor="t" bIns="45700" lIns="91425" spcFirstLastPara="1" rIns="91425" wrap="square" tIns="45700">
            <a:noAutofit/>
          </a:bodyPr>
          <a:lstStyle>
            <a:lvl1pPr indent="-228600" lvl="0" marL="457200" rtl="0" algn="l">
              <a:spcBef>
                <a:spcPts val="280"/>
              </a:spcBef>
              <a:spcAft>
                <a:spcPts val="0"/>
              </a:spcAft>
              <a:buClr>
                <a:schemeClr val="lt1"/>
              </a:buClr>
              <a:buSzPts val="1400"/>
              <a:buNone/>
              <a:defRPr sz="1400">
                <a:solidFill>
                  <a:schemeClr val="lt1"/>
                </a:solidFill>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546" name="Google Shape;546;g2ec26ea9d26_0_318"/>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547" name="Shape 547"/>
        <p:cNvGrpSpPr/>
        <p:nvPr/>
      </p:nvGrpSpPr>
      <p:grpSpPr>
        <a:xfrm>
          <a:off x="0" y="0"/>
          <a:ext cx="0" cy="0"/>
          <a:chOff x="0" y="0"/>
          <a:chExt cx="0" cy="0"/>
        </a:xfrm>
      </p:grpSpPr>
      <p:sp>
        <p:nvSpPr>
          <p:cNvPr id="548" name="Google Shape;548;g2ec26ea9d26_0_325"/>
          <p:cNvSpPr txBox="1"/>
          <p:nvPr>
            <p:ph idx="10" type="dt"/>
          </p:nvPr>
        </p:nvSpPr>
        <p:spPr>
          <a:xfrm>
            <a:off x="609600" y="6324604"/>
            <a:ext cx="2844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49" name="Google Shape;549;g2ec26ea9d26_0_325"/>
          <p:cNvSpPr txBox="1"/>
          <p:nvPr>
            <p:ph type="title"/>
          </p:nvPr>
        </p:nvSpPr>
        <p:spPr>
          <a:xfrm>
            <a:off x="609600" y="274639"/>
            <a:ext cx="10972800" cy="4797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550" name="Google Shape;550;g2ec26ea9d26_0_325"/>
          <p:cNvSpPr txBox="1"/>
          <p:nvPr>
            <p:ph idx="1" type="body"/>
          </p:nvPr>
        </p:nvSpPr>
        <p:spPr>
          <a:xfrm>
            <a:off x="609600" y="845821"/>
            <a:ext cx="10972800" cy="54240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551" name="Google Shape;551;g2ec26ea9d26_0_325"/>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552" name="Google Shape;552;g2ec26ea9d26_0_325"/>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53" name="Shape 553"/>
        <p:cNvGrpSpPr/>
        <p:nvPr/>
      </p:nvGrpSpPr>
      <p:grpSpPr>
        <a:xfrm>
          <a:off x="0" y="0"/>
          <a:ext cx="0" cy="0"/>
          <a:chOff x="0" y="0"/>
          <a:chExt cx="0" cy="0"/>
        </a:xfrm>
      </p:grpSpPr>
      <p:sp>
        <p:nvSpPr>
          <p:cNvPr id="554" name="Google Shape;554;g2ec26ea9d26_0_331"/>
          <p:cNvSpPr txBox="1"/>
          <p:nvPr>
            <p:ph type="title"/>
          </p:nvPr>
        </p:nvSpPr>
        <p:spPr>
          <a:xfrm>
            <a:off x="609600" y="274639"/>
            <a:ext cx="10972800" cy="5256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555" name="Google Shape;555;g2ec26ea9d26_0_331"/>
          <p:cNvSpPr txBox="1"/>
          <p:nvPr>
            <p:ph idx="1" type="body"/>
          </p:nvPr>
        </p:nvSpPr>
        <p:spPr>
          <a:xfrm>
            <a:off x="609600" y="1600205"/>
            <a:ext cx="5384700" cy="4526100"/>
          </a:xfrm>
          <a:prstGeom prst="rect">
            <a:avLst/>
          </a:prstGeom>
          <a:noFill/>
          <a:ln>
            <a:noFill/>
          </a:ln>
        </p:spPr>
        <p:txBody>
          <a:bodyPr anchorCtr="0" anchor="t" bIns="45700" lIns="91425" spcFirstLastPara="1" rIns="91425" wrap="square" tIns="45700">
            <a:no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556" name="Google Shape;556;g2ec26ea9d26_0_331"/>
          <p:cNvSpPr txBox="1"/>
          <p:nvPr>
            <p:ph idx="2" type="body"/>
          </p:nvPr>
        </p:nvSpPr>
        <p:spPr>
          <a:xfrm>
            <a:off x="6197600" y="1600205"/>
            <a:ext cx="5384700" cy="4526100"/>
          </a:xfrm>
          <a:prstGeom prst="rect">
            <a:avLst/>
          </a:prstGeom>
          <a:noFill/>
          <a:ln>
            <a:noFill/>
          </a:ln>
        </p:spPr>
        <p:txBody>
          <a:bodyPr anchorCtr="0" anchor="t" bIns="45700" lIns="91425" spcFirstLastPara="1" rIns="91425" wrap="square" tIns="45700">
            <a:no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557" name="Google Shape;557;g2ec26ea9d26_0_331"/>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58" name="Google Shape;558;g2ec26ea9d26_0_331"/>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559" name="Google Shape;559;g2ec26ea9d26_0_331"/>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60" name="Shape 560"/>
        <p:cNvGrpSpPr/>
        <p:nvPr/>
      </p:nvGrpSpPr>
      <p:grpSpPr>
        <a:xfrm>
          <a:off x="0" y="0"/>
          <a:ext cx="0" cy="0"/>
          <a:chOff x="0" y="0"/>
          <a:chExt cx="0" cy="0"/>
        </a:xfrm>
      </p:grpSpPr>
      <p:sp>
        <p:nvSpPr>
          <p:cNvPr id="561" name="Google Shape;561;g2ec26ea9d26_0_338"/>
          <p:cNvSpPr txBox="1"/>
          <p:nvPr>
            <p:ph type="title"/>
          </p:nvPr>
        </p:nvSpPr>
        <p:spPr>
          <a:xfrm>
            <a:off x="609600" y="274639"/>
            <a:ext cx="10972800" cy="5256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562" name="Google Shape;562;g2ec26ea9d26_0_338"/>
          <p:cNvSpPr txBox="1"/>
          <p:nvPr>
            <p:ph idx="1" type="body"/>
          </p:nvPr>
        </p:nvSpPr>
        <p:spPr>
          <a:xfrm>
            <a:off x="609600" y="1535117"/>
            <a:ext cx="5386800" cy="639900"/>
          </a:xfrm>
          <a:prstGeom prst="rect">
            <a:avLst/>
          </a:prstGeom>
          <a:noFill/>
          <a:ln>
            <a:noFill/>
          </a:ln>
        </p:spPr>
        <p:txBody>
          <a:bodyPr anchorCtr="0" anchor="b" bIns="45700" lIns="91425" spcFirstLastPara="1" rIns="91425" wrap="square" tIns="45700">
            <a:no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563" name="Google Shape;563;g2ec26ea9d26_0_338"/>
          <p:cNvSpPr txBox="1"/>
          <p:nvPr>
            <p:ph idx="2" type="body"/>
          </p:nvPr>
        </p:nvSpPr>
        <p:spPr>
          <a:xfrm>
            <a:off x="609600" y="2174875"/>
            <a:ext cx="5386800" cy="3951300"/>
          </a:xfrm>
          <a:prstGeom prst="rect">
            <a:avLst/>
          </a:prstGeom>
          <a:noFill/>
          <a:ln>
            <a:noFill/>
          </a:ln>
        </p:spPr>
        <p:txBody>
          <a:bodyPr anchorCtr="0" anchor="t" bIns="45700" lIns="91425" spcFirstLastPara="1" rIns="91425" wrap="square" tIns="45700">
            <a:no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564" name="Google Shape;564;g2ec26ea9d26_0_338"/>
          <p:cNvSpPr txBox="1"/>
          <p:nvPr>
            <p:ph idx="3" type="body"/>
          </p:nvPr>
        </p:nvSpPr>
        <p:spPr>
          <a:xfrm>
            <a:off x="6193374" y="1535117"/>
            <a:ext cx="5388900" cy="639900"/>
          </a:xfrm>
          <a:prstGeom prst="rect">
            <a:avLst/>
          </a:prstGeom>
          <a:noFill/>
          <a:ln>
            <a:noFill/>
          </a:ln>
        </p:spPr>
        <p:txBody>
          <a:bodyPr anchorCtr="0" anchor="b" bIns="45700" lIns="91425" spcFirstLastPara="1" rIns="91425" wrap="square" tIns="45700">
            <a:no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565" name="Google Shape;565;g2ec26ea9d26_0_338"/>
          <p:cNvSpPr txBox="1"/>
          <p:nvPr>
            <p:ph idx="4" type="body"/>
          </p:nvPr>
        </p:nvSpPr>
        <p:spPr>
          <a:xfrm>
            <a:off x="6193374" y="2174875"/>
            <a:ext cx="5388900" cy="3951300"/>
          </a:xfrm>
          <a:prstGeom prst="rect">
            <a:avLst/>
          </a:prstGeom>
          <a:noFill/>
          <a:ln>
            <a:noFill/>
          </a:ln>
        </p:spPr>
        <p:txBody>
          <a:bodyPr anchorCtr="0" anchor="t" bIns="45700" lIns="91425" spcFirstLastPara="1" rIns="91425" wrap="square" tIns="45700">
            <a:no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566" name="Google Shape;566;g2ec26ea9d26_0_338"/>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67" name="Google Shape;567;g2ec26ea9d26_0_338"/>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568" name="Google Shape;568;g2ec26ea9d26_0_338"/>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69" name="Shape 569"/>
        <p:cNvGrpSpPr/>
        <p:nvPr/>
      </p:nvGrpSpPr>
      <p:grpSpPr>
        <a:xfrm>
          <a:off x="0" y="0"/>
          <a:ext cx="0" cy="0"/>
          <a:chOff x="0" y="0"/>
          <a:chExt cx="0" cy="0"/>
        </a:xfrm>
      </p:grpSpPr>
      <p:sp>
        <p:nvSpPr>
          <p:cNvPr id="570" name="Google Shape;570;g2ec26ea9d26_0_347"/>
          <p:cNvSpPr txBox="1"/>
          <p:nvPr>
            <p:ph type="title"/>
          </p:nvPr>
        </p:nvSpPr>
        <p:spPr>
          <a:xfrm>
            <a:off x="609606" y="273053"/>
            <a:ext cx="4011000" cy="11622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b="1" sz="2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571" name="Google Shape;571;g2ec26ea9d26_0_347"/>
          <p:cNvSpPr txBox="1"/>
          <p:nvPr>
            <p:ph idx="1" type="body"/>
          </p:nvPr>
        </p:nvSpPr>
        <p:spPr>
          <a:xfrm>
            <a:off x="4766733" y="273057"/>
            <a:ext cx="6815700" cy="5853000"/>
          </a:xfrm>
          <a:prstGeom prst="rect">
            <a:avLst/>
          </a:prstGeom>
          <a:noFill/>
          <a:ln>
            <a:noFill/>
          </a:ln>
        </p:spPr>
        <p:txBody>
          <a:bodyPr anchorCtr="0" anchor="t" bIns="45700" lIns="91425" spcFirstLastPara="1" rIns="91425" wrap="square" tIns="45700">
            <a:no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55600" lvl="5" marL="2743200" rtl="0" algn="l">
              <a:spcBef>
                <a:spcPts val="400"/>
              </a:spcBef>
              <a:spcAft>
                <a:spcPts val="0"/>
              </a:spcAft>
              <a:buClr>
                <a:schemeClr val="dk1"/>
              </a:buClr>
              <a:buSzPts val="2000"/>
              <a:buChar char="•"/>
              <a:defRPr sz="2000"/>
            </a:lvl6pPr>
            <a:lvl7pPr indent="-355600" lvl="6" marL="3200400" rtl="0" algn="l">
              <a:spcBef>
                <a:spcPts val="400"/>
              </a:spcBef>
              <a:spcAft>
                <a:spcPts val="0"/>
              </a:spcAft>
              <a:buClr>
                <a:schemeClr val="dk1"/>
              </a:buClr>
              <a:buSzPts val="2000"/>
              <a:buChar char="•"/>
              <a:defRPr sz="2000"/>
            </a:lvl7pPr>
            <a:lvl8pPr indent="-355600" lvl="7" marL="3657600" rtl="0" algn="l">
              <a:spcBef>
                <a:spcPts val="400"/>
              </a:spcBef>
              <a:spcAft>
                <a:spcPts val="0"/>
              </a:spcAft>
              <a:buClr>
                <a:schemeClr val="dk1"/>
              </a:buClr>
              <a:buSzPts val="2000"/>
              <a:buChar char="•"/>
              <a:defRPr sz="2000"/>
            </a:lvl8pPr>
            <a:lvl9pPr indent="-355600" lvl="8" marL="4114800" rtl="0" algn="l">
              <a:spcBef>
                <a:spcPts val="400"/>
              </a:spcBef>
              <a:spcAft>
                <a:spcPts val="0"/>
              </a:spcAft>
              <a:buClr>
                <a:schemeClr val="dk1"/>
              </a:buClr>
              <a:buSzPts val="2000"/>
              <a:buChar char="•"/>
              <a:defRPr sz="2000"/>
            </a:lvl9pPr>
          </a:lstStyle>
          <a:p/>
        </p:txBody>
      </p:sp>
      <p:sp>
        <p:nvSpPr>
          <p:cNvPr id="572" name="Google Shape;572;g2ec26ea9d26_0_347"/>
          <p:cNvSpPr txBox="1"/>
          <p:nvPr>
            <p:ph idx="2" type="body"/>
          </p:nvPr>
        </p:nvSpPr>
        <p:spPr>
          <a:xfrm>
            <a:off x="609606" y="1435104"/>
            <a:ext cx="4011000" cy="4691100"/>
          </a:xfrm>
          <a:prstGeom prst="rect">
            <a:avLst/>
          </a:prstGeom>
          <a:noFill/>
          <a:ln>
            <a:noFill/>
          </a:ln>
        </p:spPr>
        <p:txBody>
          <a:bodyPr anchorCtr="0" anchor="t" bIns="45700" lIns="91425" spcFirstLastPara="1" rIns="91425" wrap="square" tIns="45700">
            <a:noAutofit/>
          </a:bodyPr>
          <a:lstStyle>
            <a:lvl1pPr indent="-228600" lvl="0" marL="457200" rtl="0" algn="l">
              <a:spcBef>
                <a:spcPts val="280"/>
              </a:spcBef>
              <a:spcAft>
                <a:spcPts val="0"/>
              </a:spcAft>
              <a:buClr>
                <a:schemeClr val="dk1"/>
              </a:buClr>
              <a:buSzPts val="1400"/>
              <a:buNone/>
              <a:defRPr sz="1400"/>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180"/>
              </a:spcBef>
              <a:spcAft>
                <a:spcPts val="0"/>
              </a:spcAft>
              <a:buClr>
                <a:schemeClr val="dk1"/>
              </a:buClr>
              <a:buSzPts val="900"/>
              <a:buNone/>
              <a:defRPr sz="900"/>
            </a:lvl4pPr>
            <a:lvl5pPr indent="-228600" lvl="4" marL="2286000" rtl="0" algn="l">
              <a:spcBef>
                <a:spcPts val="180"/>
              </a:spcBef>
              <a:spcAft>
                <a:spcPts val="0"/>
              </a:spcAft>
              <a:buClr>
                <a:schemeClr val="dk1"/>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573" name="Google Shape;573;g2ec26ea9d26_0_347"/>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74" name="Google Shape;574;g2ec26ea9d26_0_347"/>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575" name="Google Shape;575;g2ec26ea9d26_0_347"/>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76" name="Shape 576"/>
        <p:cNvGrpSpPr/>
        <p:nvPr/>
      </p:nvGrpSpPr>
      <p:grpSpPr>
        <a:xfrm>
          <a:off x="0" y="0"/>
          <a:ext cx="0" cy="0"/>
          <a:chOff x="0" y="0"/>
          <a:chExt cx="0" cy="0"/>
        </a:xfrm>
      </p:grpSpPr>
      <p:sp>
        <p:nvSpPr>
          <p:cNvPr id="577" name="Google Shape;577;g2ec26ea9d26_0_354"/>
          <p:cNvSpPr txBox="1"/>
          <p:nvPr>
            <p:ph type="title"/>
          </p:nvPr>
        </p:nvSpPr>
        <p:spPr>
          <a:xfrm>
            <a:off x="2389717" y="4800604"/>
            <a:ext cx="7315200" cy="5667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b="1" sz="20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578" name="Google Shape;578;g2ec26ea9d26_0_354"/>
          <p:cNvSpPr/>
          <p:nvPr>
            <p:ph idx="2" type="pic"/>
          </p:nvPr>
        </p:nvSpPr>
        <p:spPr>
          <a:xfrm>
            <a:off x="2389717" y="612775"/>
            <a:ext cx="7315200" cy="4114800"/>
          </a:xfrm>
          <a:prstGeom prst="rect">
            <a:avLst/>
          </a:prstGeom>
          <a:noFill/>
          <a:ln>
            <a:noFill/>
          </a:ln>
        </p:spPr>
      </p:sp>
      <p:sp>
        <p:nvSpPr>
          <p:cNvPr id="579" name="Google Shape;579;g2ec26ea9d26_0_354"/>
          <p:cNvSpPr txBox="1"/>
          <p:nvPr>
            <p:ph idx="1" type="body"/>
          </p:nvPr>
        </p:nvSpPr>
        <p:spPr>
          <a:xfrm>
            <a:off x="2389717" y="5367343"/>
            <a:ext cx="7315200" cy="804900"/>
          </a:xfrm>
          <a:prstGeom prst="rect">
            <a:avLst/>
          </a:prstGeom>
          <a:noFill/>
          <a:ln>
            <a:noFill/>
          </a:ln>
        </p:spPr>
        <p:txBody>
          <a:bodyPr anchorCtr="0" anchor="t" bIns="45700" lIns="91425" spcFirstLastPara="1" rIns="91425" wrap="square" tIns="45700">
            <a:noAutofit/>
          </a:bodyPr>
          <a:lstStyle>
            <a:lvl1pPr indent="-228600" lvl="0" marL="457200" rtl="0" algn="l">
              <a:spcBef>
                <a:spcPts val="280"/>
              </a:spcBef>
              <a:spcAft>
                <a:spcPts val="0"/>
              </a:spcAft>
              <a:buClr>
                <a:schemeClr val="dk1"/>
              </a:buClr>
              <a:buSzPts val="1400"/>
              <a:buNone/>
              <a:defRPr sz="1400"/>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180"/>
              </a:spcBef>
              <a:spcAft>
                <a:spcPts val="0"/>
              </a:spcAft>
              <a:buClr>
                <a:schemeClr val="dk1"/>
              </a:buClr>
              <a:buSzPts val="900"/>
              <a:buNone/>
              <a:defRPr sz="900"/>
            </a:lvl4pPr>
            <a:lvl5pPr indent="-228600" lvl="4" marL="2286000" rtl="0" algn="l">
              <a:spcBef>
                <a:spcPts val="180"/>
              </a:spcBef>
              <a:spcAft>
                <a:spcPts val="0"/>
              </a:spcAft>
              <a:buClr>
                <a:schemeClr val="dk1"/>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580" name="Google Shape;580;g2ec26ea9d26_0_354"/>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pic>
        <p:nvPicPr>
          <p:cNvPr id="581" name="Google Shape;581;g2ec26ea9d26_0_354"/>
          <p:cNvPicPr preferRelativeResize="0"/>
          <p:nvPr/>
        </p:nvPicPr>
        <p:blipFill rotWithShape="1">
          <a:blip r:embed="rId2">
            <a:alphaModFix/>
          </a:blip>
          <a:srcRect b="0" l="0" r="0" t="0"/>
          <a:stretch/>
        </p:blipFill>
        <p:spPr>
          <a:xfrm>
            <a:off x="10489327" y="6146852"/>
            <a:ext cx="1478455" cy="536415"/>
          </a:xfrm>
          <a:prstGeom prst="rect">
            <a:avLst/>
          </a:prstGeom>
          <a:noFill/>
          <a:ln>
            <a:noFill/>
          </a:ln>
        </p:spPr>
      </p:pic>
      <p:sp>
        <p:nvSpPr>
          <p:cNvPr id="582" name="Google Shape;582;g2ec26ea9d26_0_354"/>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83" name="Shape 583"/>
        <p:cNvGrpSpPr/>
        <p:nvPr/>
      </p:nvGrpSpPr>
      <p:grpSpPr>
        <a:xfrm>
          <a:off x="0" y="0"/>
          <a:ext cx="0" cy="0"/>
          <a:chOff x="0" y="0"/>
          <a:chExt cx="0" cy="0"/>
        </a:xfrm>
      </p:grpSpPr>
      <p:sp>
        <p:nvSpPr>
          <p:cNvPr id="584" name="Google Shape;584;g2ec26ea9d26_0_361"/>
          <p:cNvSpPr txBox="1"/>
          <p:nvPr>
            <p:ph type="title"/>
          </p:nvPr>
        </p:nvSpPr>
        <p:spPr>
          <a:xfrm>
            <a:off x="609600" y="274639"/>
            <a:ext cx="10972800" cy="5256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585" name="Google Shape;585;g2ec26ea9d26_0_361"/>
          <p:cNvSpPr txBox="1"/>
          <p:nvPr>
            <p:ph idx="1" type="body"/>
          </p:nvPr>
        </p:nvSpPr>
        <p:spPr>
          <a:xfrm rot="5400000">
            <a:off x="3486300" y="-1969919"/>
            <a:ext cx="5219400" cy="109728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586" name="Google Shape;586;g2ec26ea9d26_0_361"/>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87" name="Google Shape;587;g2ec26ea9d26_0_361"/>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588" name="Google Shape;588;g2ec26ea9d26_0_361"/>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 Title and Text">
    <p:spTree>
      <p:nvGrpSpPr>
        <p:cNvPr id="589" name="Shape 589"/>
        <p:cNvGrpSpPr/>
        <p:nvPr/>
      </p:nvGrpSpPr>
      <p:grpSpPr>
        <a:xfrm>
          <a:off x="0" y="0"/>
          <a:ext cx="0" cy="0"/>
          <a:chOff x="0" y="0"/>
          <a:chExt cx="0" cy="0"/>
        </a:xfrm>
      </p:grpSpPr>
      <p:sp>
        <p:nvSpPr>
          <p:cNvPr id="590" name="Google Shape;590;g2ec26ea9d26_0_367"/>
          <p:cNvSpPr txBox="1"/>
          <p:nvPr>
            <p:ph type="title"/>
          </p:nvPr>
        </p:nvSpPr>
        <p:spPr>
          <a:xfrm rot="5400000">
            <a:off x="7285050" y="1828793"/>
            <a:ext cx="5851500" cy="27432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591" name="Google Shape;591;g2ec26ea9d26_0_367"/>
          <p:cNvSpPr txBox="1"/>
          <p:nvPr>
            <p:ph idx="1" type="body"/>
          </p:nvPr>
        </p:nvSpPr>
        <p:spPr>
          <a:xfrm rot="5400000">
            <a:off x="1697000" y="-812857"/>
            <a:ext cx="5851500" cy="80265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592" name="Google Shape;592;g2ec26ea9d26_0_367"/>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93" name="Google Shape;593;g2ec26ea9d26_0_367"/>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594" name="Google Shape;594;g2ec26ea9d26_0_367"/>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type="tx">
  <p:cSld name="TITLE_AND_BODY">
    <p:spTree>
      <p:nvGrpSpPr>
        <p:cNvPr id="595" name="Shape 595"/>
        <p:cNvGrpSpPr/>
        <p:nvPr/>
      </p:nvGrpSpPr>
      <p:grpSpPr>
        <a:xfrm>
          <a:off x="0" y="0"/>
          <a:ext cx="0" cy="0"/>
          <a:chOff x="0" y="0"/>
          <a:chExt cx="0" cy="0"/>
        </a:xfrm>
      </p:grpSpPr>
      <p:sp>
        <p:nvSpPr>
          <p:cNvPr id="596" name="Google Shape;596;g2ec26ea9d26_0_373"/>
          <p:cNvSpPr txBox="1"/>
          <p:nvPr>
            <p:ph type="title"/>
          </p:nvPr>
        </p:nvSpPr>
        <p:spPr>
          <a:xfrm>
            <a:off x="1190630" y="1151935"/>
            <a:ext cx="9810900" cy="2321700"/>
          </a:xfrm>
          <a:prstGeom prst="rect">
            <a:avLst/>
          </a:prstGeom>
          <a:noFill/>
          <a:ln>
            <a:noFill/>
          </a:ln>
        </p:spPr>
        <p:txBody>
          <a:bodyPr anchorCtr="0" anchor="b" bIns="45700" lIns="91425" spcFirstLastPara="1" rIns="91425" wrap="square" tIns="45700">
            <a:noAutofit/>
          </a:bodyPr>
          <a:lstStyle>
            <a:lvl1pPr lvl="0" rtl="0" algn="ctr">
              <a:spcBef>
                <a:spcPts val="0"/>
              </a:spcBef>
              <a:spcAft>
                <a:spcPts val="0"/>
              </a:spcAft>
              <a:buSzPts val="14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597" name="Google Shape;597;g2ec26ea9d26_0_373"/>
          <p:cNvSpPr txBox="1"/>
          <p:nvPr>
            <p:ph idx="1" type="body"/>
          </p:nvPr>
        </p:nvSpPr>
        <p:spPr>
          <a:xfrm>
            <a:off x="1190630" y="3536158"/>
            <a:ext cx="9810900" cy="794700"/>
          </a:xfrm>
          <a:prstGeom prst="rect">
            <a:avLst/>
          </a:prstGeom>
          <a:noFill/>
          <a:ln>
            <a:noFill/>
          </a:ln>
        </p:spPr>
        <p:txBody>
          <a:bodyPr anchorCtr="0" anchor="t" bIns="45700" lIns="91425" spcFirstLastPara="1" rIns="91425" wrap="square" tIns="45700">
            <a:noAutofit/>
          </a:bodyPr>
          <a:lstStyle>
            <a:lvl1pPr indent="-228600" lvl="0" marL="457200" rtl="0" algn="ctr">
              <a:spcBef>
                <a:spcPts val="0"/>
              </a:spcBef>
              <a:spcAft>
                <a:spcPts val="0"/>
              </a:spcAft>
              <a:buClr>
                <a:schemeClr val="dk1"/>
              </a:buClr>
              <a:buSzPts val="2200"/>
              <a:buNone/>
              <a:defRPr sz="2200"/>
            </a:lvl1pPr>
            <a:lvl2pPr indent="-228600" lvl="1" marL="914400" rtl="0" algn="ctr">
              <a:spcBef>
                <a:spcPts val="0"/>
              </a:spcBef>
              <a:spcAft>
                <a:spcPts val="0"/>
              </a:spcAft>
              <a:buClr>
                <a:schemeClr val="dk1"/>
              </a:buClr>
              <a:buSzPts val="2200"/>
              <a:buNone/>
              <a:defRPr sz="2200"/>
            </a:lvl2pPr>
            <a:lvl3pPr indent="-228600" lvl="2" marL="1371600" rtl="0" algn="ctr">
              <a:spcBef>
                <a:spcPts val="0"/>
              </a:spcBef>
              <a:spcAft>
                <a:spcPts val="0"/>
              </a:spcAft>
              <a:buClr>
                <a:schemeClr val="dk1"/>
              </a:buClr>
              <a:buSzPts val="2200"/>
              <a:buNone/>
              <a:defRPr sz="2200"/>
            </a:lvl3pPr>
            <a:lvl4pPr indent="-228600" lvl="3" marL="1828800" rtl="0" algn="ctr">
              <a:spcBef>
                <a:spcPts val="0"/>
              </a:spcBef>
              <a:spcAft>
                <a:spcPts val="0"/>
              </a:spcAft>
              <a:buClr>
                <a:schemeClr val="dk1"/>
              </a:buClr>
              <a:buSzPts val="2200"/>
              <a:buNone/>
              <a:defRPr sz="2200"/>
            </a:lvl4pPr>
            <a:lvl5pPr indent="-228600" lvl="4" marL="2286000" rtl="0" algn="ctr">
              <a:spcBef>
                <a:spcPts val="0"/>
              </a:spcBef>
              <a:spcAft>
                <a:spcPts val="0"/>
              </a:spcAft>
              <a:buClr>
                <a:schemeClr val="dk1"/>
              </a:buClr>
              <a:buSzPts val="2200"/>
              <a:buNone/>
              <a:defRPr sz="2200"/>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598" name="Google Shape;598;g2ec26ea9d26_0_373"/>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599" name="Google Shape;599;g2ec26ea9d26_0_373"/>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p:cSld name="3_Blank">
    <p:spTree>
      <p:nvGrpSpPr>
        <p:cNvPr id="600" name="Shape 600"/>
        <p:cNvGrpSpPr/>
        <p:nvPr/>
      </p:nvGrpSpPr>
      <p:grpSpPr>
        <a:xfrm>
          <a:off x="0" y="0"/>
          <a:ext cx="0" cy="0"/>
          <a:chOff x="0" y="0"/>
          <a:chExt cx="0" cy="0"/>
        </a:xfrm>
      </p:grpSpPr>
      <p:pic>
        <p:nvPicPr>
          <p:cNvPr descr="background.jpg" id="601" name="Google Shape;601;g2ec26ea9d26_0_378"/>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SingTel-Logo.png" id="602" name="Google Shape;602;g2ec26ea9d26_0_378"/>
          <p:cNvPicPr preferRelativeResize="0"/>
          <p:nvPr/>
        </p:nvPicPr>
        <p:blipFill rotWithShape="1">
          <a:blip r:embed="rId3">
            <a:alphaModFix/>
          </a:blip>
          <a:srcRect b="0" l="0" r="0" t="0"/>
          <a:stretch/>
        </p:blipFill>
        <p:spPr>
          <a:xfrm>
            <a:off x="10231982" y="6313508"/>
            <a:ext cx="1462617" cy="376237"/>
          </a:xfrm>
          <a:prstGeom prst="rect">
            <a:avLst/>
          </a:prstGeom>
          <a:noFill/>
          <a:ln>
            <a:noFill/>
          </a:ln>
        </p:spPr>
      </p:pic>
      <p:sp>
        <p:nvSpPr>
          <p:cNvPr id="603" name="Google Shape;603;g2ec26ea9d26_0_378"/>
          <p:cNvSpPr txBox="1"/>
          <p:nvPr>
            <p:ph type="title"/>
          </p:nvPr>
        </p:nvSpPr>
        <p:spPr>
          <a:xfrm>
            <a:off x="609600" y="299155"/>
            <a:ext cx="10972800" cy="838200"/>
          </a:xfrm>
          <a:prstGeom prst="rect">
            <a:avLst/>
          </a:prstGeom>
          <a:noFill/>
          <a:ln>
            <a:noFill/>
          </a:ln>
        </p:spPr>
        <p:txBody>
          <a:bodyPr anchorCtr="0" anchor="t" bIns="45700" lIns="91425" spcFirstLastPara="1" rIns="91425" wrap="square" tIns="45700">
            <a:normAutofit/>
          </a:bodyPr>
          <a:lstStyle>
            <a:lvl1pPr lvl="0" rtl="0" algn="l">
              <a:lnSpc>
                <a:spcPct val="78125"/>
              </a:lnSpc>
              <a:spcBef>
                <a:spcPts val="0"/>
              </a:spcBef>
              <a:spcAft>
                <a:spcPts val="0"/>
              </a:spcAft>
              <a:buSzPts val="1400"/>
              <a:buNone/>
              <a:defRPr b="1" sz="3200">
                <a:solidFill>
                  <a:srgbClr val="D50000"/>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604" name="Google Shape;604;g2ec26ea9d26_0_378"/>
          <p:cNvSpPr txBox="1"/>
          <p:nvPr>
            <p:ph idx="12" type="sldNum"/>
          </p:nvPr>
        </p:nvSpPr>
        <p:spPr>
          <a:xfrm>
            <a:off x="9347200" y="6400820"/>
            <a:ext cx="2844900" cy="3207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1" i="0" sz="1200" u="none" cap="none" strike="noStrike">
                <a:solidFill>
                  <a:srgbClr val="898989"/>
                </a:solidFill>
                <a:latin typeface="Calibri"/>
                <a:ea typeface="Calibri"/>
                <a:cs typeface="Calibri"/>
                <a:sym typeface="Calibri"/>
              </a:defRPr>
            </a:lvl1pPr>
            <a:lvl2pPr indent="0" lvl="1" marL="0" marR="0" rtl="0" algn="r">
              <a:spcBef>
                <a:spcPts val="0"/>
              </a:spcBef>
              <a:spcAft>
                <a:spcPts val="0"/>
              </a:spcAft>
              <a:buNone/>
              <a:defRPr b="1" i="0" sz="1200" u="none" cap="none" strike="noStrike">
                <a:solidFill>
                  <a:srgbClr val="898989"/>
                </a:solidFill>
                <a:latin typeface="Calibri"/>
                <a:ea typeface="Calibri"/>
                <a:cs typeface="Calibri"/>
                <a:sym typeface="Calibri"/>
              </a:defRPr>
            </a:lvl2pPr>
            <a:lvl3pPr indent="0" lvl="2" marL="0" marR="0" rtl="0" algn="r">
              <a:spcBef>
                <a:spcPts val="0"/>
              </a:spcBef>
              <a:spcAft>
                <a:spcPts val="0"/>
              </a:spcAft>
              <a:buNone/>
              <a:defRPr b="1" i="0" sz="1200" u="none" cap="none" strike="noStrike">
                <a:solidFill>
                  <a:srgbClr val="898989"/>
                </a:solidFill>
                <a:latin typeface="Calibri"/>
                <a:ea typeface="Calibri"/>
                <a:cs typeface="Calibri"/>
                <a:sym typeface="Calibri"/>
              </a:defRPr>
            </a:lvl3pPr>
            <a:lvl4pPr indent="0" lvl="3" marL="0" marR="0" rtl="0" algn="r">
              <a:spcBef>
                <a:spcPts val="0"/>
              </a:spcBef>
              <a:spcAft>
                <a:spcPts val="0"/>
              </a:spcAft>
              <a:buNone/>
              <a:defRPr b="1" i="0" sz="1200" u="none" cap="none" strike="noStrike">
                <a:solidFill>
                  <a:srgbClr val="898989"/>
                </a:solidFill>
                <a:latin typeface="Calibri"/>
                <a:ea typeface="Calibri"/>
                <a:cs typeface="Calibri"/>
                <a:sym typeface="Calibri"/>
              </a:defRPr>
            </a:lvl4pPr>
            <a:lvl5pPr indent="0" lvl="4" marL="0" marR="0" rtl="0" algn="r">
              <a:spcBef>
                <a:spcPts val="0"/>
              </a:spcBef>
              <a:spcAft>
                <a:spcPts val="0"/>
              </a:spcAft>
              <a:buNone/>
              <a:defRPr b="1" i="0" sz="1200" u="none" cap="none" strike="noStrike">
                <a:solidFill>
                  <a:srgbClr val="898989"/>
                </a:solidFill>
                <a:latin typeface="Calibri"/>
                <a:ea typeface="Calibri"/>
                <a:cs typeface="Calibri"/>
                <a:sym typeface="Calibri"/>
              </a:defRPr>
            </a:lvl5pPr>
            <a:lvl6pPr indent="0" lvl="5" marL="0" marR="0" rtl="0" algn="r">
              <a:spcBef>
                <a:spcPts val="0"/>
              </a:spcBef>
              <a:spcAft>
                <a:spcPts val="0"/>
              </a:spcAft>
              <a:buNone/>
              <a:defRPr b="1" i="0" sz="1200" u="none" cap="none" strike="noStrike">
                <a:solidFill>
                  <a:srgbClr val="898989"/>
                </a:solidFill>
                <a:latin typeface="Calibri"/>
                <a:ea typeface="Calibri"/>
                <a:cs typeface="Calibri"/>
                <a:sym typeface="Calibri"/>
              </a:defRPr>
            </a:lvl6pPr>
            <a:lvl7pPr indent="0" lvl="6" marL="0" marR="0" rtl="0" algn="r">
              <a:spcBef>
                <a:spcPts val="0"/>
              </a:spcBef>
              <a:spcAft>
                <a:spcPts val="0"/>
              </a:spcAft>
              <a:buNone/>
              <a:defRPr b="1" i="0" sz="1200" u="none" cap="none" strike="noStrike">
                <a:solidFill>
                  <a:srgbClr val="898989"/>
                </a:solidFill>
                <a:latin typeface="Calibri"/>
                <a:ea typeface="Calibri"/>
                <a:cs typeface="Calibri"/>
                <a:sym typeface="Calibri"/>
              </a:defRPr>
            </a:lvl7pPr>
            <a:lvl8pPr indent="0" lvl="7" marL="0" marR="0" rtl="0" algn="r">
              <a:spcBef>
                <a:spcPts val="0"/>
              </a:spcBef>
              <a:spcAft>
                <a:spcPts val="0"/>
              </a:spcAft>
              <a:buNone/>
              <a:defRPr b="1" i="0" sz="1200" u="none" cap="none" strike="noStrike">
                <a:solidFill>
                  <a:srgbClr val="898989"/>
                </a:solidFill>
                <a:latin typeface="Calibri"/>
                <a:ea typeface="Calibri"/>
                <a:cs typeface="Calibri"/>
                <a:sym typeface="Calibri"/>
              </a:defRPr>
            </a:lvl8pPr>
            <a:lvl9pPr indent="0" lvl="8" marL="0" marR="0" rtl="0" algn="r">
              <a:spcBef>
                <a:spcPts val="0"/>
              </a:spcBef>
              <a:spcAft>
                <a:spcPts val="0"/>
              </a:spcAft>
              <a:buNone/>
              <a:defRPr b="1"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0.xml"/><Relationship Id="rId10" Type="http://schemas.openxmlformats.org/officeDocument/2006/relationships/slideLayout" Target="../slideLayouts/slideLayout29.xml"/><Relationship Id="rId12" Type="http://schemas.openxmlformats.org/officeDocument/2006/relationships/theme" Target="../theme/theme3.xml"/><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1.xml"/><Relationship Id="rId10" Type="http://schemas.openxmlformats.org/officeDocument/2006/relationships/slideLayout" Target="../slideLayouts/slideLayout40.xml"/><Relationship Id="rId13" Type="http://schemas.openxmlformats.org/officeDocument/2006/relationships/slideLayout" Target="../slideLayouts/slideLayout43.xml"/><Relationship Id="rId12" Type="http://schemas.openxmlformats.org/officeDocument/2006/relationships/slideLayout" Target="../slideLayouts/slideLayout42.xml"/><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5" Type="http://schemas.openxmlformats.org/officeDocument/2006/relationships/slideLayout" Target="../slideLayouts/slideLayout45.xml"/><Relationship Id="rId14" Type="http://schemas.openxmlformats.org/officeDocument/2006/relationships/slideLayout" Target="../slideLayouts/slideLayout44.xml"/><Relationship Id="rId17" Type="http://schemas.openxmlformats.org/officeDocument/2006/relationships/slideLayout" Target="../slideLayouts/slideLayout47.xml"/><Relationship Id="rId16" Type="http://schemas.openxmlformats.org/officeDocument/2006/relationships/slideLayout" Target="../slideLayouts/slideLayout46.xml"/><Relationship Id="rId5" Type="http://schemas.openxmlformats.org/officeDocument/2006/relationships/slideLayout" Target="../slideLayouts/slideLayout35.xml"/><Relationship Id="rId19" Type="http://schemas.openxmlformats.org/officeDocument/2006/relationships/theme" Target="../theme/theme6.xml"/><Relationship Id="rId6" Type="http://schemas.openxmlformats.org/officeDocument/2006/relationships/slideLayout" Target="../slideLayouts/slideLayout36.xml"/><Relationship Id="rId18" Type="http://schemas.openxmlformats.org/officeDocument/2006/relationships/slideLayout" Target="../slideLayouts/slideLayout48.xml"/><Relationship Id="rId7" Type="http://schemas.openxmlformats.org/officeDocument/2006/relationships/slideLayout" Target="../slideLayouts/slideLayout37.xml"/><Relationship Id="rId8"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9.xml"/><Relationship Id="rId10" Type="http://schemas.openxmlformats.org/officeDocument/2006/relationships/slideLayout" Target="../slideLayouts/slideLayout58.xml"/><Relationship Id="rId13" Type="http://schemas.openxmlformats.org/officeDocument/2006/relationships/slideLayout" Target="../slideLayouts/slideLayout61.xml"/><Relationship Id="rId12" Type="http://schemas.openxmlformats.org/officeDocument/2006/relationships/slideLayout" Target="../slideLayouts/slideLayout60.xml"/><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5" Type="http://schemas.openxmlformats.org/officeDocument/2006/relationships/slideLayout" Target="../slideLayouts/slideLayout63.xml"/><Relationship Id="rId14" Type="http://schemas.openxmlformats.org/officeDocument/2006/relationships/slideLayout" Target="../slideLayouts/slideLayout62.xml"/><Relationship Id="rId17" Type="http://schemas.openxmlformats.org/officeDocument/2006/relationships/slideLayout" Target="../slideLayouts/slideLayout65.xml"/><Relationship Id="rId16" Type="http://schemas.openxmlformats.org/officeDocument/2006/relationships/slideLayout" Target="../slideLayouts/slideLayout64.xml"/><Relationship Id="rId5" Type="http://schemas.openxmlformats.org/officeDocument/2006/relationships/slideLayout" Target="../slideLayouts/slideLayout53.xml"/><Relationship Id="rId19" Type="http://schemas.openxmlformats.org/officeDocument/2006/relationships/theme" Target="../theme/theme7.xml"/><Relationship Id="rId6" Type="http://schemas.openxmlformats.org/officeDocument/2006/relationships/slideLayout" Target="../slideLayouts/slideLayout54.xml"/><Relationship Id="rId18" Type="http://schemas.openxmlformats.org/officeDocument/2006/relationships/slideLayout" Target="../slideLayouts/slideLayout66.xml"/><Relationship Id="rId7" Type="http://schemas.openxmlformats.org/officeDocument/2006/relationships/slideLayout" Target="../slideLayouts/slideLayout55.xml"/><Relationship Id="rId8"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77.xml"/><Relationship Id="rId10" Type="http://schemas.openxmlformats.org/officeDocument/2006/relationships/slideLayout" Target="../slideLayouts/slideLayout76.xml"/><Relationship Id="rId13" Type="http://schemas.openxmlformats.org/officeDocument/2006/relationships/slideLayout" Target="../slideLayouts/slideLayout79.xml"/><Relationship Id="rId12" Type="http://schemas.openxmlformats.org/officeDocument/2006/relationships/slideLayout" Target="../slideLayouts/slideLayout78.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5" Type="http://schemas.openxmlformats.org/officeDocument/2006/relationships/slideLayout" Target="../slideLayouts/slideLayout81.xml"/><Relationship Id="rId14" Type="http://schemas.openxmlformats.org/officeDocument/2006/relationships/slideLayout" Target="../slideLayouts/slideLayout80.xml"/><Relationship Id="rId17" Type="http://schemas.openxmlformats.org/officeDocument/2006/relationships/slideLayout" Target="../slideLayouts/slideLayout83.xml"/><Relationship Id="rId16" Type="http://schemas.openxmlformats.org/officeDocument/2006/relationships/slideLayout" Target="../slideLayouts/slideLayout82.xml"/><Relationship Id="rId5" Type="http://schemas.openxmlformats.org/officeDocument/2006/relationships/slideLayout" Target="../slideLayouts/slideLayout71.xml"/><Relationship Id="rId19" Type="http://schemas.openxmlformats.org/officeDocument/2006/relationships/theme" Target="../theme/theme4.xml"/><Relationship Id="rId6" Type="http://schemas.openxmlformats.org/officeDocument/2006/relationships/slideLayout" Target="../slideLayouts/slideLayout72.xml"/><Relationship Id="rId18" Type="http://schemas.openxmlformats.org/officeDocument/2006/relationships/slideLayout" Target="../slideLayouts/slideLayout84.xml"/><Relationship Id="rId7" Type="http://schemas.openxmlformats.org/officeDocument/2006/relationships/slideLayout" Target="../slideLayouts/slideLayout73.xml"/><Relationship Id="rId8"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95.xml"/><Relationship Id="rId10" Type="http://schemas.openxmlformats.org/officeDocument/2006/relationships/slideLayout" Target="../slideLayouts/slideLayout94.xml"/><Relationship Id="rId13" Type="http://schemas.openxmlformats.org/officeDocument/2006/relationships/slideLayout" Target="../slideLayouts/slideLayout97.xml"/><Relationship Id="rId12" Type="http://schemas.openxmlformats.org/officeDocument/2006/relationships/slideLayout" Target="../slideLayouts/slideLayout96.xml"/><Relationship Id="rId1" Type="http://schemas.openxmlformats.org/officeDocument/2006/relationships/slideLayout" Target="../slideLayouts/slideLayout85.xml"/><Relationship Id="rId2" Type="http://schemas.openxmlformats.org/officeDocument/2006/relationships/slideLayout" Target="../slideLayouts/slideLayout86.xml"/><Relationship Id="rId3" Type="http://schemas.openxmlformats.org/officeDocument/2006/relationships/slideLayout" Target="../slideLayouts/slideLayout87.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5" Type="http://schemas.openxmlformats.org/officeDocument/2006/relationships/slideLayout" Target="../slideLayouts/slideLayout99.xml"/><Relationship Id="rId14" Type="http://schemas.openxmlformats.org/officeDocument/2006/relationships/slideLayout" Target="../slideLayouts/slideLayout98.xml"/><Relationship Id="rId17" Type="http://schemas.openxmlformats.org/officeDocument/2006/relationships/slideLayout" Target="../slideLayouts/slideLayout101.xml"/><Relationship Id="rId16" Type="http://schemas.openxmlformats.org/officeDocument/2006/relationships/slideLayout" Target="../slideLayouts/slideLayout100.xml"/><Relationship Id="rId5" Type="http://schemas.openxmlformats.org/officeDocument/2006/relationships/slideLayout" Target="../slideLayouts/slideLayout89.xml"/><Relationship Id="rId19" Type="http://schemas.openxmlformats.org/officeDocument/2006/relationships/theme" Target="../theme/theme5.xml"/><Relationship Id="rId6" Type="http://schemas.openxmlformats.org/officeDocument/2006/relationships/slideLayout" Target="../slideLayouts/slideLayout90.xml"/><Relationship Id="rId18" Type="http://schemas.openxmlformats.org/officeDocument/2006/relationships/slideLayout" Target="../slideLayouts/slideLayout102.xml"/><Relationship Id="rId7" Type="http://schemas.openxmlformats.org/officeDocument/2006/relationships/slideLayout" Target="../slideLayouts/slideLayout91.xml"/><Relationship Id="rId8"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7" name="Shape 127"/>
        <p:cNvGrpSpPr/>
        <p:nvPr/>
      </p:nvGrpSpPr>
      <p:grpSpPr>
        <a:xfrm>
          <a:off x="0" y="0"/>
          <a:ext cx="0" cy="0"/>
          <a:chOff x="0" y="0"/>
          <a:chExt cx="0" cy="0"/>
        </a:xfrm>
      </p:grpSpPr>
      <p:sp>
        <p:nvSpPr>
          <p:cNvPr id="128" name="Google Shape;128;p183"/>
          <p:cNvSpPr txBox="1"/>
          <p:nvPr>
            <p:ph type="title"/>
          </p:nvPr>
        </p:nvSpPr>
        <p:spPr>
          <a:xfrm>
            <a:off x="431371" y="491075"/>
            <a:ext cx="11329200" cy="432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2"/>
              </a:buClr>
              <a:buSzPts val="2667"/>
              <a:buFont typeface="Quattrocento Sans"/>
              <a:buNone/>
              <a:defRPr b="0" i="0" sz="2667" u="none" cap="none" strike="noStrike">
                <a:solidFill>
                  <a:schemeClr val="dk2"/>
                </a:solidFill>
                <a:latin typeface="Quattrocento Sans"/>
                <a:ea typeface="Quattrocento Sans"/>
                <a:cs typeface="Quattrocento Sans"/>
                <a:sym typeface="Quattrocento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9" name="Google Shape;129;p183"/>
          <p:cNvSpPr txBox="1"/>
          <p:nvPr>
            <p:ph idx="1" type="body"/>
          </p:nvPr>
        </p:nvSpPr>
        <p:spPr>
          <a:xfrm>
            <a:off x="431371" y="1182351"/>
            <a:ext cx="11329200" cy="5184600"/>
          </a:xfrm>
          <a:prstGeom prst="rect">
            <a:avLst/>
          </a:prstGeom>
          <a:noFill/>
          <a:ln>
            <a:noFill/>
          </a:ln>
        </p:spPr>
        <p:txBody>
          <a:bodyPr anchorCtr="0" anchor="t" bIns="45700" lIns="91425" spcFirstLastPara="1" rIns="91425" wrap="square" tIns="45700">
            <a:normAutofit/>
          </a:bodyPr>
          <a:lstStyle>
            <a:lvl1pPr indent="-347154" lvl="0" marL="457200" marR="0" rtl="0" algn="l">
              <a:lnSpc>
                <a:spcPct val="100000"/>
              </a:lnSpc>
              <a:spcBef>
                <a:spcPts val="373"/>
              </a:spcBef>
              <a:spcAft>
                <a:spcPts val="0"/>
              </a:spcAft>
              <a:buClr>
                <a:schemeClr val="lt2"/>
              </a:buClr>
              <a:buSzPts val="1867"/>
              <a:buFont typeface="Arial"/>
              <a:buChar char="•"/>
              <a:defRPr b="0" i="0" sz="1867" u="none" cap="none" strike="noStrike">
                <a:solidFill>
                  <a:schemeClr val="dk2"/>
                </a:solidFill>
                <a:latin typeface="Quattrocento Sans"/>
                <a:ea typeface="Quattrocento Sans"/>
                <a:cs typeface="Quattrocento Sans"/>
                <a:sym typeface="Quattrocento Sans"/>
              </a:defRPr>
            </a:lvl1pPr>
            <a:lvl2pPr indent="-330200" lvl="1" marL="914400" marR="0" rtl="0" algn="l">
              <a:lnSpc>
                <a:spcPct val="100000"/>
              </a:lnSpc>
              <a:spcBef>
                <a:spcPts val="1152"/>
              </a:spcBef>
              <a:spcAft>
                <a:spcPts val="0"/>
              </a:spcAft>
              <a:buClr>
                <a:schemeClr val="lt2"/>
              </a:buClr>
              <a:buSzPts val="1600"/>
              <a:buFont typeface="Arial"/>
              <a:buChar char="–"/>
              <a:defRPr b="0" i="0" sz="1600" u="none" cap="none" strike="noStrike">
                <a:solidFill>
                  <a:schemeClr val="dk2"/>
                </a:solidFill>
                <a:latin typeface="Quattrocento Sans"/>
                <a:ea typeface="Quattrocento Sans"/>
                <a:cs typeface="Quattrocento Sans"/>
                <a:sym typeface="Quattrocento Sans"/>
              </a:defRPr>
            </a:lvl2pPr>
            <a:lvl3pPr indent="-317500" lvl="2" marL="1371600" marR="0" rtl="0" algn="l">
              <a:lnSpc>
                <a:spcPct val="100000"/>
              </a:lnSpc>
              <a:spcBef>
                <a:spcPts val="1152"/>
              </a:spcBef>
              <a:spcAft>
                <a:spcPts val="0"/>
              </a:spcAft>
              <a:buClr>
                <a:schemeClr val="lt2"/>
              </a:buClr>
              <a:buSzPts val="1400"/>
              <a:buFont typeface="Arial"/>
              <a:buChar char="•"/>
              <a:defRPr b="0" i="0" sz="1400" u="none" cap="none" strike="noStrike">
                <a:solidFill>
                  <a:schemeClr val="dk2"/>
                </a:solidFill>
                <a:latin typeface="Quattrocento Sans"/>
                <a:ea typeface="Quattrocento Sans"/>
                <a:cs typeface="Quattrocento Sans"/>
                <a:sym typeface="Quattrocento Sans"/>
              </a:defRPr>
            </a:lvl3pPr>
            <a:lvl4pPr indent="-335280" lvl="3" marL="1828800" marR="0" rtl="0" algn="l">
              <a:lnSpc>
                <a:spcPct val="100000"/>
              </a:lnSpc>
              <a:spcBef>
                <a:spcPts val="1152"/>
              </a:spcBef>
              <a:spcAft>
                <a:spcPts val="0"/>
              </a:spcAft>
              <a:buClr>
                <a:schemeClr val="dk2"/>
              </a:buClr>
              <a:buSzPts val="1680"/>
              <a:buFont typeface="Arial"/>
              <a:buChar char="–"/>
              <a:defRPr b="0" i="0" sz="1679" u="none" cap="none" strike="noStrike">
                <a:solidFill>
                  <a:schemeClr val="dk2"/>
                </a:solidFill>
                <a:latin typeface="Avenir"/>
                <a:ea typeface="Avenir"/>
                <a:cs typeface="Avenir"/>
                <a:sym typeface="Avenir"/>
              </a:defRPr>
            </a:lvl4pPr>
            <a:lvl5pPr indent="-335279" lvl="4" marL="2286000" marR="0" rtl="0" algn="l">
              <a:lnSpc>
                <a:spcPct val="100000"/>
              </a:lnSpc>
              <a:spcBef>
                <a:spcPts val="336"/>
              </a:spcBef>
              <a:spcAft>
                <a:spcPts val="0"/>
              </a:spcAft>
              <a:buClr>
                <a:schemeClr val="dk2"/>
              </a:buClr>
              <a:buSzPts val="1680"/>
              <a:buFont typeface="Arial"/>
              <a:buChar char="»"/>
              <a:defRPr b="0" i="0" sz="1679" u="none" cap="none" strike="noStrike">
                <a:solidFill>
                  <a:schemeClr val="dk2"/>
                </a:solidFill>
                <a:latin typeface="Avenir"/>
                <a:ea typeface="Avenir"/>
                <a:cs typeface="Avenir"/>
                <a:sym typeface="Avenir"/>
              </a:defRPr>
            </a:lvl5pPr>
            <a:lvl6pPr indent="-381000" lvl="5" marL="27432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Quattrocento Sans"/>
                <a:ea typeface="Quattrocento Sans"/>
                <a:cs typeface="Quattrocento Sans"/>
                <a:sym typeface="Quattrocento Sans"/>
              </a:defRPr>
            </a:lvl6pPr>
            <a:lvl7pPr indent="-381000" lvl="6" marL="32004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Quattrocento Sans"/>
                <a:ea typeface="Quattrocento Sans"/>
                <a:cs typeface="Quattrocento Sans"/>
                <a:sym typeface="Quattrocento Sans"/>
              </a:defRPr>
            </a:lvl7pPr>
            <a:lvl8pPr indent="-381000" lvl="7" marL="3657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Quattrocento Sans"/>
                <a:ea typeface="Quattrocento Sans"/>
                <a:cs typeface="Quattrocento Sans"/>
                <a:sym typeface="Quattrocento Sans"/>
              </a:defRPr>
            </a:lvl8pPr>
            <a:lvl9pPr indent="-381000" lvl="8" marL="41148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Quattrocento Sans"/>
                <a:ea typeface="Quattrocento Sans"/>
                <a:cs typeface="Quattrocento Sans"/>
                <a:sym typeface="Quattrocento Sans"/>
              </a:defRPr>
            </a:lvl9pPr>
          </a:lstStyle>
          <a:p/>
        </p:txBody>
      </p:sp>
      <p:sp>
        <p:nvSpPr>
          <p:cNvPr id="130" name="Google Shape;130;p183"/>
          <p:cNvSpPr txBox="1"/>
          <p:nvPr>
            <p:ph idx="12" type="sldNum"/>
          </p:nvPr>
        </p:nvSpPr>
        <p:spPr>
          <a:xfrm>
            <a:off x="11664619" y="6492876"/>
            <a:ext cx="5274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0" name="Shape 180"/>
        <p:cNvGrpSpPr/>
        <p:nvPr/>
      </p:nvGrpSpPr>
      <p:grpSpPr>
        <a:xfrm>
          <a:off x="0" y="0"/>
          <a:ext cx="0" cy="0"/>
          <a:chOff x="0" y="0"/>
          <a:chExt cx="0" cy="0"/>
        </a:xfrm>
      </p:grpSpPr>
      <p:sp>
        <p:nvSpPr>
          <p:cNvPr id="181" name="Google Shape;181;p185"/>
          <p:cNvSpPr txBox="1"/>
          <p:nvPr>
            <p:ph type="title"/>
          </p:nvPr>
        </p:nvSpPr>
        <p:spPr>
          <a:xfrm>
            <a:off x="609600" y="274639"/>
            <a:ext cx="10972800" cy="5256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26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9pPr>
          </a:lstStyle>
          <a:p/>
        </p:txBody>
      </p:sp>
      <p:sp>
        <p:nvSpPr>
          <p:cNvPr id="182" name="Google Shape;182;p185"/>
          <p:cNvSpPr txBox="1"/>
          <p:nvPr>
            <p:ph idx="1" type="body"/>
          </p:nvPr>
        </p:nvSpPr>
        <p:spPr>
          <a:xfrm>
            <a:off x="609600" y="906781"/>
            <a:ext cx="10972800" cy="52194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83" name="Google Shape;183;p185"/>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84" name="Google Shape;184;p185"/>
          <p:cNvSpPr txBox="1"/>
          <p:nvPr>
            <p:ph idx="11" type="ftr"/>
          </p:nvPr>
        </p:nvSpPr>
        <p:spPr>
          <a:xfrm>
            <a:off x="4165600" y="6356355"/>
            <a:ext cx="38607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85" name="Google Shape;185;p185"/>
          <p:cNvSpPr txBox="1"/>
          <p:nvPr>
            <p:ph idx="12" type="sldNum"/>
          </p:nvPr>
        </p:nvSpPr>
        <p:spPr>
          <a:xfrm>
            <a:off x="9011840" y="6520264"/>
            <a:ext cx="28449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1" name="Shape 291"/>
        <p:cNvGrpSpPr/>
        <p:nvPr/>
      </p:nvGrpSpPr>
      <p:grpSpPr>
        <a:xfrm>
          <a:off x="0" y="0"/>
          <a:ext cx="0" cy="0"/>
          <a:chOff x="0" y="0"/>
          <a:chExt cx="0" cy="0"/>
        </a:xfrm>
      </p:grpSpPr>
      <p:sp>
        <p:nvSpPr>
          <p:cNvPr id="292" name="Google Shape;292;p187"/>
          <p:cNvSpPr txBox="1"/>
          <p:nvPr>
            <p:ph type="title"/>
          </p:nvPr>
        </p:nvSpPr>
        <p:spPr>
          <a:xfrm>
            <a:off x="609600" y="274639"/>
            <a:ext cx="10972800" cy="5256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26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9pPr>
          </a:lstStyle>
          <a:p/>
        </p:txBody>
      </p:sp>
      <p:sp>
        <p:nvSpPr>
          <p:cNvPr id="293" name="Google Shape;293;p187"/>
          <p:cNvSpPr txBox="1"/>
          <p:nvPr>
            <p:ph idx="1" type="body"/>
          </p:nvPr>
        </p:nvSpPr>
        <p:spPr>
          <a:xfrm>
            <a:off x="609600" y="906781"/>
            <a:ext cx="10972800" cy="52194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94" name="Google Shape;294;p187"/>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95" name="Google Shape;295;p187"/>
          <p:cNvSpPr txBox="1"/>
          <p:nvPr>
            <p:ph idx="11" type="ftr"/>
          </p:nvPr>
        </p:nvSpPr>
        <p:spPr>
          <a:xfrm>
            <a:off x="4165600" y="6356355"/>
            <a:ext cx="38607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96" name="Google Shape;296;p187"/>
          <p:cNvSpPr txBox="1"/>
          <p:nvPr>
            <p:ph idx="12" type="sldNum"/>
          </p:nvPr>
        </p:nvSpPr>
        <p:spPr>
          <a:xfrm>
            <a:off x="9011840" y="6520264"/>
            <a:ext cx="28449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8" name="Shape 398"/>
        <p:cNvGrpSpPr/>
        <p:nvPr/>
      </p:nvGrpSpPr>
      <p:grpSpPr>
        <a:xfrm>
          <a:off x="0" y="0"/>
          <a:ext cx="0" cy="0"/>
          <a:chOff x="0" y="0"/>
          <a:chExt cx="0" cy="0"/>
        </a:xfrm>
      </p:grpSpPr>
      <p:sp>
        <p:nvSpPr>
          <p:cNvPr id="399" name="Google Shape;399;p189"/>
          <p:cNvSpPr txBox="1"/>
          <p:nvPr>
            <p:ph type="title"/>
          </p:nvPr>
        </p:nvSpPr>
        <p:spPr>
          <a:xfrm>
            <a:off x="609600" y="274639"/>
            <a:ext cx="10972800" cy="5256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26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9pPr>
          </a:lstStyle>
          <a:p/>
        </p:txBody>
      </p:sp>
      <p:sp>
        <p:nvSpPr>
          <p:cNvPr id="400" name="Google Shape;400;p189"/>
          <p:cNvSpPr txBox="1"/>
          <p:nvPr>
            <p:ph idx="1" type="body"/>
          </p:nvPr>
        </p:nvSpPr>
        <p:spPr>
          <a:xfrm>
            <a:off x="609600" y="906781"/>
            <a:ext cx="10972800" cy="52194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01" name="Google Shape;401;p189"/>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02" name="Google Shape;402;p189"/>
          <p:cNvSpPr txBox="1"/>
          <p:nvPr>
            <p:ph idx="11" type="ftr"/>
          </p:nvPr>
        </p:nvSpPr>
        <p:spPr>
          <a:xfrm>
            <a:off x="4165600" y="6356355"/>
            <a:ext cx="38607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03" name="Google Shape;403;p189"/>
          <p:cNvSpPr txBox="1"/>
          <p:nvPr>
            <p:ph idx="12" type="sldNum"/>
          </p:nvPr>
        </p:nvSpPr>
        <p:spPr>
          <a:xfrm>
            <a:off x="9011840" y="6520264"/>
            <a:ext cx="28449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9" name="Shape 509"/>
        <p:cNvGrpSpPr/>
        <p:nvPr/>
      </p:nvGrpSpPr>
      <p:grpSpPr>
        <a:xfrm>
          <a:off x="0" y="0"/>
          <a:ext cx="0" cy="0"/>
          <a:chOff x="0" y="0"/>
          <a:chExt cx="0" cy="0"/>
        </a:xfrm>
      </p:grpSpPr>
      <p:sp>
        <p:nvSpPr>
          <p:cNvPr id="510" name="Google Shape;510;g2ec26ea9d26_0_287"/>
          <p:cNvSpPr txBox="1"/>
          <p:nvPr>
            <p:ph type="title"/>
          </p:nvPr>
        </p:nvSpPr>
        <p:spPr>
          <a:xfrm>
            <a:off x="609600" y="274639"/>
            <a:ext cx="10972800" cy="5256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2600" u="none" cap="none" strike="noStrike">
                <a:solidFill>
                  <a:schemeClr val="dk1"/>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511" name="Google Shape;511;g2ec26ea9d26_0_287"/>
          <p:cNvSpPr txBox="1"/>
          <p:nvPr>
            <p:ph idx="1" type="body"/>
          </p:nvPr>
        </p:nvSpPr>
        <p:spPr>
          <a:xfrm>
            <a:off x="609600" y="906781"/>
            <a:ext cx="10972800" cy="5219400"/>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12" name="Google Shape;512;g2ec26ea9d26_0_287"/>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13" name="Google Shape;513;g2ec26ea9d26_0_287"/>
          <p:cNvSpPr txBox="1"/>
          <p:nvPr>
            <p:ph idx="11" type="ftr"/>
          </p:nvPr>
        </p:nvSpPr>
        <p:spPr>
          <a:xfrm>
            <a:off x="4165600" y="6356355"/>
            <a:ext cx="38607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14" name="Google Shape;514;g2ec26ea9d26_0_287"/>
          <p:cNvSpPr txBox="1"/>
          <p:nvPr>
            <p:ph idx="12" type="sldNum"/>
          </p:nvPr>
        </p:nvSpPr>
        <p:spPr>
          <a:xfrm>
            <a:off x="9011840" y="6520264"/>
            <a:ext cx="28449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45.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0.xml"/><Relationship Id="rId3" Type="http://schemas.openxmlformats.org/officeDocument/2006/relationships/comments" Target="../comments/comment41.xml"/><Relationship Id="rId4" Type="http://schemas.openxmlformats.org/officeDocument/2006/relationships/image" Target="../media/image171.jpg"/><Relationship Id="rId5" Type="http://schemas.openxmlformats.org/officeDocument/2006/relationships/image" Target="../media/image181.png"/><Relationship Id="rId6" Type="http://schemas.openxmlformats.org/officeDocument/2006/relationships/image" Target="../media/image179.png"/><Relationship Id="rId7" Type="http://schemas.openxmlformats.org/officeDocument/2006/relationships/image" Target="../media/image182.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1.xml"/><Relationship Id="rId3" Type="http://schemas.openxmlformats.org/officeDocument/2006/relationships/comments" Target="../comments/comment42.xml"/><Relationship Id="rId4" Type="http://schemas.openxmlformats.org/officeDocument/2006/relationships/image" Target="../media/image171.jpg"/><Relationship Id="rId5" Type="http://schemas.openxmlformats.org/officeDocument/2006/relationships/image" Target="../media/image181.png"/><Relationship Id="rId6" Type="http://schemas.openxmlformats.org/officeDocument/2006/relationships/image" Target="../media/image179.png"/><Relationship Id="rId7" Type="http://schemas.openxmlformats.org/officeDocument/2006/relationships/image" Target="../media/image182.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2.xml"/><Relationship Id="rId3" Type="http://schemas.openxmlformats.org/officeDocument/2006/relationships/image" Target="../media/image187.png"/><Relationship Id="rId4" Type="http://schemas.openxmlformats.org/officeDocument/2006/relationships/image" Target="../media/image195.png"/><Relationship Id="rId5" Type="http://schemas.openxmlformats.org/officeDocument/2006/relationships/image" Target="../media/image191.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3.xml"/><Relationship Id="rId3" Type="http://schemas.openxmlformats.org/officeDocument/2006/relationships/image" Target="../media/image185.png"/><Relationship Id="rId4" Type="http://schemas.openxmlformats.org/officeDocument/2006/relationships/image" Target="../media/image192.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4.xml"/><Relationship Id="rId3" Type="http://schemas.openxmlformats.org/officeDocument/2006/relationships/image" Target="../media/image226.png"/><Relationship Id="rId4" Type="http://schemas.openxmlformats.org/officeDocument/2006/relationships/image" Target="../media/image189.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5.xml"/><Relationship Id="rId3" Type="http://schemas.openxmlformats.org/officeDocument/2006/relationships/image" Target="../media/image218.jpg"/><Relationship Id="rId4" Type="http://schemas.openxmlformats.org/officeDocument/2006/relationships/image" Target="../media/image190.jpg"/><Relationship Id="rId9" Type="http://schemas.openxmlformats.org/officeDocument/2006/relationships/image" Target="../media/image199.png"/><Relationship Id="rId5" Type="http://schemas.openxmlformats.org/officeDocument/2006/relationships/image" Target="../media/image188.jpg"/><Relationship Id="rId6" Type="http://schemas.openxmlformats.org/officeDocument/2006/relationships/image" Target="../media/image196.jpg"/><Relationship Id="rId7" Type="http://schemas.openxmlformats.org/officeDocument/2006/relationships/image" Target="../media/image197.jpg"/><Relationship Id="rId8" Type="http://schemas.openxmlformats.org/officeDocument/2006/relationships/image" Target="../media/image194.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6.xml"/><Relationship Id="rId3" Type="http://schemas.openxmlformats.org/officeDocument/2006/relationships/image" Target="../media/image198.jp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7.xml"/><Relationship Id="rId3" Type="http://schemas.openxmlformats.org/officeDocument/2006/relationships/image" Target="../media/image205.jpg"/><Relationship Id="rId4" Type="http://schemas.openxmlformats.org/officeDocument/2006/relationships/image" Target="../media/image202.jpg"/><Relationship Id="rId5" Type="http://schemas.openxmlformats.org/officeDocument/2006/relationships/image" Target="../media/image201.jpg"/><Relationship Id="rId6" Type="http://schemas.openxmlformats.org/officeDocument/2006/relationships/image" Target="../media/image215.jpg"/><Relationship Id="rId7" Type="http://schemas.openxmlformats.org/officeDocument/2006/relationships/image" Target="../media/image200.jp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8.xml"/><Relationship Id="rId3" Type="http://schemas.openxmlformats.org/officeDocument/2006/relationships/image" Target="../media/image203.jp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9.xml"/><Relationship Id="rId3" Type="http://schemas.openxmlformats.org/officeDocument/2006/relationships/image" Target="../media/image202.jpg"/><Relationship Id="rId4" Type="http://schemas.openxmlformats.org/officeDocument/2006/relationships/image" Target="../media/image210.jpg"/><Relationship Id="rId5" Type="http://schemas.openxmlformats.org/officeDocument/2006/relationships/image" Target="../media/image209.jpg"/><Relationship Id="rId6" Type="http://schemas.openxmlformats.org/officeDocument/2006/relationships/image" Target="../media/image20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49.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0.xml"/><Relationship Id="rId3" Type="http://schemas.openxmlformats.org/officeDocument/2006/relationships/image" Target="../media/image216.jp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1.xml"/><Relationship Id="rId3" Type="http://schemas.openxmlformats.org/officeDocument/2006/relationships/image" Target="../media/image204.jpg"/><Relationship Id="rId4" Type="http://schemas.openxmlformats.org/officeDocument/2006/relationships/image" Target="../media/image211.jp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2.xml"/><Relationship Id="rId3" Type="http://schemas.openxmlformats.org/officeDocument/2006/relationships/image" Target="../media/image207.jpg"/><Relationship Id="rId4" Type="http://schemas.openxmlformats.org/officeDocument/2006/relationships/image" Target="../media/image212.jp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5.xml"/><Relationship Id="rId3" Type="http://schemas.openxmlformats.org/officeDocument/2006/relationships/comments" Target="../comments/comment4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6.xml"/><Relationship Id="rId3" Type="http://schemas.openxmlformats.org/officeDocument/2006/relationships/comments" Target="../comments/comment44.xml"/><Relationship Id="rId4" Type="http://schemas.openxmlformats.org/officeDocument/2006/relationships/image" Target="../media/image213.png"/><Relationship Id="rId5" Type="http://schemas.openxmlformats.org/officeDocument/2006/relationships/image" Target="../media/image222.jpg"/><Relationship Id="rId6" Type="http://schemas.openxmlformats.org/officeDocument/2006/relationships/image" Target="../media/image217.jp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7.xml"/><Relationship Id="rId3" Type="http://schemas.openxmlformats.org/officeDocument/2006/relationships/comments" Target="../comments/comment45.xml"/><Relationship Id="rId4" Type="http://schemas.openxmlformats.org/officeDocument/2006/relationships/image" Target="../media/image217.jpg"/><Relationship Id="rId5" Type="http://schemas.openxmlformats.org/officeDocument/2006/relationships/image" Target="../media/image222.jpg"/><Relationship Id="rId6" Type="http://schemas.openxmlformats.org/officeDocument/2006/relationships/image" Target="../media/image214.jpg"/><Relationship Id="rId7" Type="http://schemas.openxmlformats.org/officeDocument/2006/relationships/image" Target="../media/image230.jpg"/><Relationship Id="rId8" Type="http://schemas.openxmlformats.org/officeDocument/2006/relationships/image" Target="../media/image220.jp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8.xml"/><Relationship Id="rId3" Type="http://schemas.openxmlformats.org/officeDocument/2006/relationships/comments" Target="../comments/comment46.xml"/><Relationship Id="rId4" Type="http://schemas.openxmlformats.org/officeDocument/2006/relationships/image" Target="../media/image225.jpg"/><Relationship Id="rId5" Type="http://schemas.openxmlformats.org/officeDocument/2006/relationships/image" Target="../media/image229.jpg"/><Relationship Id="rId6" Type="http://schemas.openxmlformats.org/officeDocument/2006/relationships/image" Target="../media/image235.jpg"/><Relationship Id="rId7" Type="http://schemas.openxmlformats.org/officeDocument/2006/relationships/image" Target="../media/image231.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9.xml"/><Relationship Id="rId3" Type="http://schemas.openxmlformats.org/officeDocument/2006/relationships/comments" Target="../comments/comment47.xml"/><Relationship Id="rId4" Type="http://schemas.openxmlformats.org/officeDocument/2006/relationships/image" Target="../media/image231.png"/><Relationship Id="rId9" Type="http://schemas.openxmlformats.org/officeDocument/2006/relationships/image" Target="../media/image233.jpg"/><Relationship Id="rId5" Type="http://schemas.openxmlformats.org/officeDocument/2006/relationships/image" Target="../media/image221.png"/><Relationship Id="rId6" Type="http://schemas.openxmlformats.org/officeDocument/2006/relationships/image" Target="../media/image237.png"/><Relationship Id="rId7" Type="http://schemas.openxmlformats.org/officeDocument/2006/relationships/image" Target="../media/image225.jpg"/><Relationship Id="rId8" Type="http://schemas.openxmlformats.org/officeDocument/2006/relationships/image" Target="../media/image23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55.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0.xml"/><Relationship Id="rId3" Type="http://schemas.openxmlformats.org/officeDocument/2006/relationships/comments" Target="../comments/comment48.xml"/><Relationship Id="rId4" Type="http://schemas.openxmlformats.org/officeDocument/2006/relationships/image" Target="../media/image231.png"/><Relationship Id="rId5" Type="http://schemas.openxmlformats.org/officeDocument/2006/relationships/image" Target="../media/image234.jpg"/><Relationship Id="rId6" Type="http://schemas.openxmlformats.org/officeDocument/2006/relationships/image" Target="../media/image225.jp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1.xml"/><Relationship Id="rId3" Type="http://schemas.openxmlformats.org/officeDocument/2006/relationships/comments" Target="../comments/comment49.xml"/><Relationship Id="rId4" Type="http://schemas.openxmlformats.org/officeDocument/2006/relationships/image" Target="../media/image231.png"/><Relationship Id="rId5" Type="http://schemas.openxmlformats.org/officeDocument/2006/relationships/image" Target="../media/image225.jpg"/><Relationship Id="rId6" Type="http://schemas.openxmlformats.org/officeDocument/2006/relationships/image" Target="../media/image248.jpg"/><Relationship Id="rId7" Type="http://schemas.openxmlformats.org/officeDocument/2006/relationships/image" Target="../media/image236.jpg"/><Relationship Id="rId8" Type="http://schemas.openxmlformats.org/officeDocument/2006/relationships/image" Target="../media/image247.jp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2.xml"/><Relationship Id="rId3" Type="http://schemas.openxmlformats.org/officeDocument/2006/relationships/image" Target="../media/image242.jpg"/><Relationship Id="rId4" Type="http://schemas.openxmlformats.org/officeDocument/2006/relationships/image" Target="../media/image217.jp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3.xml"/><Relationship Id="rId3" Type="http://schemas.openxmlformats.org/officeDocument/2006/relationships/image" Target="../media/image222.jpg"/><Relationship Id="rId4" Type="http://schemas.openxmlformats.org/officeDocument/2006/relationships/image" Target="../media/image217.jp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4.xml"/><Relationship Id="rId3" Type="http://schemas.openxmlformats.org/officeDocument/2006/relationships/image" Target="../media/image217.jpg"/><Relationship Id="rId4" Type="http://schemas.openxmlformats.org/officeDocument/2006/relationships/image" Target="../media/image222.jpg"/><Relationship Id="rId5" Type="http://schemas.openxmlformats.org/officeDocument/2006/relationships/image" Target="../media/image214.jpg"/><Relationship Id="rId6" Type="http://schemas.openxmlformats.org/officeDocument/2006/relationships/image" Target="../media/image243.jpg"/><Relationship Id="rId7" Type="http://schemas.openxmlformats.org/officeDocument/2006/relationships/image" Target="../media/image244.jp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5.xml"/><Relationship Id="rId3" Type="http://schemas.openxmlformats.org/officeDocument/2006/relationships/image" Target="../media/image257.png"/><Relationship Id="rId4" Type="http://schemas.openxmlformats.org/officeDocument/2006/relationships/image" Target="../media/image241.jpg"/><Relationship Id="rId5" Type="http://schemas.openxmlformats.org/officeDocument/2006/relationships/image" Target="../media/image246.jpg"/><Relationship Id="rId6" Type="http://schemas.openxmlformats.org/officeDocument/2006/relationships/image" Target="../media/image239.jp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8.xml"/><Relationship Id="rId3" Type="http://schemas.openxmlformats.org/officeDocument/2006/relationships/hyperlink" Target="http://bit.ly/b3winapp" TargetMode="External"/><Relationship Id="rId4" Type="http://schemas.openxmlformats.org/officeDocument/2006/relationships/image" Target="../media/image245.png"/><Relationship Id="rId5" Type="http://schemas.openxmlformats.org/officeDocument/2006/relationships/image" Target="../media/image238.png"/><Relationship Id="rId6" Type="http://schemas.openxmlformats.org/officeDocument/2006/relationships/image" Target="../media/image240.png"/><Relationship Id="rId7" Type="http://schemas.openxmlformats.org/officeDocument/2006/relationships/image" Target="../media/image256.png"/><Relationship Id="rId8" Type="http://schemas.openxmlformats.org/officeDocument/2006/relationships/image" Target="../media/image250.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9.xml"/><Relationship Id="rId3" Type="http://schemas.openxmlformats.org/officeDocument/2006/relationships/image" Target="../media/image25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0.xml"/><Relationship Id="rId3" Type="http://schemas.openxmlformats.org/officeDocument/2006/relationships/image" Target="../media/image252.png"/><Relationship Id="rId4" Type="http://schemas.openxmlformats.org/officeDocument/2006/relationships/image" Target="../media/image249.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1.xml"/><Relationship Id="rId3" Type="http://schemas.openxmlformats.org/officeDocument/2006/relationships/image" Target="../media/image253.png"/><Relationship Id="rId4" Type="http://schemas.openxmlformats.org/officeDocument/2006/relationships/image" Target="../media/image259.png"/><Relationship Id="rId5" Type="http://schemas.openxmlformats.org/officeDocument/2006/relationships/image" Target="../media/image260.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2.xml"/><Relationship Id="rId3" Type="http://schemas.openxmlformats.org/officeDocument/2006/relationships/image" Target="../media/image263.png"/><Relationship Id="rId4" Type="http://schemas.openxmlformats.org/officeDocument/2006/relationships/image" Target="../media/image254.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3.xml"/><Relationship Id="rId3" Type="http://schemas.openxmlformats.org/officeDocument/2006/relationships/image" Target="../media/image261.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4.xml"/><Relationship Id="rId3" Type="http://schemas.openxmlformats.org/officeDocument/2006/relationships/image" Target="../media/image265.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5.xml"/><Relationship Id="rId3" Type="http://schemas.openxmlformats.org/officeDocument/2006/relationships/image" Target="../media/image293.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6.xml"/><Relationship Id="rId3" Type="http://schemas.openxmlformats.org/officeDocument/2006/relationships/image" Target="../media/image258.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7.xml"/><Relationship Id="rId3" Type="http://schemas.openxmlformats.org/officeDocument/2006/relationships/image" Target="../media/image264.png"/><Relationship Id="rId4" Type="http://schemas.openxmlformats.org/officeDocument/2006/relationships/image" Target="../media/image275.png"/><Relationship Id="rId5" Type="http://schemas.openxmlformats.org/officeDocument/2006/relationships/image" Target="../media/image272.png"/><Relationship Id="rId6" Type="http://schemas.openxmlformats.org/officeDocument/2006/relationships/image" Target="../media/image277.png"/><Relationship Id="rId7" Type="http://schemas.openxmlformats.org/officeDocument/2006/relationships/image" Target="../media/image271.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8.xml"/><Relationship Id="rId3" Type="http://schemas.openxmlformats.org/officeDocument/2006/relationships/image" Target="../media/image274.png"/><Relationship Id="rId4" Type="http://schemas.openxmlformats.org/officeDocument/2006/relationships/image" Target="../media/image275.png"/><Relationship Id="rId5" Type="http://schemas.openxmlformats.org/officeDocument/2006/relationships/image" Target="../media/image280.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9.xml"/><Relationship Id="rId3" Type="http://schemas.openxmlformats.org/officeDocument/2006/relationships/image" Target="../media/image279.png"/><Relationship Id="rId4" Type="http://schemas.openxmlformats.org/officeDocument/2006/relationships/image" Target="../media/image28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4.xml"/><Relationship Id="rId3" Type="http://schemas.openxmlformats.org/officeDocument/2006/relationships/comments" Target="../comments/comment1.xml"/><Relationship Id="rId4" Type="http://schemas.openxmlformats.org/officeDocument/2006/relationships/slide" Target="/ppt/slides/slide38.xml"/><Relationship Id="rId5" Type="http://schemas.openxmlformats.org/officeDocument/2006/relationships/slide" Target="/ppt/slides/slide24.xml"/><Relationship Id="rId6" Type="http://schemas.openxmlformats.org/officeDocument/2006/relationships/image" Target="../media/image42.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0.xml"/><Relationship Id="rId3" Type="http://schemas.openxmlformats.org/officeDocument/2006/relationships/image" Target="../media/image268.png"/><Relationship Id="rId4" Type="http://schemas.openxmlformats.org/officeDocument/2006/relationships/image" Target="../media/image267.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1.xml"/><Relationship Id="rId3" Type="http://schemas.openxmlformats.org/officeDocument/2006/relationships/image" Target="../media/image270.png"/><Relationship Id="rId4" Type="http://schemas.openxmlformats.org/officeDocument/2006/relationships/image" Target="../media/image254.png"/><Relationship Id="rId5" Type="http://schemas.openxmlformats.org/officeDocument/2006/relationships/image" Target="../media/image278.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3.xml"/><Relationship Id="rId3" Type="http://schemas.openxmlformats.org/officeDocument/2006/relationships/hyperlink" Target="http://bit.ly/b3macapp" TargetMode="External"/><Relationship Id="rId4" Type="http://schemas.openxmlformats.org/officeDocument/2006/relationships/image" Target="../media/image276.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4.xml"/><Relationship Id="rId3" Type="http://schemas.openxmlformats.org/officeDocument/2006/relationships/image" Target="../media/image273.png"/><Relationship Id="rId4" Type="http://schemas.openxmlformats.org/officeDocument/2006/relationships/image" Target="../media/image283.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5.xml"/><Relationship Id="rId3" Type="http://schemas.openxmlformats.org/officeDocument/2006/relationships/image" Target="../media/image253.png"/><Relationship Id="rId4" Type="http://schemas.openxmlformats.org/officeDocument/2006/relationships/image" Target="../media/image259.png"/><Relationship Id="rId5" Type="http://schemas.openxmlformats.org/officeDocument/2006/relationships/image" Target="../media/image260.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6.xml"/><Relationship Id="rId3" Type="http://schemas.openxmlformats.org/officeDocument/2006/relationships/image" Target="../media/image281.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7.xml"/><Relationship Id="rId3" Type="http://schemas.openxmlformats.org/officeDocument/2006/relationships/image" Target="../media/image289.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8.xml"/><Relationship Id="rId3" Type="http://schemas.openxmlformats.org/officeDocument/2006/relationships/image" Target="../media/image285.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9.xml"/><Relationship Id="rId3" Type="http://schemas.openxmlformats.org/officeDocument/2006/relationships/image" Target="../media/image29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5.xml"/><Relationship Id="rId3" Type="http://schemas.openxmlformats.org/officeDocument/2006/relationships/image" Target="../media/image57.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0.xml"/><Relationship Id="rId3" Type="http://schemas.openxmlformats.org/officeDocument/2006/relationships/image" Target="../media/image294.png"/><Relationship Id="rId4" Type="http://schemas.openxmlformats.org/officeDocument/2006/relationships/image" Target="../media/image291.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1.xml"/><Relationship Id="rId3" Type="http://schemas.openxmlformats.org/officeDocument/2006/relationships/image" Target="../media/image299.png"/><Relationship Id="rId4" Type="http://schemas.openxmlformats.org/officeDocument/2006/relationships/image" Target="../media/image288.png"/><Relationship Id="rId5" Type="http://schemas.openxmlformats.org/officeDocument/2006/relationships/image" Target="../media/image286.png"/><Relationship Id="rId6" Type="http://schemas.openxmlformats.org/officeDocument/2006/relationships/image" Target="../media/image301.png"/><Relationship Id="rId7" Type="http://schemas.openxmlformats.org/officeDocument/2006/relationships/image" Target="../media/image296.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2.xml"/><Relationship Id="rId3" Type="http://schemas.openxmlformats.org/officeDocument/2006/relationships/image" Target="../media/image292.png"/><Relationship Id="rId4" Type="http://schemas.openxmlformats.org/officeDocument/2006/relationships/image" Target="../media/image326.png"/><Relationship Id="rId5" Type="http://schemas.openxmlformats.org/officeDocument/2006/relationships/image" Target="../media/image297.png"/><Relationship Id="rId6" Type="http://schemas.openxmlformats.org/officeDocument/2006/relationships/image" Target="../media/image308.png"/><Relationship Id="rId7" Type="http://schemas.openxmlformats.org/officeDocument/2006/relationships/image" Target="../media/image295.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3.xml"/><Relationship Id="rId3" Type="http://schemas.openxmlformats.org/officeDocument/2006/relationships/image" Target="../media/image302.png"/><Relationship Id="rId4" Type="http://schemas.openxmlformats.org/officeDocument/2006/relationships/image" Target="../media/image300.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4.xml"/><Relationship Id="rId3" Type="http://schemas.openxmlformats.org/officeDocument/2006/relationships/image" Target="../media/image298.png"/><Relationship Id="rId4" Type="http://schemas.openxmlformats.org/officeDocument/2006/relationships/image" Target="../media/image303.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5.xml"/><Relationship Id="rId3" Type="http://schemas.openxmlformats.org/officeDocument/2006/relationships/image" Target="../media/image304.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59.xml"/><Relationship Id="rId3" Type="http://schemas.openxmlformats.org/officeDocument/2006/relationships/image" Target="../media/image316.png"/><Relationship Id="rId4" Type="http://schemas.openxmlformats.org/officeDocument/2006/relationships/image" Target="../media/image312.png"/><Relationship Id="rId5" Type="http://schemas.openxmlformats.org/officeDocument/2006/relationships/image" Target="../media/image30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6.xml"/><Relationship Id="rId3" Type="http://schemas.openxmlformats.org/officeDocument/2006/relationships/comments" Target="../comments/comment2.xml"/><Relationship Id="rId4" Type="http://schemas.openxmlformats.org/officeDocument/2006/relationships/image" Target="../media/image48.png"/><Relationship Id="rId5" Type="http://schemas.openxmlformats.org/officeDocument/2006/relationships/image" Target="../media/image50.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0.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61.xml"/><Relationship Id="rId3" Type="http://schemas.openxmlformats.org/officeDocument/2006/relationships/image" Target="../media/image307.png"/><Relationship Id="rId4" Type="http://schemas.openxmlformats.org/officeDocument/2006/relationships/image" Target="../media/image313.png"/><Relationship Id="rId5" Type="http://schemas.openxmlformats.org/officeDocument/2006/relationships/image" Target="../media/image316.png"/><Relationship Id="rId6" Type="http://schemas.openxmlformats.org/officeDocument/2006/relationships/image" Target="../media/image312.png"/><Relationship Id="rId7" Type="http://schemas.openxmlformats.org/officeDocument/2006/relationships/image" Target="../media/image305.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2.xml"/><Relationship Id="rId3" Type="http://schemas.openxmlformats.org/officeDocument/2006/relationships/image" Target="../media/image330.png"/><Relationship Id="rId4" Type="http://schemas.openxmlformats.org/officeDocument/2006/relationships/image" Target="../media/image322.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3.xml"/><Relationship Id="rId3" Type="http://schemas.openxmlformats.org/officeDocument/2006/relationships/image" Target="../media/image329.png"/><Relationship Id="rId4" Type="http://schemas.openxmlformats.org/officeDocument/2006/relationships/image" Target="../media/image313.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4.xml"/><Relationship Id="rId3" Type="http://schemas.openxmlformats.org/officeDocument/2006/relationships/image" Target="../media/image323.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5.xml"/><Relationship Id="rId3" Type="http://schemas.openxmlformats.org/officeDocument/2006/relationships/image" Target="../media/image321.png"/><Relationship Id="rId4" Type="http://schemas.openxmlformats.org/officeDocument/2006/relationships/image" Target="../media/image310.png"/><Relationship Id="rId5" Type="http://schemas.openxmlformats.org/officeDocument/2006/relationships/image" Target="../media/image318.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6.xml"/><Relationship Id="rId3" Type="http://schemas.openxmlformats.org/officeDocument/2006/relationships/comments" Target="../comments/comment50.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7.xml"/><Relationship Id="rId3" Type="http://schemas.openxmlformats.org/officeDocument/2006/relationships/comments" Target="../comments/comment51.xml"/><Relationship Id="rId4" Type="http://schemas.openxmlformats.org/officeDocument/2006/relationships/image" Target="../media/image325.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8.xml"/><Relationship Id="rId3" Type="http://schemas.openxmlformats.org/officeDocument/2006/relationships/comments" Target="../comments/comment52.xml"/><Relationship Id="rId4" Type="http://schemas.openxmlformats.org/officeDocument/2006/relationships/image" Target="../media/image317.png"/><Relationship Id="rId5" Type="http://schemas.openxmlformats.org/officeDocument/2006/relationships/image" Target="../media/image319.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0.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73.xml"/><Relationship Id="rId3" Type="http://schemas.openxmlformats.org/officeDocument/2006/relationships/comments" Target="../comments/comment53.xml"/><Relationship Id="rId4" Type="http://schemas.openxmlformats.org/officeDocument/2006/relationships/image" Target="../media/image213.png"/><Relationship Id="rId5" Type="http://schemas.openxmlformats.org/officeDocument/2006/relationships/image" Target="../media/image336.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74.xml"/><Relationship Id="rId3" Type="http://schemas.openxmlformats.org/officeDocument/2006/relationships/comments" Target="../comments/comment54.xml"/><Relationship Id="rId4" Type="http://schemas.openxmlformats.org/officeDocument/2006/relationships/image" Target="../media/image328.png"/><Relationship Id="rId5" Type="http://schemas.openxmlformats.org/officeDocument/2006/relationships/image" Target="../media/image347.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75.xml"/><Relationship Id="rId3" Type="http://schemas.openxmlformats.org/officeDocument/2006/relationships/comments" Target="../comments/comment55.xml"/><Relationship Id="rId4" Type="http://schemas.openxmlformats.org/officeDocument/2006/relationships/image" Target="../media/image356.png"/><Relationship Id="rId5" Type="http://schemas.openxmlformats.org/officeDocument/2006/relationships/image" Target="../media/image354.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76.xml"/><Relationship Id="rId3" Type="http://schemas.openxmlformats.org/officeDocument/2006/relationships/comments" Target="../comments/comment56.xml"/><Relationship Id="rId4" Type="http://schemas.openxmlformats.org/officeDocument/2006/relationships/image" Target="../media/image327.png"/><Relationship Id="rId5" Type="http://schemas.openxmlformats.org/officeDocument/2006/relationships/image" Target="../media/image332.png"/><Relationship Id="rId6" Type="http://schemas.openxmlformats.org/officeDocument/2006/relationships/image" Target="../media/image333.png"/><Relationship Id="rId7" Type="http://schemas.openxmlformats.org/officeDocument/2006/relationships/image" Target="../media/image340.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77.xml"/><Relationship Id="rId3" Type="http://schemas.openxmlformats.org/officeDocument/2006/relationships/comments" Target="../comments/comment57.xml"/><Relationship Id="rId4" Type="http://schemas.openxmlformats.org/officeDocument/2006/relationships/image" Target="../media/image324.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78.xml"/><Relationship Id="rId3" Type="http://schemas.openxmlformats.org/officeDocument/2006/relationships/comments" Target="../comments/comment58.xml"/><Relationship Id="rId4" Type="http://schemas.openxmlformats.org/officeDocument/2006/relationships/image" Target="../media/image331.png"/><Relationship Id="rId5" Type="http://schemas.openxmlformats.org/officeDocument/2006/relationships/image" Target="../media/image351.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79.xml"/><Relationship Id="rId3" Type="http://schemas.openxmlformats.org/officeDocument/2006/relationships/image" Target="../media/image335.png"/><Relationship Id="rId4" Type="http://schemas.openxmlformats.org/officeDocument/2006/relationships/image" Target="../media/image339.png"/><Relationship Id="rId5" Type="http://schemas.openxmlformats.org/officeDocument/2006/relationships/image" Target="../media/image3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8.xml"/><Relationship Id="rId3" Type="http://schemas.openxmlformats.org/officeDocument/2006/relationships/comments" Target="../comments/comment3.xml"/><Relationship Id="rId4" Type="http://schemas.openxmlformats.org/officeDocument/2006/relationships/image" Target="../media/image54.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80.xml"/><Relationship Id="rId3" Type="http://schemas.openxmlformats.org/officeDocument/2006/relationships/image" Target="../media/image337.png"/><Relationship Id="rId4" Type="http://schemas.openxmlformats.org/officeDocument/2006/relationships/image" Target="../media/image334.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81.xml"/><Relationship Id="rId3" Type="http://schemas.openxmlformats.org/officeDocument/2006/relationships/comments" Target="../comments/comment59.xml"/><Relationship Id="rId4" Type="http://schemas.openxmlformats.org/officeDocument/2006/relationships/image" Target="../media/image353.png"/></Relationships>
</file>

<file path=ppt/slides/_rels/slide182.xml.rels><?xml version="1.0" encoding="UTF-8" standalone="yes"?><Relationships xmlns="http://schemas.openxmlformats.org/package/2006/relationships"><Relationship Id="rId11" Type="http://schemas.openxmlformats.org/officeDocument/2006/relationships/image" Target="../media/image305.png"/><Relationship Id="rId10" Type="http://schemas.openxmlformats.org/officeDocument/2006/relationships/image" Target="../media/image334.png"/><Relationship Id="rId1" Type="http://schemas.openxmlformats.org/officeDocument/2006/relationships/slideLayout" Target="../slideLayouts/slideLayout20.xml"/><Relationship Id="rId2" Type="http://schemas.openxmlformats.org/officeDocument/2006/relationships/notesSlide" Target="../notesSlides/notesSlide182.xml"/><Relationship Id="rId3" Type="http://schemas.openxmlformats.org/officeDocument/2006/relationships/image" Target="../media/image338.png"/><Relationship Id="rId4" Type="http://schemas.openxmlformats.org/officeDocument/2006/relationships/image" Target="../media/image343.png"/><Relationship Id="rId9" Type="http://schemas.openxmlformats.org/officeDocument/2006/relationships/image" Target="../media/image357.png"/><Relationship Id="rId5" Type="http://schemas.openxmlformats.org/officeDocument/2006/relationships/image" Target="../media/image341.png"/><Relationship Id="rId6" Type="http://schemas.openxmlformats.org/officeDocument/2006/relationships/image" Target="../media/image348.png"/><Relationship Id="rId7" Type="http://schemas.openxmlformats.org/officeDocument/2006/relationships/image" Target="../media/image344.png"/><Relationship Id="rId8" Type="http://schemas.openxmlformats.org/officeDocument/2006/relationships/image" Target="../media/image349.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83.xml"/><Relationship Id="rId3" Type="http://schemas.openxmlformats.org/officeDocument/2006/relationships/image" Target="../media/image257.png"/><Relationship Id="rId4" Type="http://schemas.openxmlformats.org/officeDocument/2006/relationships/image" Target="../media/image355.png"/><Relationship Id="rId5" Type="http://schemas.openxmlformats.org/officeDocument/2006/relationships/image" Target="../media/image352.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4.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185.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186.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187.xml"/><Relationship Id="rId3" Type="http://schemas.openxmlformats.org/officeDocument/2006/relationships/image" Target="../media/image350.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9.xml"/><Relationship Id="rId3" Type="http://schemas.openxmlformats.org/officeDocument/2006/relationships/comments" Target="../comments/comment4.xml"/><Relationship Id="rId4" Type="http://schemas.openxmlformats.org/officeDocument/2006/relationships/image" Target="../media/image7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 Id="rId3" Type="http://schemas.openxmlformats.org/officeDocument/2006/relationships/slide" Target="/ppt/slides/slide3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0.xml"/><Relationship Id="rId3" Type="http://schemas.openxmlformats.org/officeDocument/2006/relationships/comments" Target="../comments/comment5.xml"/><Relationship Id="rId4" Type="http://schemas.openxmlformats.org/officeDocument/2006/relationships/image" Target="../media/image63.png"/><Relationship Id="rId5" Type="http://schemas.openxmlformats.org/officeDocument/2006/relationships/image" Target="../media/image6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1.xml"/><Relationship Id="rId3" Type="http://schemas.openxmlformats.org/officeDocument/2006/relationships/comments" Target="../comments/comment6.xml"/><Relationship Id="rId4" Type="http://schemas.openxmlformats.org/officeDocument/2006/relationships/slide" Target="/ppt/slides/slide24.xml"/><Relationship Id="rId5" Type="http://schemas.openxmlformats.org/officeDocument/2006/relationships/image" Target="../media/image4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2.xml"/><Relationship Id="rId3" Type="http://schemas.openxmlformats.org/officeDocument/2006/relationships/image" Target="../media/image5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3.xml"/><Relationship Id="rId3" Type="http://schemas.openxmlformats.org/officeDocument/2006/relationships/comments" Target="../comments/comment7.xml"/><Relationship Id="rId4" Type="http://schemas.openxmlformats.org/officeDocument/2006/relationships/image" Target="../media/image58.png"/><Relationship Id="rId5" Type="http://schemas.openxmlformats.org/officeDocument/2006/relationships/image" Target="../media/image6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4.xml"/><Relationship Id="rId3" Type="http://schemas.openxmlformats.org/officeDocument/2006/relationships/comments" Target="../comments/comment8.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5.xml"/><Relationship Id="rId3" Type="http://schemas.openxmlformats.org/officeDocument/2006/relationships/comments" Target="../comments/comment9.xml"/><Relationship Id="rId4" Type="http://schemas.openxmlformats.org/officeDocument/2006/relationships/image" Target="../media/image60.png"/><Relationship Id="rId5" Type="http://schemas.openxmlformats.org/officeDocument/2006/relationships/image" Target="../media/image67.png"/><Relationship Id="rId6" Type="http://schemas.openxmlformats.org/officeDocument/2006/relationships/image" Target="../media/image6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6.xml"/><Relationship Id="rId3" Type="http://schemas.openxmlformats.org/officeDocument/2006/relationships/comments" Target="../comments/comment10.xml"/><Relationship Id="rId4" Type="http://schemas.openxmlformats.org/officeDocument/2006/relationships/image" Target="../media/image73.png"/><Relationship Id="rId5" Type="http://schemas.openxmlformats.org/officeDocument/2006/relationships/image" Target="../media/image67.png"/><Relationship Id="rId6" Type="http://schemas.openxmlformats.org/officeDocument/2006/relationships/image" Target="../media/image6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7.xml"/><Relationship Id="rId3" Type="http://schemas.openxmlformats.org/officeDocument/2006/relationships/comments" Target="../comments/comment11.xml"/><Relationship Id="rId4" Type="http://schemas.openxmlformats.org/officeDocument/2006/relationships/image" Target="../media/image73.png"/><Relationship Id="rId5" Type="http://schemas.openxmlformats.org/officeDocument/2006/relationships/image" Target="../media/image67.png"/><Relationship Id="rId6" Type="http://schemas.openxmlformats.org/officeDocument/2006/relationships/image" Target="../media/image61.png"/><Relationship Id="rId7" Type="http://schemas.openxmlformats.org/officeDocument/2006/relationships/image" Target="../media/image6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8.xml"/><Relationship Id="rId3" Type="http://schemas.openxmlformats.org/officeDocument/2006/relationships/comments" Target="../comments/comment12.xml"/><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9.xml"/><Relationship Id="rId3" Type="http://schemas.openxmlformats.org/officeDocument/2006/relationships/comments" Target="../comments/comment13.xml"/><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1.png"/><Relationship Id="rId7" Type="http://schemas.openxmlformats.org/officeDocument/2006/relationships/image" Target="../media/image7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0.xml"/><Relationship Id="rId3" Type="http://schemas.openxmlformats.org/officeDocument/2006/relationships/comments" Target="../comments/comment14.xml"/><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1.xml"/><Relationship Id="rId3" Type="http://schemas.openxmlformats.org/officeDocument/2006/relationships/comments" Target="../comments/comment15.xml"/><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2.xml"/><Relationship Id="rId3" Type="http://schemas.openxmlformats.org/officeDocument/2006/relationships/comments" Target="../comments/comment16.xml"/><Relationship Id="rId4" Type="http://schemas.openxmlformats.org/officeDocument/2006/relationships/image" Target="../media/image78.png"/><Relationship Id="rId5" Type="http://schemas.openxmlformats.org/officeDocument/2006/relationships/image" Target="../media/image80.png"/><Relationship Id="rId6" Type="http://schemas.openxmlformats.org/officeDocument/2006/relationships/image" Target="../media/image8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3.xml"/><Relationship Id="rId3" Type="http://schemas.openxmlformats.org/officeDocument/2006/relationships/comments" Target="../comments/comment17.xml"/><Relationship Id="rId4" Type="http://schemas.openxmlformats.org/officeDocument/2006/relationships/image" Target="../media/image90.png"/><Relationship Id="rId5" Type="http://schemas.openxmlformats.org/officeDocument/2006/relationships/image" Target="../media/image80.png"/><Relationship Id="rId6" Type="http://schemas.openxmlformats.org/officeDocument/2006/relationships/image" Target="../media/image8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4.xml"/><Relationship Id="rId3" Type="http://schemas.openxmlformats.org/officeDocument/2006/relationships/comments" Target="../comments/comment18.xml"/><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5.xml"/><Relationship Id="rId3" Type="http://schemas.openxmlformats.org/officeDocument/2006/relationships/comments" Target="../comments/comment19.xml"/><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6.xml"/><Relationship Id="rId3" Type="http://schemas.openxmlformats.org/officeDocument/2006/relationships/comments" Target="../comments/comment20.xml"/><Relationship Id="rId4" Type="http://schemas.openxmlformats.org/officeDocument/2006/relationships/image" Target="../media/image115.png"/><Relationship Id="rId5" Type="http://schemas.openxmlformats.org/officeDocument/2006/relationships/image" Target="../media/image108.png"/><Relationship Id="rId6" Type="http://schemas.openxmlformats.org/officeDocument/2006/relationships/image" Target="../media/image8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7.xml"/><Relationship Id="rId3" Type="http://schemas.openxmlformats.org/officeDocument/2006/relationships/comments" Target="../comments/comment21.xml"/><Relationship Id="rId4" Type="http://schemas.openxmlformats.org/officeDocument/2006/relationships/image" Target="../media/image89.png"/><Relationship Id="rId5" Type="http://schemas.openxmlformats.org/officeDocument/2006/relationships/image" Target="../media/image8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8.xml"/><Relationship Id="rId3" Type="http://schemas.openxmlformats.org/officeDocument/2006/relationships/comments" Target="../comments/comment22.xml"/><Relationship Id="rId4" Type="http://schemas.openxmlformats.org/officeDocument/2006/relationships/slide" Target="/ppt/slides/slide28.xml"/><Relationship Id="rId5" Type="http://schemas.openxmlformats.org/officeDocument/2006/relationships/image" Target="../media/image85.png"/><Relationship Id="rId6" Type="http://schemas.openxmlformats.org/officeDocument/2006/relationships/image" Target="../media/image6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9.xml"/><Relationship Id="rId3" Type="http://schemas.openxmlformats.org/officeDocument/2006/relationships/comments" Target="../comments/comment23.xml"/><Relationship Id="rId4" Type="http://schemas.openxmlformats.org/officeDocument/2006/relationships/slide" Target="/ppt/slides/slide52.xml"/><Relationship Id="rId9" Type="http://schemas.openxmlformats.org/officeDocument/2006/relationships/image" Target="../media/image83.png"/><Relationship Id="rId5" Type="http://schemas.openxmlformats.org/officeDocument/2006/relationships/image" Target="../media/image84.png"/><Relationship Id="rId6" Type="http://schemas.openxmlformats.org/officeDocument/2006/relationships/image" Target="../media/image79.png"/><Relationship Id="rId7" Type="http://schemas.openxmlformats.org/officeDocument/2006/relationships/image" Target="../media/image77.png"/><Relationship Id="rId8" Type="http://schemas.openxmlformats.org/officeDocument/2006/relationships/image" Target="../media/image8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40.xml"/><Relationship Id="rId3" Type="http://schemas.openxmlformats.org/officeDocument/2006/relationships/image" Target="../media/image9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41.xml"/><Relationship Id="rId3" Type="http://schemas.openxmlformats.org/officeDocument/2006/relationships/image" Target="../media/image91.png"/><Relationship Id="rId4" Type="http://schemas.openxmlformats.org/officeDocument/2006/relationships/image" Target="../media/image92.png"/><Relationship Id="rId5" Type="http://schemas.openxmlformats.org/officeDocument/2006/relationships/image" Target="../media/image8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42.xml"/><Relationship Id="rId3" Type="http://schemas.openxmlformats.org/officeDocument/2006/relationships/image" Target="../media/image94.png"/><Relationship Id="rId4" Type="http://schemas.openxmlformats.org/officeDocument/2006/relationships/image" Target="../media/image9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43.xml"/><Relationship Id="rId3" Type="http://schemas.openxmlformats.org/officeDocument/2006/relationships/image" Target="../media/image94.png"/><Relationship Id="rId4" Type="http://schemas.openxmlformats.org/officeDocument/2006/relationships/image" Target="../media/image9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44.xml"/><Relationship Id="rId3" Type="http://schemas.openxmlformats.org/officeDocument/2006/relationships/image" Target="../media/image94.png"/><Relationship Id="rId4" Type="http://schemas.openxmlformats.org/officeDocument/2006/relationships/image" Target="../media/image9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45.xml"/><Relationship Id="rId3" Type="http://schemas.openxmlformats.org/officeDocument/2006/relationships/image" Target="../media/image94.png"/><Relationship Id="rId4" Type="http://schemas.openxmlformats.org/officeDocument/2006/relationships/image" Target="../media/image9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46.xml"/><Relationship Id="rId3" Type="http://schemas.openxmlformats.org/officeDocument/2006/relationships/image" Target="../media/image94.png"/><Relationship Id="rId4" Type="http://schemas.openxmlformats.org/officeDocument/2006/relationships/image" Target="../media/image9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47.xml"/><Relationship Id="rId3" Type="http://schemas.openxmlformats.org/officeDocument/2006/relationships/image" Target="../media/image94.png"/><Relationship Id="rId4" Type="http://schemas.openxmlformats.org/officeDocument/2006/relationships/image" Target="../media/image9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31.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50.xml"/><Relationship Id="rId3" Type="http://schemas.openxmlformats.org/officeDocument/2006/relationships/comments" Target="../comments/comment24.xml"/><Relationship Id="rId4" Type="http://schemas.openxmlformats.org/officeDocument/2006/relationships/image" Target="../media/image98.png"/><Relationship Id="rId5" Type="http://schemas.openxmlformats.org/officeDocument/2006/relationships/image" Target="../media/image112.png"/><Relationship Id="rId6" Type="http://schemas.openxmlformats.org/officeDocument/2006/relationships/image" Target="../media/image9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51.xml"/><Relationship Id="rId3" Type="http://schemas.openxmlformats.org/officeDocument/2006/relationships/image" Target="../media/image94.png"/><Relationship Id="rId4" Type="http://schemas.openxmlformats.org/officeDocument/2006/relationships/image" Target="../media/image9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52.xml"/><Relationship Id="rId3" Type="http://schemas.openxmlformats.org/officeDocument/2006/relationships/image" Target="../media/image110.png"/><Relationship Id="rId4" Type="http://schemas.openxmlformats.org/officeDocument/2006/relationships/image" Target="../media/image103.png"/><Relationship Id="rId5" Type="http://schemas.openxmlformats.org/officeDocument/2006/relationships/image" Target="../media/image9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53.xml"/><Relationship Id="rId3" Type="http://schemas.openxmlformats.org/officeDocument/2006/relationships/image" Target="../media/image110.png"/><Relationship Id="rId4" Type="http://schemas.openxmlformats.org/officeDocument/2006/relationships/image" Target="../media/image103.png"/><Relationship Id="rId5" Type="http://schemas.openxmlformats.org/officeDocument/2006/relationships/image" Target="../media/image9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55.xml"/><Relationship Id="rId3" Type="http://schemas.openxmlformats.org/officeDocument/2006/relationships/comments" Target="../comments/comment25.xml"/><Relationship Id="rId4" Type="http://schemas.openxmlformats.org/officeDocument/2006/relationships/image" Target="../media/image116.png"/><Relationship Id="rId5" Type="http://schemas.openxmlformats.org/officeDocument/2006/relationships/image" Target="../media/image10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56.xml"/><Relationship Id="rId3" Type="http://schemas.openxmlformats.org/officeDocument/2006/relationships/image" Target="../media/image102.png"/><Relationship Id="rId4" Type="http://schemas.openxmlformats.org/officeDocument/2006/relationships/image" Target="../media/image11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57.xml"/><Relationship Id="rId3" Type="http://schemas.openxmlformats.org/officeDocument/2006/relationships/image" Target="../media/image10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58.xml"/><Relationship Id="rId3" Type="http://schemas.openxmlformats.org/officeDocument/2006/relationships/image" Target="../media/image10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59.xml"/><Relationship Id="rId3" Type="http://schemas.openxmlformats.org/officeDocument/2006/relationships/image" Target="../media/image1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35.png"/><Relationship Id="rId4" Type="http://schemas.openxmlformats.org/officeDocument/2006/relationships/image" Target="../media/image3.png"/><Relationship Id="rId5" Type="http://schemas.openxmlformats.org/officeDocument/2006/relationships/image" Target="../media/image3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60.xml"/><Relationship Id="rId3" Type="http://schemas.openxmlformats.org/officeDocument/2006/relationships/image" Target="../media/image10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61.xml"/><Relationship Id="rId3" Type="http://schemas.openxmlformats.org/officeDocument/2006/relationships/image" Target="../media/image10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62.xml"/><Relationship Id="rId3" Type="http://schemas.openxmlformats.org/officeDocument/2006/relationships/comments" Target="../comments/comment26.xml"/><Relationship Id="rId4" Type="http://schemas.openxmlformats.org/officeDocument/2006/relationships/image" Target="../media/image126.png"/><Relationship Id="rId5" Type="http://schemas.openxmlformats.org/officeDocument/2006/relationships/image" Target="../media/image107.png"/><Relationship Id="rId6" Type="http://schemas.openxmlformats.org/officeDocument/2006/relationships/image" Target="../media/image12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63.xml"/><Relationship Id="rId3" Type="http://schemas.openxmlformats.org/officeDocument/2006/relationships/comments" Target="../comments/comment27.xml"/><Relationship Id="rId4" Type="http://schemas.openxmlformats.org/officeDocument/2006/relationships/image" Target="../media/image125.png"/><Relationship Id="rId5" Type="http://schemas.openxmlformats.org/officeDocument/2006/relationships/image" Target="../media/image119.png"/><Relationship Id="rId6" Type="http://schemas.openxmlformats.org/officeDocument/2006/relationships/image" Target="../media/image12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64.xml"/><Relationship Id="rId3" Type="http://schemas.openxmlformats.org/officeDocument/2006/relationships/comments" Target="../comments/comment28.xml"/><Relationship Id="rId4" Type="http://schemas.openxmlformats.org/officeDocument/2006/relationships/image" Target="../media/image119.png"/><Relationship Id="rId5" Type="http://schemas.openxmlformats.org/officeDocument/2006/relationships/image" Target="../media/image134.png"/><Relationship Id="rId6" Type="http://schemas.openxmlformats.org/officeDocument/2006/relationships/image" Target="../media/image117.png"/><Relationship Id="rId7" Type="http://schemas.openxmlformats.org/officeDocument/2006/relationships/image" Target="../media/image14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65.xml"/><Relationship Id="rId3" Type="http://schemas.openxmlformats.org/officeDocument/2006/relationships/comments" Target="../comments/comment29.xml"/><Relationship Id="rId4" Type="http://schemas.openxmlformats.org/officeDocument/2006/relationships/image" Target="../media/image12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66.xml"/><Relationship Id="rId3" Type="http://schemas.openxmlformats.org/officeDocument/2006/relationships/comments" Target="../comments/comment30.xml"/><Relationship Id="rId4" Type="http://schemas.openxmlformats.org/officeDocument/2006/relationships/image" Target="../media/image11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67.xml"/><Relationship Id="rId3" Type="http://schemas.openxmlformats.org/officeDocument/2006/relationships/comments" Target="../comments/comment31.xml"/><Relationship Id="rId4" Type="http://schemas.openxmlformats.org/officeDocument/2006/relationships/image" Target="../media/image12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68.xml"/><Relationship Id="rId3" Type="http://schemas.openxmlformats.org/officeDocument/2006/relationships/comments" Target="../comments/comment32.xml"/><Relationship Id="rId4" Type="http://schemas.openxmlformats.org/officeDocument/2006/relationships/image" Target="../media/image122.png"/><Relationship Id="rId5" Type="http://schemas.openxmlformats.org/officeDocument/2006/relationships/image" Target="../media/image12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69.xml"/><Relationship Id="rId3" Type="http://schemas.openxmlformats.org/officeDocument/2006/relationships/comments" Target="../comments/comment33.xml"/><Relationship Id="rId4" Type="http://schemas.openxmlformats.org/officeDocument/2006/relationships/image" Target="../media/image172.png"/><Relationship Id="rId5" Type="http://schemas.openxmlformats.org/officeDocument/2006/relationships/image" Target="../media/image1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xml"/><Relationship Id="rId3" Type="http://schemas.openxmlformats.org/officeDocument/2006/relationships/image" Target="../media/image33.png"/><Relationship Id="rId4" Type="http://schemas.openxmlformats.org/officeDocument/2006/relationships/image" Target="../media/image3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70.xml"/><Relationship Id="rId3" Type="http://schemas.openxmlformats.org/officeDocument/2006/relationships/comments" Target="../comments/comment34.xml"/><Relationship Id="rId4" Type="http://schemas.openxmlformats.org/officeDocument/2006/relationships/image" Target="../media/image12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71.xml"/><Relationship Id="rId3" Type="http://schemas.openxmlformats.org/officeDocument/2006/relationships/comments" Target="../comments/comment35.xml"/><Relationship Id="rId4" Type="http://schemas.openxmlformats.org/officeDocument/2006/relationships/image" Target="../media/image149.png"/><Relationship Id="rId5" Type="http://schemas.openxmlformats.org/officeDocument/2006/relationships/image" Target="../media/image13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comments" Target="../comments/comment3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73.xml"/><Relationship Id="rId3" Type="http://schemas.openxmlformats.org/officeDocument/2006/relationships/image" Target="../media/image13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74.xml"/><Relationship Id="rId3" Type="http://schemas.openxmlformats.org/officeDocument/2006/relationships/image" Target="../media/image130.png"/><Relationship Id="rId4" Type="http://schemas.openxmlformats.org/officeDocument/2006/relationships/image" Target="../media/image135.png"/><Relationship Id="rId5" Type="http://schemas.openxmlformats.org/officeDocument/2006/relationships/image" Target="../media/image13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75.xml"/><Relationship Id="rId3" Type="http://schemas.openxmlformats.org/officeDocument/2006/relationships/image" Target="../media/image130.png"/><Relationship Id="rId4" Type="http://schemas.openxmlformats.org/officeDocument/2006/relationships/image" Target="../media/image135.png"/><Relationship Id="rId5" Type="http://schemas.openxmlformats.org/officeDocument/2006/relationships/image" Target="../media/image138.png"/><Relationship Id="rId6" Type="http://schemas.openxmlformats.org/officeDocument/2006/relationships/image" Target="../media/image13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76.xml"/><Relationship Id="rId3" Type="http://schemas.openxmlformats.org/officeDocument/2006/relationships/image" Target="../media/image151.png"/><Relationship Id="rId4" Type="http://schemas.openxmlformats.org/officeDocument/2006/relationships/image" Target="../media/image141.png"/><Relationship Id="rId5" Type="http://schemas.openxmlformats.org/officeDocument/2006/relationships/image" Target="../media/image14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77.xml"/><Relationship Id="rId3" Type="http://schemas.openxmlformats.org/officeDocument/2006/relationships/image" Target="../media/image151.png"/><Relationship Id="rId4" Type="http://schemas.openxmlformats.org/officeDocument/2006/relationships/image" Target="../media/image141.png"/><Relationship Id="rId5" Type="http://schemas.openxmlformats.org/officeDocument/2006/relationships/image" Target="../media/image148.png"/><Relationship Id="rId6" Type="http://schemas.openxmlformats.org/officeDocument/2006/relationships/image" Target="../media/image14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78.xml"/><Relationship Id="rId3" Type="http://schemas.openxmlformats.org/officeDocument/2006/relationships/image" Target="../media/image141.png"/><Relationship Id="rId4" Type="http://schemas.openxmlformats.org/officeDocument/2006/relationships/image" Target="../media/image144.png"/><Relationship Id="rId5" Type="http://schemas.openxmlformats.org/officeDocument/2006/relationships/image" Target="../media/image150.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xml"/><Relationship Id="rId3" Type="http://schemas.openxmlformats.org/officeDocument/2006/relationships/image" Target="../media/image40.png"/><Relationship Id="rId4" Type="http://schemas.openxmlformats.org/officeDocument/2006/relationships/image" Target="../media/image30.png"/><Relationship Id="rId5" Type="http://schemas.openxmlformats.org/officeDocument/2006/relationships/image" Target="../media/image29.png"/><Relationship Id="rId6" Type="http://schemas.openxmlformats.org/officeDocument/2006/relationships/image" Target="../media/image27.png"/><Relationship Id="rId7" Type="http://schemas.openxmlformats.org/officeDocument/2006/relationships/image" Target="../media/image43.png"/><Relationship Id="rId8" Type="http://schemas.openxmlformats.org/officeDocument/2006/relationships/image" Target="../media/image4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1.xml"/><Relationship Id="rId3" Type="http://schemas.openxmlformats.org/officeDocument/2006/relationships/image" Target="../media/image143.png"/><Relationship Id="rId4" Type="http://schemas.openxmlformats.org/officeDocument/2006/relationships/image" Target="../media/image146.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2.xml"/><Relationship Id="rId3" Type="http://schemas.openxmlformats.org/officeDocument/2006/relationships/image" Target="../media/image153.png"/><Relationship Id="rId4" Type="http://schemas.openxmlformats.org/officeDocument/2006/relationships/image" Target="../media/image170.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3.xml"/><Relationship Id="rId3" Type="http://schemas.openxmlformats.org/officeDocument/2006/relationships/image" Target="../media/image145.jpg"/><Relationship Id="rId4" Type="http://schemas.openxmlformats.org/officeDocument/2006/relationships/image" Target="../media/image163.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4.xml"/><Relationship Id="rId3" Type="http://schemas.openxmlformats.org/officeDocument/2006/relationships/image" Target="../media/image159.png"/><Relationship Id="rId4" Type="http://schemas.openxmlformats.org/officeDocument/2006/relationships/image" Target="../media/image154.png"/><Relationship Id="rId5" Type="http://schemas.openxmlformats.org/officeDocument/2006/relationships/image" Target="../media/image16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5.xml"/><Relationship Id="rId3" Type="http://schemas.openxmlformats.org/officeDocument/2006/relationships/image" Target="../media/image156.png"/><Relationship Id="rId4" Type="http://schemas.openxmlformats.org/officeDocument/2006/relationships/image" Target="../media/image166.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6.xml"/><Relationship Id="rId3" Type="http://schemas.openxmlformats.org/officeDocument/2006/relationships/image" Target="../media/image165.png"/><Relationship Id="rId4" Type="http://schemas.openxmlformats.org/officeDocument/2006/relationships/image" Target="../media/image158.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9.xml"/><Relationship Id="rId3" Type="http://schemas.openxmlformats.org/officeDocument/2006/relationships/comments" Target="../comments/comment37.xml"/><Relationship Id="rId4" Type="http://schemas.openxmlformats.org/officeDocument/2006/relationships/image" Target="../media/image167.png"/><Relationship Id="rId5" Type="http://schemas.openxmlformats.org/officeDocument/2006/relationships/image" Target="../media/image15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9.xml"/><Relationship Id="rId3" Type="http://schemas.openxmlformats.org/officeDocument/2006/relationships/image" Target="../media/image51.png"/><Relationship Id="rId4" Type="http://schemas.openxmlformats.org/officeDocument/2006/relationships/image" Target="../media/image40.png"/><Relationship Id="rId9" Type="http://schemas.openxmlformats.org/officeDocument/2006/relationships/image" Target="../media/image44.png"/><Relationship Id="rId5" Type="http://schemas.openxmlformats.org/officeDocument/2006/relationships/image" Target="../media/image30.png"/><Relationship Id="rId6" Type="http://schemas.openxmlformats.org/officeDocument/2006/relationships/image" Target="../media/image29.png"/><Relationship Id="rId7" Type="http://schemas.openxmlformats.org/officeDocument/2006/relationships/image" Target="../media/image27.png"/><Relationship Id="rId8" Type="http://schemas.openxmlformats.org/officeDocument/2006/relationships/image" Target="../media/image4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0.xml"/><Relationship Id="rId3" Type="http://schemas.openxmlformats.org/officeDocument/2006/relationships/image" Target="../media/image175.jpg"/><Relationship Id="rId4" Type="http://schemas.openxmlformats.org/officeDocument/2006/relationships/image" Target="../media/image161.jpg"/><Relationship Id="rId5" Type="http://schemas.openxmlformats.org/officeDocument/2006/relationships/image" Target="../media/image160.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1.xml"/><Relationship Id="rId3" Type="http://schemas.openxmlformats.org/officeDocument/2006/relationships/image" Target="../media/image164.jpg"/><Relationship Id="rId4" Type="http://schemas.openxmlformats.org/officeDocument/2006/relationships/image" Target="../media/image173.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2.xml"/><Relationship Id="rId3" Type="http://schemas.openxmlformats.org/officeDocument/2006/relationships/image" Target="../media/image169.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3.xml"/><Relationship Id="rId3" Type="http://schemas.openxmlformats.org/officeDocument/2006/relationships/image" Target="../media/image168.png"/><Relationship Id="rId4" Type="http://schemas.openxmlformats.org/officeDocument/2006/relationships/image" Target="../media/image176.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4.xml"/><Relationship Id="rId3" Type="http://schemas.openxmlformats.org/officeDocument/2006/relationships/image" Target="../media/image186.jpg"/><Relationship Id="rId4" Type="http://schemas.openxmlformats.org/officeDocument/2006/relationships/image" Target="../media/image177.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5.xml"/><Relationship Id="rId3" Type="http://schemas.openxmlformats.org/officeDocument/2006/relationships/image" Target="../media/image178.png"/><Relationship Id="rId4" Type="http://schemas.openxmlformats.org/officeDocument/2006/relationships/image" Target="../media/image180.jpg"/><Relationship Id="rId5" Type="http://schemas.openxmlformats.org/officeDocument/2006/relationships/image" Target="../media/image171.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6.xml"/><Relationship Id="rId3" Type="http://schemas.openxmlformats.org/officeDocument/2006/relationships/image" Target="../media/image180.jpg"/><Relationship Id="rId4" Type="http://schemas.openxmlformats.org/officeDocument/2006/relationships/image" Target="../media/image174.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7.xml"/><Relationship Id="rId3" Type="http://schemas.openxmlformats.org/officeDocument/2006/relationships/comments" Target="../comments/comment38.xml"/><Relationship Id="rId4" Type="http://schemas.openxmlformats.org/officeDocument/2006/relationships/image" Target="../media/image180.jpg"/><Relationship Id="rId5" Type="http://schemas.openxmlformats.org/officeDocument/2006/relationships/image" Target="../media/image181.png"/><Relationship Id="rId6" Type="http://schemas.openxmlformats.org/officeDocument/2006/relationships/image" Target="../media/image179.png"/><Relationship Id="rId7" Type="http://schemas.openxmlformats.org/officeDocument/2006/relationships/image" Target="../media/image182.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8.xml"/><Relationship Id="rId3" Type="http://schemas.openxmlformats.org/officeDocument/2006/relationships/comments" Target="../comments/comment39.xml"/><Relationship Id="rId4" Type="http://schemas.openxmlformats.org/officeDocument/2006/relationships/image" Target="../media/image180.jpg"/><Relationship Id="rId5" Type="http://schemas.openxmlformats.org/officeDocument/2006/relationships/image" Target="../media/image181.png"/><Relationship Id="rId6" Type="http://schemas.openxmlformats.org/officeDocument/2006/relationships/image" Target="../media/image179.png"/><Relationship Id="rId7" Type="http://schemas.openxmlformats.org/officeDocument/2006/relationships/image" Target="../media/image182.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9.xml"/><Relationship Id="rId3" Type="http://schemas.openxmlformats.org/officeDocument/2006/relationships/comments" Target="../comments/comment40.xml"/><Relationship Id="rId4" Type="http://schemas.openxmlformats.org/officeDocument/2006/relationships/image" Target="../media/image180.jpg"/><Relationship Id="rId5" Type="http://schemas.openxmlformats.org/officeDocument/2006/relationships/image" Target="../media/image181.png"/><Relationship Id="rId6" Type="http://schemas.openxmlformats.org/officeDocument/2006/relationships/image" Target="../media/image179.png"/><Relationship Id="rId7" Type="http://schemas.openxmlformats.org/officeDocument/2006/relationships/image" Target="../media/image18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g2dd77ec4f55_2_0"/>
          <p:cNvSpPr txBox="1"/>
          <p:nvPr/>
        </p:nvSpPr>
        <p:spPr>
          <a:xfrm>
            <a:off x="601896" y="5267706"/>
            <a:ext cx="4568100" cy="3693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lt1"/>
              </a:buClr>
              <a:buSzPts val="1800"/>
              <a:buFont typeface="Quattrocento Sans"/>
              <a:buNone/>
            </a:pPr>
            <a:r>
              <a:rPr b="0" i="0" lang="en-US" sz="1800" u="none" cap="none" strike="noStrike">
                <a:solidFill>
                  <a:schemeClr val="lt1"/>
                </a:solidFill>
                <a:latin typeface="Quattrocento Sans"/>
                <a:ea typeface="Quattrocento Sans"/>
                <a:cs typeface="Quattrocento Sans"/>
                <a:sym typeface="Quattrocento Sans"/>
              </a:rPr>
              <a:t>September 2021</a:t>
            </a:r>
            <a:endParaRPr b="0" i="0" sz="1800" u="none" cap="none" strike="noStrike">
              <a:solidFill>
                <a:schemeClr val="lt1"/>
              </a:solidFill>
              <a:latin typeface="Arial"/>
              <a:ea typeface="Arial"/>
              <a:cs typeface="Arial"/>
              <a:sym typeface="Arial"/>
            </a:endParaRPr>
          </a:p>
        </p:txBody>
      </p:sp>
      <p:sp>
        <p:nvSpPr>
          <p:cNvPr id="626" name="Google Shape;626;g2dd77ec4f55_2_0"/>
          <p:cNvSpPr txBox="1"/>
          <p:nvPr>
            <p:ph idx="1" type="subTitle"/>
          </p:nvPr>
        </p:nvSpPr>
        <p:spPr>
          <a:xfrm>
            <a:off x="601900" y="4794900"/>
            <a:ext cx="5106600" cy="555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rPr lang="en-US"/>
              <a:t>October </a:t>
            </a:r>
            <a:r>
              <a:rPr lang="en-US"/>
              <a:t>2024</a:t>
            </a:r>
            <a:endParaRPr/>
          </a:p>
        </p:txBody>
      </p:sp>
      <p:sp>
        <p:nvSpPr>
          <p:cNvPr id="627" name="Google Shape;627;g2dd77ec4f55_2_0"/>
          <p:cNvSpPr txBox="1"/>
          <p:nvPr/>
        </p:nvSpPr>
        <p:spPr>
          <a:xfrm>
            <a:off x="601900" y="3143450"/>
            <a:ext cx="4975500" cy="1812000"/>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000000"/>
              </a:buClr>
              <a:buSzPts val="4400"/>
              <a:buFont typeface="Arial"/>
              <a:buNone/>
            </a:pPr>
            <a:r>
              <a:rPr b="1" i="0" lang="en-US" sz="4400" u="none" cap="none" strike="noStrike">
                <a:solidFill>
                  <a:srgbClr val="000000"/>
                </a:solidFill>
                <a:latin typeface="Verdana"/>
                <a:ea typeface="Verdana"/>
                <a:cs typeface="Verdana"/>
                <a:sym typeface="Verdana"/>
              </a:rPr>
              <a:t>Phone System</a:t>
            </a:r>
            <a:br>
              <a:rPr b="1" i="0" lang="en-US" sz="4400" u="none" cap="none" strike="noStrike">
                <a:solidFill>
                  <a:srgbClr val="000000"/>
                </a:solidFill>
                <a:latin typeface="Calibri"/>
                <a:ea typeface="Calibri"/>
                <a:cs typeface="Calibri"/>
                <a:sym typeface="Calibri"/>
              </a:rPr>
            </a:br>
            <a:r>
              <a:rPr b="0" i="0" lang="en-US" sz="2200" u="none" cap="none" strike="noStrike">
                <a:solidFill>
                  <a:srgbClr val="000000"/>
                </a:solidFill>
                <a:latin typeface="Verdana"/>
                <a:ea typeface="Verdana"/>
                <a:cs typeface="Verdana"/>
                <a:sym typeface="Verdana"/>
              </a:rPr>
              <a:t>- End-user Guide -</a:t>
            </a:r>
            <a:endParaRPr b="0" i="0" sz="4400" u="none" cap="none" strike="noStrike">
              <a:solidFill>
                <a:srgbClr val="00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sp>
        <p:nvSpPr>
          <p:cNvPr id="764" name="Google Shape;764;p9"/>
          <p:cNvSpPr txBox="1"/>
          <p:nvPr/>
        </p:nvSpPr>
        <p:spPr>
          <a:xfrm>
            <a:off x="481238" y="139932"/>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Manage Account </a:t>
            </a:r>
            <a:r>
              <a:rPr b="0" i="0" lang="en-US" sz="2800" u="none" cap="none" strike="noStrike">
                <a:solidFill>
                  <a:schemeClr val="dk1"/>
                </a:solidFill>
                <a:latin typeface="Arial"/>
                <a:ea typeface="Arial"/>
                <a:cs typeface="Arial"/>
                <a:sym typeface="Arial"/>
              </a:rPr>
              <a:t>&lt;Security And Credentials&gt;</a:t>
            </a:r>
            <a:endParaRPr b="0" i="0" sz="1400" u="none" cap="none" strike="noStrike">
              <a:solidFill>
                <a:srgbClr val="000000"/>
              </a:solidFill>
              <a:latin typeface="Arial"/>
              <a:ea typeface="Arial"/>
              <a:cs typeface="Arial"/>
              <a:sym typeface="Arial"/>
            </a:endParaRPr>
          </a:p>
        </p:txBody>
      </p:sp>
      <p:sp>
        <p:nvSpPr>
          <p:cNvPr id="765" name="Google Shape;765;p9"/>
          <p:cNvSpPr txBox="1"/>
          <p:nvPr/>
        </p:nvSpPr>
        <p:spPr>
          <a:xfrm>
            <a:off x="8104194" y="2302525"/>
            <a:ext cx="3710700" cy="30162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chemeClr val="dk1"/>
              </a:buClr>
              <a:buSzPts val="1700"/>
              <a:buFont typeface="Calibri"/>
              <a:buNone/>
            </a:pPr>
            <a:r>
              <a:rPr b="0" i="0" lang="en-US" sz="1700" u="none" cap="none" strike="noStrike">
                <a:solidFill>
                  <a:schemeClr val="dk1"/>
                </a:solidFill>
                <a:latin typeface="Calibri"/>
                <a:ea typeface="Calibri"/>
                <a:cs typeface="Calibri"/>
                <a:sym typeface="Calibri"/>
              </a:rPr>
              <a:t>Allows members to manage their:</a:t>
            </a:r>
            <a:endParaRPr b="0" i="0" sz="1700" u="none" cap="none" strike="noStrike">
              <a:solidFill>
                <a:schemeClr val="dk1"/>
              </a:solidFill>
              <a:latin typeface="Calibri"/>
              <a:ea typeface="Calibri"/>
              <a:cs typeface="Calibri"/>
              <a:sym typeface="Calibri"/>
            </a:endParaRPr>
          </a:p>
          <a:p>
            <a:pPr indent="-336550" lvl="0" marL="457200" marR="0" rtl="0" algn="just">
              <a:lnSpc>
                <a:spcPct val="115000"/>
              </a:lnSpc>
              <a:spcBef>
                <a:spcPts val="1600"/>
              </a:spcBef>
              <a:spcAft>
                <a:spcPts val="0"/>
              </a:spcAft>
              <a:buClr>
                <a:srgbClr val="000000"/>
              </a:buClr>
              <a:buSzPts val="1700"/>
              <a:buFont typeface="Arial"/>
              <a:buChar char="●"/>
            </a:pPr>
            <a:r>
              <a:rPr b="1" i="0" lang="en-US" sz="1700" u="none" cap="none" strike="noStrike">
                <a:solidFill>
                  <a:schemeClr val="dk1"/>
                </a:solidFill>
                <a:latin typeface="Calibri"/>
                <a:ea typeface="Calibri"/>
                <a:cs typeface="Calibri"/>
                <a:sym typeface="Calibri"/>
              </a:rPr>
              <a:t>Account Credentials</a:t>
            </a:r>
            <a:endParaRPr b="1" i="0" sz="1700" u="none" cap="none" strike="noStrike">
              <a:solidFill>
                <a:schemeClr val="dk1"/>
              </a:solidFill>
              <a:latin typeface="Calibri"/>
              <a:ea typeface="Calibri"/>
              <a:cs typeface="Calibri"/>
              <a:sym typeface="Calibri"/>
            </a:endParaRPr>
          </a:p>
          <a:p>
            <a:pPr indent="-336550" lvl="1" marL="914400" marR="0" rtl="0" algn="just">
              <a:lnSpc>
                <a:spcPct val="115000"/>
              </a:lnSpc>
              <a:spcBef>
                <a:spcPts val="0"/>
              </a:spcBef>
              <a:spcAft>
                <a:spcPts val="0"/>
              </a:spcAft>
              <a:buClr>
                <a:srgbClr val="000000"/>
              </a:buClr>
              <a:buSzPts val="1700"/>
              <a:buFont typeface="Arial"/>
              <a:buChar char="○"/>
            </a:pPr>
            <a:r>
              <a:rPr b="0" i="0" lang="en-US" sz="1700" u="none" cap="none" strike="noStrike">
                <a:solidFill>
                  <a:schemeClr val="dk1"/>
                </a:solidFill>
                <a:latin typeface="Calibri"/>
                <a:ea typeface="Calibri"/>
                <a:cs typeface="Calibri"/>
                <a:sym typeface="Calibri"/>
              </a:rPr>
              <a:t>Email Address</a:t>
            </a:r>
            <a:endParaRPr b="0" i="0" sz="1700" u="none" cap="none" strike="noStrike">
              <a:solidFill>
                <a:schemeClr val="dk1"/>
              </a:solidFill>
              <a:latin typeface="Calibri"/>
              <a:ea typeface="Calibri"/>
              <a:cs typeface="Calibri"/>
              <a:sym typeface="Calibri"/>
            </a:endParaRPr>
          </a:p>
          <a:p>
            <a:pPr indent="-336550" lvl="1" marL="914400" marR="0" rtl="0" algn="just">
              <a:lnSpc>
                <a:spcPct val="115000"/>
              </a:lnSpc>
              <a:spcBef>
                <a:spcPts val="0"/>
              </a:spcBef>
              <a:spcAft>
                <a:spcPts val="0"/>
              </a:spcAft>
              <a:buClr>
                <a:srgbClr val="000000"/>
              </a:buClr>
              <a:buSzPts val="1700"/>
              <a:buFont typeface="Arial"/>
              <a:buChar char="○"/>
            </a:pPr>
            <a:r>
              <a:rPr b="0" i="0" lang="en-US" sz="1700" u="none" cap="none" strike="noStrike">
                <a:solidFill>
                  <a:schemeClr val="dk1"/>
                </a:solidFill>
                <a:latin typeface="Calibri"/>
                <a:ea typeface="Calibri"/>
                <a:cs typeface="Calibri"/>
                <a:sym typeface="Calibri"/>
              </a:rPr>
              <a:t>Phone Number</a:t>
            </a:r>
            <a:endParaRPr b="0" i="0" sz="1700" u="none" cap="none" strike="noStrike">
              <a:solidFill>
                <a:schemeClr val="dk1"/>
              </a:solidFill>
              <a:latin typeface="Calibri"/>
              <a:ea typeface="Calibri"/>
              <a:cs typeface="Calibri"/>
              <a:sym typeface="Calibri"/>
            </a:endParaRPr>
          </a:p>
          <a:p>
            <a:pPr indent="-336550" lvl="1" marL="914400" marR="0" rtl="0" algn="just">
              <a:lnSpc>
                <a:spcPct val="115000"/>
              </a:lnSpc>
              <a:spcBef>
                <a:spcPts val="0"/>
              </a:spcBef>
              <a:spcAft>
                <a:spcPts val="0"/>
              </a:spcAft>
              <a:buClr>
                <a:srgbClr val="000000"/>
              </a:buClr>
              <a:buSzPts val="1700"/>
              <a:buFont typeface="Arial"/>
              <a:buChar char="○"/>
            </a:pPr>
            <a:r>
              <a:rPr b="0" i="0" lang="en-US" sz="1700" u="none" cap="none" strike="noStrike">
                <a:solidFill>
                  <a:schemeClr val="dk1"/>
                </a:solidFill>
                <a:latin typeface="Calibri"/>
                <a:ea typeface="Calibri"/>
                <a:cs typeface="Calibri"/>
                <a:sym typeface="Calibri"/>
              </a:rPr>
              <a:t>Password</a:t>
            </a:r>
            <a:endParaRPr b="0" i="0" sz="1700" u="none" cap="none" strike="noStrike">
              <a:solidFill>
                <a:schemeClr val="dk1"/>
              </a:solidFill>
              <a:latin typeface="Calibri"/>
              <a:ea typeface="Calibri"/>
              <a:cs typeface="Calibri"/>
              <a:sym typeface="Calibri"/>
            </a:endParaRPr>
          </a:p>
          <a:p>
            <a:pPr indent="-336550" lvl="0" marL="457200" marR="0" rtl="0" algn="just">
              <a:lnSpc>
                <a:spcPct val="115000"/>
              </a:lnSpc>
              <a:spcBef>
                <a:spcPts val="0"/>
              </a:spcBef>
              <a:spcAft>
                <a:spcPts val="0"/>
              </a:spcAft>
              <a:buClr>
                <a:srgbClr val="000000"/>
              </a:buClr>
              <a:buSzPts val="1700"/>
              <a:buFont typeface="Arial"/>
              <a:buChar char="●"/>
            </a:pPr>
            <a:r>
              <a:rPr b="1" i="0" lang="en-US" sz="1700" u="none" cap="none" strike="noStrike">
                <a:solidFill>
                  <a:schemeClr val="dk1"/>
                </a:solidFill>
                <a:latin typeface="Calibri"/>
                <a:ea typeface="Calibri"/>
                <a:cs typeface="Calibri"/>
                <a:sym typeface="Calibri"/>
              </a:rPr>
              <a:t>Two-Factor Authentication</a:t>
            </a:r>
            <a:endParaRPr b="1" i="0" sz="1700" u="none" cap="none" strike="noStrike">
              <a:solidFill>
                <a:schemeClr val="dk1"/>
              </a:solidFill>
              <a:latin typeface="Calibri"/>
              <a:ea typeface="Calibri"/>
              <a:cs typeface="Calibri"/>
              <a:sym typeface="Calibri"/>
            </a:endParaRPr>
          </a:p>
          <a:p>
            <a:pPr indent="-336550" lvl="1" marL="914400" marR="0" rtl="0" algn="just">
              <a:lnSpc>
                <a:spcPct val="115000"/>
              </a:lnSpc>
              <a:spcBef>
                <a:spcPts val="0"/>
              </a:spcBef>
              <a:spcAft>
                <a:spcPts val="0"/>
              </a:spcAft>
              <a:buClr>
                <a:srgbClr val="000000"/>
              </a:buClr>
              <a:buSzPts val="1700"/>
              <a:buFont typeface="Arial"/>
              <a:buChar char="○"/>
            </a:pPr>
            <a:r>
              <a:rPr b="0" i="0" lang="en-US" sz="1700" u="none" cap="none" strike="noStrike">
                <a:solidFill>
                  <a:schemeClr val="dk1"/>
                </a:solidFill>
                <a:latin typeface="Calibri"/>
                <a:ea typeface="Calibri"/>
                <a:cs typeface="Calibri"/>
                <a:sym typeface="Calibri"/>
              </a:rPr>
              <a:t>Recovery Key</a:t>
            </a:r>
            <a:endParaRPr b="0" i="0" sz="1700" u="none" cap="none" strike="noStrike">
              <a:solidFill>
                <a:schemeClr val="dk1"/>
              </a:solidFill>
              <a:latin typeface="Calibri"/>
              <a:ea typeface="Calibri"/>
              <a:cs typeface="Calibri"/>
              <a:sym typeface="Calibri"/>
            </a:endParaRPr>
          </a:p>
          <a:p>
            <a:pPr indent="-336550" lvl="1" marL="914400" marR="0" rtl="0" algn="just">
              <a:lnSpc>
                <a:spcPct val="115000"/>
              </a:lnSpc>
              <a:spcBef>
                <a:spcPts val="0"/>
              </a:spcBef>
              <a:spcAft>
                <a:spcPts val="0"/>
              </a:spcAft>
              <a:buClr>
                <a:srgbClr val="000000"/>
              </a:buClr>
              <a:buSzPts val="1700"/>
              <a:buFont typeface="Arial"/>
              <a:buChar char="○"/>
            </a:pPr>
            <a:r>
              <a:rPr b="0" i="0" lang="en-US" sz="1700" u="none" cap="none" strike="noStrike">
                <a:solidFill>
                  <a:schemeClr val="dk1"/>
                </a:solidFill>
                <a:latin typeface="Calibri"/>
                <a:ea typeface="Calibri"/>
                <a:cs typeface="Calibri"/>
                <a:sym typeface="Calibri"/>
              </a:rPr>
              <a:t>Alternative Second Step </a:t>
            </a:r>
            <a:endParaRPr b="0" i="0" sz="1700" u="none" cap="none" strike="noStrike">
              <a:solidFill>
                <a:schemeClr val="dk1"/>
              </a:solidFill>
              <a:latin typeface="Calibri"/>
              <a:ea typeface="Calibri"/>
              <a:cs typeface="Calibri"/>
              <a:sym typeface="Calibri"/>
            </a:endParaRPr>
          </a:p>
        </p:txBody>
      </p:sp>
      <p:pic>
        <p:nvPicPr>
          <p:cNvPr id="766" name="Google Shape;766;p9"/>
          <p:cNvPicPr preferRelativeResize="0"/>
          <p:nvPr/>
        </p:nvPicPr>
        <p:blipFill rotWithShape="1">
          <a:blip r:embed="rId3">
            <a:alphaModFix/>
          </a:blip>
          <a:srcRect b="0" l="0" r="0" t="0"/>
          <a:stretch/>
        </p:blipFill>
        <p:spPr>
          <a:xfrm>
            <a:off x="377106" y="1512745"/>
            <a:ext cx="7666449" cy="4595775"/>
          </a:xfrm>
          <a:prstGeom prst="rect">
            <a:avLst/>
          </a:prstGeom>
          <a:noFill/>
          <a:ln cap="flat" cmpd="sng" w="9525">
            <a:solidFill>
              <a:srgbClr val="A5A5A5"/>
            </a:solidFill>
            <a:prstDash val="solid"/>
            <a:round/>
            <a:headEnd len="sm" w="sm" type="none"/>
            <a:tailEnd len="sm" w="sm" type="none"/>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6" name="Shape 1896"/>
        <p:cNvGrpSpPr/>
        <p:nvPr/>
      </p:nvGrpSpPr>
      <p:grpSpPr>
        <a:xfrm>
          <a:off x="0" y="0"/>
          <a:ext cx="0" cy="0"/>
          <a:chOff x="0" y="0"/>
          <a:chExt cx="0" cy="0"/>
        </a:xfrm>
      </p:grpSpPr>
      <p:pic>
        <p:nvPicPr>
          <p:cNvPr id="1897" name="Google Shape;1897;p90"/>
          <p:cNvPicPr preferRelativeResize="0"/>
          <p:nvPr/>
        </p:nvPicPr>
        <p:blipFill rotWithShape="1">
          <a:blip r:embed="rId4">
            <a:alphaModFix/>
          </a:blip>
          <a:srcRect b="-1988" l="0" r="0" t="59493"/>
          <a:stretch/>
        </p:blipFill>
        <p:spPr>
          <a:xfrm>
            <a:off x="7115250" y="913025"/>
            <a:ext cx="4306951" cy="3253750"/>
          </a:xfrm>
          <a:prstGeom prst="rect">
            <a:avLst/>
          </a:prstGeom>
          <a:noFill/>
          <a:ln cap="flat" cmpd="sng" w="9525">
            <a:solidFill>
              <a:srgbClr val="898989"/>
            </a:solidFill>
            <a:prstDash val="solid"/>
            <a:round/>
            <a:headEnd len="sm" w="sm" type="none"/>
            <a:tailEnd len="sm" w="sm" type="none"/>
          </a:ln>
        </p:spPr>
      </p:pic>
      <p:sp>
        <p:nvSpPr>
          <p:cNvPr id="1898" name="Google Shape;1898;p90"/>
          <p:cNvSpPr txBox="1"/>
          <p:nvPr/>
        </p:nvSpPr>
        <p:spPr>
          <a:xfrm>
            <a:off x="481257" y="139932"/>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US" sz="2800" u="none" cap="none" strike="noStrike">
                <a:solidFill>
                  <a:schemeClr val="dk1"/>
                </a:solidFill>
                <a:latin typeface="Arial"/>
                <a:ea typeface="Arial"/>
                <a:cs typeface="Arial"/>
                <a:sym typeface="Arial"/>
              </a:rPr>
              <a:t>Mobile App </a:t>
            </a:r>
            <a:r>
              <a:rPr b="0" i="0" lang="en-US" sz="2800" u="none" cap="none" strike="noStrike">
                <a:solidFill>
                  <a:schemeClr val="dk1"/>
                </a:solidFill>
                <a:latin typeface="Arial"/>
                <a:ea typeface="Arial"/>
                <a:cs typeface="Arial"/>
                <a:sym typeface="Arial"/>
              </a:rPr>
              <a:t>&lt;Settings - Inbound Call&gt;</a:t>
            </a:r>
            <a:endParaRPr b="0" i="0" sz="2800" u="none" cap="none" strike="noStrike">
              <a:solidFill>
                <a:schemeClr val="dk1"/>
              </a:solidFill>
              <a:latin typeface="Arial"/>
              <a:ea typeface="Arial"/>
              <a:cs typeface="Arial"/>
              <a:sym typeface="Arial"/>
            </a:endParaRPr>
          </a:p>
        </p:txBody>
      </p:sp>
      <p:sp>
        <p:nvSpPr>
          <p:cNvPr id="1899" name="Google Shape;1899;p90"/>
          <p:cNvSpPr txBox="1"/>
          <p:nvPr/>
        </p:nvSpPr>
        <p:spPr>
          <a:xfrm>
            <a:off x="769801" y="1383625"/>
            <a:ext cx="5850000" cy="4922100"/>
          </a:xfrm>
          <a:prstGeom prst="rect">
            <a:avLst/>
          </a:prstGeom>
          <a:noFill/>
          <a:ln>
            <a:noFill/>
          </a:ln>
        </p:spPr>
        <p:txBody>
          <a:bodyPr anchorCtr="0" anchor="t" bIns="121900" lIns="121900" spcFirstLastPara="1" rIns="121900" wrap="square" tIns="121900">
            <a:noAutofit/>
          </a:bodyPr>
          <a:lstStyle/>
          <a:p>
            <a:pPr indent="0" lvl="0" marL="0" marR="0" rtl="0" algn="just">
              <a:lnSpc>
                <a:spcPct val="115000"/>
              </a:lnSpc>
              <a:spcBef>
                <a:spcPts val="0"/>
              </a:spcBef>
              <a:spcAft>
                <a:spcPts val="0"/>
              </a:spcAft>
              <a:buClr>
                <a:schemeClr val="dk1"/>
              </a:buClr>
              <a:buSzPts val="1600"/>
              <a:buFont typeface="Calibri"/>
              <a:buNone/>
            </a:pPr>
            <a:r>
              <a:rPr b="0" i="0" lang="en-US" sz="1600" u="none" cap="none" strike="noStrike">
                <a:solidFill>
                  <a:schemeClr val="dk1"/>
                </a:solidFill>
                <a:latin typeface="Calibri"/>
                <a:ea typeface="Calibri"/>
                <a:cs typeface="Calibri"/>
                <a:sym typeface="Calibri"/>
              </a:rPr>
              <a:t>When users are during </a:t>
            </a:r>
            <a:r>
              <a:rPr b="1" i="0" lang="en-US" sz="1600" u="none" cap="none" strike="noStrike">
                <a:solidFill>
                  <a:schemeClr val="dk1"/>
                </a:solidFill>
                <a:latin typeface="Calibri"/>
                <a:ea typeface="Calibri"/>
                <a:cs typeface="Calibri"/>
                <a:sym typeface="Calibri"/>
              </a:rPr>
              <a:t>Non-working Hours</a:t>
            </a:r>
            <a:r>
              <a:rPr b="0" i="0" lang="en-US" sz="1600" u="none" cap="none" strike="noStrike">
                <a:solidFill>
                  <a:schemeClr val="dk1"/>
                </a:solidFill>
                <a:latin typeface="Calibri"/>
                <a:ea typeface="Calibri"/>
                <a:cs typeface="Calibri"/>
                <a:sym typeface="Calibri"/>
              </a:rPr>
              <a:t>, they can trigger the below actions: </a:t>
            </a:r>
            <a:endParaRPr b="0" i="0" sz="1600" u="none" cap="none" strike="noStrike">
              <a:solidFill>
                <a:schemeClr val="dk1"/>
              </a:solidFill>
              <a:latin typeface="Calibri"/>
              <a:ea typeface="Calibri"/>
              <a:cs typeface="Calibri"/>
              <a:sym typeface="Calibri"/>
            </a:endParaRPr>
          </a:p>
          <a:p>
            <a:pPr indent="-323850" lvl="1" marL="857250" marR="0" rtl="0" algn="just">
              <a:lnSpc>
                <a:spcPct val="115000"/>
              </a:lnSpc>
              <a:spcBef>
                <a:spcPts val="0"/>
              </a:spcBef>
              <a:spcAft>
                <a:spcPts val="0"/>
              </a:spcAft>
              <a:buClr>
                <a:schemeClr val="dk1"/>
              </a:buClr>
              <a:buSzPts val="1500"/>
              <a:buFont typeface="Calibri"/>
              <a:buChar char="○"/>
            </a:pPr>
            <a:r>
              <a:rPr b="1" i="0" lang="en-US" sz="1500" u="none" cap="none" strike="noStrike">
                <a:solidFill>
                  <a:schemeClr val="dk1"/>
                </a:solidFill>
                <a:latin typeface="Calibri"/>
                <a:ea typeface="Calibri"/>
                <a:cs typeface="Calibri"/>
                <a:sym typeface="Calibri"/>
              </a:rPr>
              <a:t>Ring Devices</a:t>
            </a:r>
            <a:endParaRPr b="1" i="0" sz="1500" u="none" cap="none" strike="noStrike">
              <a:solidFill>
                <a:schemeClr val="dk1"/>
              </a:solidFill>
              <a:latin typeface="Calibri"/>
              <a:ea typeface="Calibri"/>
              <a:cs typeface="Calibri"/>
              <a:sym typeface="Calibri"/>
            </a:endParaRPr>
          </a:p>
          <a:p>
            <a:pPr indent="-323850" lvl="1" marL="857250" marR="0" rtl="0" algn="just">
              <a:lnSpc>
                <a:spcPct val="115000"/>
              </a:lnSpc>
              <a:spcBef>
                <a:spcPts val="0"/>
              </a:spcBef>
              <a:spcAft>
                <a:spcPts val="0"/>
              </a:spcAft>
              <a:buClr>
                <a:schemeClr val="dk1"/>
              </a:buClr>
              <a:buSzPts val="1500"/>
              <a:buFont typeface="Calibri"/>
              <a:buChar char="○"/>
            </a:pPr>
            <a:r>
              <a:rPr b="1" i="0" lang="en-US" sz="1500" u="none" cap="none" strike="noStrike">
                <a:solidFill>
                  <a:schemeClr val="dk1"/>
                </a:solidFill>
                <a:latin typeface="Calibri"/>
                <a:ea typeface="Calibri"/>
                <a:cs typeface="Calibri"/>
                <a:sym typeface="Calibri"/>
              </a:rPr>
              <a:t>Ring Delegates</a:t>
            </a:r>
            <a:endParaRPr b="1" i="0" sz="1500" u="none" cap="none" strike="noStrike">
              <a:solidFill>
                <a:schemeClr val="dk1"/>
              </a:solidFill>
              <a:latin typeface="Calibri"/>
              <a:ea typeface="Calibri"/>
              <a:cs typeface="Calibri"/>
              <a:sym typeface="Calibri"/>
            </a:endParaRPr>
          </a:p>
          <a:p>
            <a:pPr indent="-323850" lvl="1" marL="857250" marR="0" rtl="0" algn="just">
              <a:lnSpc>
                <a:spcPct val="115000"/>
              </a:lnSpc>
              <a:spcBef>
                <a:spcPts val="0"/>
              </a:spcBef>
              <a:spcAft>
                <a:spcPts val="0"/>
              </a:spcAft>
              <a:buClr>
                <a:schemeClr val="dk1"/>
              </a:buClr>
              <a:buSzPts val="1500"/>
              <a:buFont typeface="Calibri"/>
              <a:buChar char="○"/>
            </a:pPr>
            <a:r>
              <a:rPr b="1" i="0" lang="en-US" sz="1500" u="none" cap="none" strike="noStrike">
                <a:solidFill>
                  <a:schemeClr val="dk1"/>
                </a:solidFill>
                <a:latin typeface="Calibri"/>
                <a:ea typeface="Calibri"/>
                <a:cs typeface="Calibri"/>
                <a:sym typeface="Calibri"/>
              </a:rPr>
              <a:t>Ring Forwarding List </a:t>
            </a:r>
            <a:r>
              <a:rPr b="0" i="0" lang="en-US" sz="1500" u="none" cap="none" strike="noStrike">
                <a:solidFill>
                  <a:schemeClr val="dk1"/>
                </a:solidFill>
                <a:latin typeface="Calibri"/>
                <a:ea typeface="Calibri"/>
                <a:cs typeface="Calibri"/>
                <a:sym typeface="Calibri"/>
              </a:rPr>
              <a:t>to the Forward List</a:t>
            </a:r>
            <a:endParaRPr b="0" i="0" sz="1500" u="none" cap="none" strike="noStrike">
              <a:solidFill>
                <a:schemeClr val="dk1"/>
              </a:solidFill>
              <a:latin typeface="Calibri"/>
              <a:ea typeface="Calibri"/>
              <a:cs typeface="Calibri"/>
              <a:sym typeface="Calibri"/>
            </a:endParaRPr>
          </a:p>
          <a:p>
            <a:pPr indent="-323850" lvl="1" marL="857250" marR="0" rtl="0" algn="just">
              <a:lnSpc>
                <a:spcPct val="115000"/>
              </a:lnSpc>
              <a:spcBef>
                <a:spcPts val="0"/>
              </a:spcBef>
              <a:spcAft>
                <a:spcPts val="0"/>
              </a:spcAft>
              <a:buClr>
                <a:schemeClr val="dk1"/>
              </a:buClr>
              <a:buSzPts val="1500"/>
              <a:buFont typeface="Calibri"/>
              <a:buChar char="○"/>
            </a:pPr>
            <a:r>
              <a:rPr b="1" i="0" lang="en-US" sz="1500" u="none" cap="none" strike="noStrike">
                <a:solidFill>
                  <a:schemeClr val="dk1"/>
                </a:solidFill>
                <a:latin typeface="Calibri"/>
                <a:ea typeface="Calibri"/>
                <a:cs typeface="Calibri"/>
                <a:sym typeface="Calibri"/>
              </a:rPr>
              <a:t>Play Message</a:t>
            </a:r>
            <a:endParaRPr b="1" i="0" sz="1500" u="none" cap="none" strike="noStrike">
              <a:solidFill>
                <a:schemeClr val="dk1"/>
              </a:solidFill>
              <a:latin typeface="Calibri"/>
              <a:ea typeface="Calibri"/>
              <a:cs typeface="Calibri"/>
              <a:sym typeface="Calibri"/>
            </a:endParaRPr>
          </a:p>
          <a:p>
            <a:pPr indent="-323850" lvl="2" marL="1371600" marR="0" rtl="0" algn="just">
              <a:lnSpc>
                <a:spcPct val="115000"/>
              </a:lnSpc>
              <a:spcBef>
                <a:spcPts val="0"/>
              </a:spcBef>
              <a:spcAft>
                <a:spcPts val="0"/>
              </a:spcAft>
              <a:buClr>
                <a:schemeClr val="dk1"/>
              </a:buClr>
              <a:buSzPts val="1500"/>
              <a:buFont typeface="Calibri"/>
              <a:buChar char="■"/>
            </a:pPr>
            <a:r>
              <a:rPr b="0" i="0" lang="en-US" sz="1500" u="none" cap="none" strike="noStrike">
                <a:solidFill>
                  <a:schemeClr val="dk1"/>
                </a:solidFill>
                <a:latin typeface="Calibri"/>
                <a:ea typeface="Calibri"/>
                <a:cs typeface="Calibri"/>
                <a:sym typeface="Calibri"/>
              </a:rPr>
              <a:t>Supports TTS (text-to-speech) or MP3 file upload.</a:t>
            </a:r>
            <a:endParaRPr b="0" i="0" sz="1500" u="none" cap="none" strike="noStrike">
              <a:solidFill>
                <a:schemeClr val="dk1"/>
              </a:solidFill>
              <a:latin typeface="Calibri"/>
              <a:ea typeface="Calibri"/>
              <a:cs typeface="Calibri"/>
              <a:sym typeface="Calibri"/>
            </a:endParaRPr>
          </a:p>
          <a:p>
            <a:pPr indent="-323850" lvl="2" marL="1371600" marR="0" rtl="0" algn="just">
              <a:lnSpc>
                <a:spcPct val="115000"/>
              </a:lnSpc>
              <a:spcBef>
                <a:spcPts val="0"/>
              </a:spcBef>
              <a:spcAft>
                <a:spcPts val="0"/>
              </a:spcAft>
              <a:buClr>
                <a:schemeClr val="dk1"/>
              </a:buClr>
              <a:buSzPts val="1500"/>
              <a:buFont typeface="Calibri"/>
              <a:buChar char="■"/>
            </a:pPr>
            <a:r>
              <a:rPr b="0" i="0" lang="en-US" sz="1500" u="none" cap="none" strike="noStrike">
                <a:solidFill>
                  <a:schemeClr val="dk1"/>
                </a:solidFill>
                <a:latin typeface="Calibri"/>
                <a:ea typeface="Calibri"/>
                <a:cs typeface="Calibri"/>
                <a:sym typeface="Calibri"/>
              </a:rPr>
              <a:t>The message box is currently limited to 450 characters.</a:t>
            </a:r>
            <a:endParaRPr b="0" i="0" sz="1500" u="none" cap="none" strike="noStrike">
              <a:solidFill>
                <a:schemeClr val="dk1"/>
              </a:solidFill>
              <a:latin typeface="Calibri"/>
              <a:ea typeface="Calibri"/>
              <a:cs typeface="Calibri"/>
              <a:sym typeface="Calibri"/>
            </a:endParaRPr>
          </a:p>
          <a:p>
            <a:pPr indent="-323850" lvl="2" marL="1371600" marR="0" rtl="0" algn="just">
              <a:lnSpc>
                <a:spcPct val="115000"/>
              </a:lnSpc>
              <a:spcBef>
                <a:spcPts val="0"/>
              </a:spcBef>
              <a:spcAft>
                <a:spcPts val="0"/>
              </a:spcAft>
              <a:buClr>
                <a:schemeClr val="dk1"/>
              </a:buClr>
              <a:buSzPts val="1500"/>
              <a:buFont typeface="Calibri"/>
              <a:buChar char="■"/>
            </a:pPr>
            <a:r>
              <a:rPr b="0" i="0" lang="en-US" sz="1500" u="none" cap="none" strike="noStrike">
                <a:solidFill>
                  <a:schemeClr val="dk1"/>
                </a:solidFill>
                <a:latin typeface="Calibri"/>
                <a:ea typeface="Calibri"/>
                <a:cs typeface="Calibri"/>
                <a:sym typeface="Calibri"/>
              </a:rPr>
              <a:t>Multiple language and accent options to choose from.</a:t>
            </a:r>
            <a:endParaRPr b="0" i="0" sz="1500" u="none" cap="none" strike="noStrike">
              <a:solidFill>
                <a:schemeClr val="dk1"/>
              </a:solidFill>
              <a:latin typeface="Calibri"/>
              <a:ea typeface="Calibri"/>
              <a:cs typeface="Calibri"/>
              <a:sym typeface="Calibri"/>
            </a:endParaRPr>
          </a:p>
          <a:p>
            <a:pPr indent="-323850" lvl="2" marL="1371600" marR="0" rtl="0" algn="just">
              <a:lnSpc>
                <a:spcPct val="115000"/>
              </a:lnSpc>
              <a:spcBef>
                <a:spcPts val="0"/>
              </a:spcBef>
              <a:spcAft>
                <a:spcPts val="0"/>
              </a:spcAft>
              <a:buClr>
                <a:schemeClr val="dk1"/>
              </a:buClr>
              <a:buSzPts val="1500"/>
              <a:buFont typeface="Calibri"/>
              <a:buChar char="■"/>
            </a:pPr>
            <a:r>
              <a:rPr b="0" i="0" lang="en-US" sz="1500" u="none" cap="none" strike="noStrike">
                <a:solidFill>
                  <a:schemeClr val="dk1"/>
                </a:solidFill>
                <a:latin typeface="Calibri"/>
                <a:ea typeface="Calibri"/>
                <a:cs typeface="Calibri"/>
                <a:sym typeface="Calibri"/>
              </a:rPr>
              <a:t>Customizable pitch: the degree of highness or lowness of a tone; from 0 (lowest) to 9 (highest).</a:t>
            </a:r>
            <a:endParaRPr b="0" i="0" sz="1500" u="none" cap="none" strike="noStrike">
              <a:solidFill>
                <a:schemeClr val="dk1"/>
              </a:solidFill>
              <a:latin typeface="Calibri"/>
              <a:ea typeface="Calibri"/>
              <a:cs typeface="Calibri"/>
              <a:sym typeface="Calibri"/>
            </a:endParaRPr>
          </a:p>
          <a:p>
            <a:pPr indent="-323850" lvl="2" marL="1371600" marR="0" rtl="0" algn="just">
              <a:lnSpc>
                <a:spcPct val="115000"/>
              </a:lnSpc>
              <a:spcBef>
                <a:spcPts val="0"/>
              </a:spcBef>
              <a:spcAft>
                <a:spcPts val="0"/>
              </a:spcAft>
              <a:buClr>
                <a:schemeClr val="dk1"/>
              </a:buClr>
              <a:buSzPts val="1500"/>
              <a:buFont typeface="Calibri"/>
              <a:buChar char="■"/>
            </a:pPr>
            <a:r>
              <a:rPr b="0" i="0" lang="en-US" sz="1500" u="none" cap="none" strike="noStrike">
                <a:solidFill>
                  <a:schemeClr val="dk1"/>
                </a:solidFill>
                <a:latin typeface="Calibri"/>
                <a:ea typeface="Calibri"/>
                <a:cs typeface="Calibri"/>
                <a:sym typeface="Calibri"/>
              </a:rPr>
              <a:t>Customizable speech rate: the speed; from 0 (slowest) to 9 (fastest).</a:t>
            </a:r>
            <a:endParaRPr b="0" i="0" sz="1500" u="none" cap="none" strike="noStrike">
              <a:solidFill>
                <a:schemeClr val="dk1"/>
              </a:solidFill>
              <a:latin typeface="Calibri"/>
              <a:ea typeface="Calibri"/>
              <a:cs typeface="Calibri"/>
              <a:sym typeface="Calibri"/>
            </a:endParaRPr>
          </a:p>
          <a:p>
            <a:pPr indent="-323850" lvl="2" marL="1371600" marR="0" rtl="0" algn="just">
              <a:lnSpc>
                <a:spcPct val="115000"/>
              </a:lnSpc>
              <a:spcBef>
                <a:spcPts val="0"/>
              </a:spcBef>
              <a:spcAft>
                <a:spcPts val="0"/>
              </a:spcAft>
              <a:buClr>
                <a:schemeClr val="dk1"/>
              </a:buClr>
              <a:buSzPts val="1500"/>
              <a:buFont typeface="Calibri"/>
              <a:buChar char="■"/>
            </a:pPr>
            <a:r>
              <a:rPr b="0" i="0" lang="en-US" sz="1500" u="none" cap="none" strike="noStrike">
                <a:solidFill>
                  <a:schemeClr val="dk1"/>
                </a:solidFill>
                <a:latin typeface="Calibri"/>
                <a:ea typeface="Calibri"/>
                <a:cs typeface="Calibri"/>
                <a:sym typeface="Calibri"/>
              </a:rPr>
              <a:t>Gender of the voice options.</a:t>
            </a:r>
            <a:endParaRPr b="1" i="0" sz="1500" u="none" cap="none" strike="noStrike">
              <a:solidFill>
                <a:schemeClr val="dk1"/>
              </a:solidFill>
              <a:latin typeface="Calibri"/>
              <a:ea typeface="Calibri"/>
              <a:cs typeface="Calibri"/>
              <a:sym typeface="Calibri"/>
            </a:endParaRPr>
          </a:p>
          <a:p>
            <a:pPr indent="-323850" lvl="1" marL="857250" marR="0" rtl="0" algn="just">
              <a:lnSpc>
                <a:spcPct val="115000"/>
              </a:lnSpc>
              <a:spcBef>
                <a:spcPts val="0"/>
              </a:spcBef>
              <a:spcAft>
                <a:spcPts val="0"/>
              </a:spcAft>
              <a:buClr>
                <a:schemeClr val="dk1"/>
              </a:buClr>
              <a:buSzPts val="1500"/>
              <a:buFont typeface="Calibri"/>
              <a:buChar char="○"/>
            </a:pPr>
            <a:r>
              <a:rPr b="1" i="0" lang="en-US" sz="1500" u="none" cap="none" strike="noStrike">
                <a:solidFill>
                  <a:schemeClr val="dk1"/>
                </a:solidFill>
                <a:latin typeface="Calibri"/>
                <a:ea typeface="Calibri"/>
                <a:cs typeface="Calibri"/>
                <a:sym typeface="Calibri"/>
              </a:rPr>
              <a:t>Record Voicemail</a:t>
            </a:r>
            <a:endParaRPr b="1" i="0" sz="1500" u="none" cap="none" strike="noStrike">
              <a:solidFill>
                <a:schemeClr val="dk1"/>
              </a:solidFill>
              <a:latin typeface="Calibri"/>
              <a:ea typeface="Calibri"/>
              <a:cs typeface="Calibri"/>
              <a:sym typeface="Calibri"/>
            </a:endParaRPr>
          </a:p>
          <a:p>
            <a:pPr indent="-323850" lvl="1" marL="857250" marR="0" rtl="0" algn="just">
              <a:lnSpc>
                <a:spcPct val="115000"/>
              </a:lnSpc>
              <a:spcBef>
                <a:spcPts val="0"/>
              </a:spcBef>
              <a:spcAft>
                <a:spcPts val="0"/>
              </a:spcAft>
              <a:buClr>
                <a:schemeClr val="dk1"/>
              </a:buClr>
              <a:buSzPts val="1500"/>
              <a:buFont typeface="Calibri"/>
              <a:buChar char="○"/>
            </a:pPr>
            <a:r>
              <a:rPr b="0" i="0" lang="en-US" sz="1500" u="none" cap="none" strike="noStrike">
                <a:solidFill>
                  <a:schemeClr val="dk1"/>
                </a:solidFill>
                <a:latin typeface="Calibri"/>
                <a:ea typeface="Calibri"/>
                <a:cs typeface="Calibri"/>
                <a:sym typeface="Calibri"/>
              </a:rPr>
              <a:t>Simply </a:t>
            </a:r>
            <a:r>
              <a:rPr b="1" i="0" lang="en-US" sz="1500" u="none" cap="none" strike="noStrike">
                <a:solidFill>
                  <a:schemeClr val="dk1"/>
                </a:solidFill>
                <a:latin typeface="Calibri"/>
                <a:ea typeface="Calibri"/>
                <a:cs typeface="Calibri"/>
                <a:sym typeface="Calibri"/>
              </a:rPr>
              <a:t>Hang Up</a:t>
            </a:r>
            <a:r>
              <a:rPr b="0" i="0" lang="en-US" sz="1500" u="none" cap="none" strike="noStrike">
                <a:solidFill>
                  <a:schemeClr val="dk1"/>
                </a:solidFill>
                <a:latin typeface="Calibri"/>
                <a:ea typeface="Calibri"/>
                <a:cs typeface="Calibri"/>
                <a:sym typeface="Calibri"/>
              </a:rPr>
              <a:t> the incoming call</a:t>
            </a:r>
            <a:endParaRPr b="0" i="0" sz="1600" u="none" cap="none" strike="noStrike">
              <a:solidFill>
                <a:schemeClr val="dk1"/>
              </a:solidFill>
              <a:latin typeface="Calibri"/>
              <a:ea typeface="Calibri"/>
              <a:cs typeface="Calibri"/>
              <a:sym typeface="Calibri"/>
            </a:endParaRPr>
          </a:p>
        </p:txBody>
      </p:sp>
      <p:grpSp>
        <p:nvGrpSpPr>
          <p:cNvPr id="1900" name="Google Shape;1900;p90"/>
          <p:cNvGrpSpPr/>
          <p:nvPr/>
        </p:nvGrpSpPr>
        <p:grpSpPr>
          <a:xfrm>
            <a:off x="7115248" y="1930566"/>
            <a:ext cx="4306949" cy="4707172"/>
            <a:chOff x="6619073" y="1944403"/>
            <a:chExt cx="4306949" cy="4707172"/>
          </a:xfrm>
        </p:grpSpPr>
        <p:pic>
          <p:nvPicPr>
            <p:cNvPr id="1901" name="Google Shape;1901;p90"/>
            <p:cNvPicPr preferRelativeResize="0"/>
            <p:nvPr/>
          </p:nvPicPr>
          <p:blipFill rotWithShape="1">
            <a:blip r:embed="rId5">
              <a:alphaModFix/>
            </a:blip>
            <a:srcRect b="0" l="0" r="21679" t="0"/>
            <a:stretch/>
          </p:blipFill>
          <p:spPr>
            <a:xfrm>
              <a:off x="6908771" y="1944403"/>
              <a:ext cx="3605413" cy="2249450"/>
            </a:xfrm>
            <a:prstGeom prst="rect">
              <a:avLst/>
            </a:prstGeom>
            <a:noFill/>
            <a:ln cap="flat" cmpd="sng" w="9525">
              <a:solidFill>
                <a:srgbClr val="898989"/>
              </a:solidFill>
              <a:prstDash val="solid"/>
              <a:round/>
              <a:headEnd len="sm" w="sm" type="none"/>
              <a:tailEnd len="sm" w="sm" type="none"/>
            </a:ln>
          </p:spPr>
        </p:pic>
        <p:pic>
          <p:nvPicPr>
            <p:cNvPr id="1902" name="Google Shape;1902;p90"/>
            <p:cNvPicPr preferRelativeResize="0"/>
            <p:nvPr/>
          </p:nvPicPr>
          <p:blipFill rotWithShape="1">
            <a:blip r:embed="rId6">
              <a:alphaModFix/>
            </a:blip>
            <a:srcRect b="0" l="0" r="0" t="26969"/>
            <a:stretch/>
          </p:blipFill>
          <p:spPr>
            <a:xfrm>
              <a:off x="6619073" y="4193842"/>
              <a:ext cx="4306949" cy="2457733"/>
            </a:xfrm>
            <a:prstGeom prst="rect">
              <a:avLst/>
            </a:prstGeom>
            <a:noFill/>
            <a:ln cap="flat" cmpd="sng" w="9525">
              <a:solidFill>
                <a:srgbClr val="808080"/>
              </a:solidFill>
              <a:prstDash val="solid"/>
              <a:round/>
              <a:headEnd len="sm" w="sm" type="none"/>
              <a:tailEnd len="sm" w="sm" type="none"/>
            </a:ln>
          </p:spPr>
        </p:pic>
      </p:grpSp>
      <p:sp>
        <p:nvSpPr>
          <p:cNvPr id="1903" name="Google Shape;1903;p90"/>
          <p:cNvSpPr/>
          <p:nvPr/>
        </p:nvSpPr>
        <p:spPr>
          <a:xfrm>
            <a:off x="7188475" y="2481925"/>
            <a:ext cx="202800" cy="439500"/>
          </a:xfrm>
          <a:prstGeom prst="rect">
            <a:avLst/>
          </a:prstGeom>
          <a:solidFill>
            <a:srgbClr val="FAFAF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04" name="Google Shape;1904;p90"/>
          <p:cNvPicPr preferRelativeResize="0"/>
          <p:nvPr/>
        </p:nvPicPr>
        <p:blipFill rotWithShape="1">
          <a:blip r:embed="rId7">
            <a:alphaModFix/>
          </a:blip>
          <a:srcRect b="2140" l="28186" r="3891" t="38543"/>
          <a:stretch/>
        </p:blipFill>
        <p:spPr>
          <a:xfrm>
            <a:off x="7391275" y="1930575"/>
            <a:ext cx="3614825" cy="2236200"/>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9" name="Shape 1909"/>
        <p:cNvGrpSpPr/>
        <p:nvPr/>
      </p:nvGrpSpPr>
      <p:grpSpPr>
        <a:xfrm>
          <a:off x="0" y="0"/>
          <a:ext cx="0" cy="0"/>
          <a:chOff x="0" y="0"/>
          <a:chExt cx="0" cy="0"/>
        </a:xfrm>
      </p:grpSpPr>
      <p:sp>
        <p:nvSpPr>
          <p:cNvPr id="1910" name="Google Shape;1910;p91"/>
          <p:cNvSpPr txBox="1"/>
          <p:nvPr/>
        </p:nvSpPr>
        <p:spPr>
          <a:xfrm>
            <a:off x="481257" y="139932"/>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US" sz="2800" u="none" cap="none" strike="noStrike">
                <a:solidFill>
                  <a:schemeClr val="dk1"/>
                </a:solidFill>
                <a:latin typeface="Arial"/>
                <a:ea typeface="Arial"/>
                <a:cs typeface="Arial"/>
                <a:sym typeface="Arial"/>
              </a:rPr>
              <a:t>Mobile App </a:t>
            </a:r>
            <a:r>
              <a:rPr b="0" i="0" lang="en-US" sz="2800" u="none" cap="none" strike="noStrike">
                <a:solidFill>
                  <a:schemeClr val="dk1"/>
                </a:solidFill>
                <a:latin typeface="Arial"/>
                <a:ea typeface="Arial"/>
                <a:cs typeface="Arial"/>
                <a:sym typeface="Arial"/>
              </a:rPr>
              <a:t>&lt;Settings - Inbound Call&gt;</a:t>
            </a:r>
            <a:endParaRPr b="0" i="0" sz="2800" u="none" cap="none" strike="noStrike">
              <a:solidFill>
                <a:schemeClr val="dk1"/>
              </a:solidFill>
              <a:latin typeface="Arial"/>
              <a:ea typeface="Arial"/>
              <a:cs typeface="Arial"/>
              <a:sym typeface="Arial"/>
            </a:endParaRPr>
          </a:p>
        </p:txBody>
      </p:sp>
      <p:sp>
        <p:nvSpPr>
          <p:cNvPr id="1911" name="Google Shape;1911;p91"/>
          <p:cNvSpPr txBox="1"/>
          <p:nvPr/>
        </p:nvSpPr>
        <p:spPr>
          <a:xfrm>
            <a:off x="769801" y="1383625"/>
            <a:ext cx="5850000" cy="4922100"/>
          </a:xfrm>
          <a:prstGeom prst="rect">
            <a:avLst/>
          </a:prstGeom>
          <a:noFill/>
          <a:ln>
            <a:noFill/>
          </a:ln>
        </p:spPr>
        <p:txBody>
          <a:bodyPr anchorCtr="0" anchor="t" bIns="121900" lIns="121900" spcFirstLastPara="1" rIns="121900" wrap="square" tIns="121900">
            <a:noAutofit/>
          </a:bodyPr>
          <a:lstStyle/>
          <a:p>
            <a:pPr indent="0" lvl="0" marL="0" marR="0" rtl="0" algn="just">
              <a:lnSpc>
                <a:spcPct val="115000"/>
              </a:lnSpc>
              <a:spcBef>
                <a:spcPts val="0"/>
              </a:spcBef>
              <a:spcAft>
                <a:spcPts val="0"/>
              </a:spcAft>
              <a:buClr>
                <a:schemeClr val="dk1"/>
              </a:buClr>
              <a:buSzPts val="1600"/>
              <a:buFont typeface="Calibri"/>
              <a:buNone/>
            </a:pPr>
            <a:r>
              <a:rPr b="0" i="0" lang="en-US" sz="1600" u="none" cap="none" strike="noStrike">
                <a:solidFill>
                  <a:schemeClr val="dk1"/>
                </a:solidFill>
                <a:latin typeface="Calibri"/>
                <a:ea typeface="Calibri"/>
                <a:cs typeface="Calibri"/>
                <a:sym typeface="Calibri"/>
              </a:rPr>
              <a:t>When users are during </a:t>
            </a:r>
            <a:r>
              <a:rPr b="1" i="0" lang="en-US" sz="1600" u="none" cap="none" strike="noStrike">
                <a:solidFill>
                  <a:schemeClr val="dk1"/>
                </a:solidFill>
                <a:latin typeface="Calibri"/>
                <a:ea typeface="Calibri"/>
                <a:cs typeface="Calibri"/>
                <a:sym typeface="Calibri"/>
              </a:rPr>
              <a:t>Public Holidays</a:t>
            </a:r>
            <a:r>
              <a:rPr b="0" i="0" lang="en-US" sz="1600" u="none" cap="none" strike="noStrike">
                <a:solidFill>
                  <a:schemeClr val="dk1"/>
                </a:solidFill>
                <a:latin typeface="Calibri"/>
                <a:ea typeface="Calibri"/>
                <a:cs typeface="Calibri"/>
                <a:sym typeface="Calibri"/>
              </a:rPr>
              <a:t>, they can trigger the below actions: </a:t>
            </a:r>
            <a:endParaRPr b="0" i="0" sz="1600" u="none" cap="none" strike="noStrike">
              <a:solidFill>
                <a:schemeClr val="dk1"/>
              </a:solidFill>
              <a:latin typeface="Calibri"/>
              <a:ea typeface="Calibri"/>
              <a:cs typeface="Calibri"/>
              <a:sym typeface="Calibri"/>
            </a:endParaRPr>
          </a:p>
          <a:p>
            <a:pPr indent="-323850" lvl="1" marL="857250" marR="0" rtl="0" algn="just">
              <a:lnSpc>
                <a:spcPct val="115000"/>
              </a:lnSpc>
              <a:spcBef>
                <a:spcPts val="0"/>
              </a:spcBef>
              <a:spcAft>
                <a:spcPts val="0"/>
              </a:spcAft>
              <a:buClr>
                <a:schemeClr val="dk1"/>
              </a:buClr>
              <a:buSzPts val="1500"/>
              <a:buFont typeface="Calibri"/>
              <a:buChar char="○"/>
            </a:pPr>
            <a:r>
              <a:rPr b="1" i="0" lang="en-US" sz="1500" u="none" cap="none" strike="noStrike">
                <a:solidFill>
                  <a:schemeClr val="dk1"/>
                </a:solidFill>
                <a:latin typeface="Calibri"/>
                <a:ea typeface="Calibri"/>
                <a:cs typeface="Calibri"/>
                <a:sym typeface="Calibri"/>
              </a:rPr>
              <a:t>Ring Devices</a:t>
            </a:r>
            <a:endParaRPr b="1" i="0" sz="1500" u="none" cap="none" strike="noStrike">
              <a:solidFill>
                <a:schemeClr val="dk1"/>
              </a:solidFill>
              <a:latin typeface="Calibri"/>
              <a:ea typeface="Calibri"/>
              <a:cs typeface="Calibri"/>
              <a:sym typeface="Calibri"/>
            </a:endParaRPr>
          </a:p>
          <a:p>
            <a:pPr indent="-323850" lvl="1" marL="857250" marR="0" rtl="0" algn="just">
              <a:lnSpc>
                <a:spcPct val="115000"/>
              </a:lnSpc>
              <a:spcBef>
                <a:spcPts val="0"/>
              </a:spcBef>
              <a:spcAft>
                <a:spcPts val="0"/>
              </a:spcAft>
              <a:buClr>
                <a:schemeClr val="dk1"/>
              </a:buClr>
              <a:buSzPts val="1500"/>
              <a:buFont typeface="Calibri"/>
              <a:buChar char="○"/>
            </a:pPr>
            <a:r>
              <a:rPr b="1" i="0" lang="en-US" sz="1500" u="none" cap="none" strike="noStrike">
                <a:solidFill>
                  <a:schemeClr val="dk1"/>
                </a:solidFill>
                <a:latin typeface="Calibri"/>
                <a:ea typeface="Calibri"/>
                <a:cs typeface="Calibri"/>
                <a:sym typeface="Calibri"/>
              </a:rPr>
              <a:t>Ring Delegates</a:t>
            </a:r>
            <a:endParaRPr b="1" i="0" sz="1500" u="none" cap="none" strike="noStrike">
              <a:solidFill>
                <a:schemeClr val="dk1"/>
              </a:solidFill>
              <a:latin typeface="Calibri"/>
              <a:ea typeface="Calibri"/>
              <a:cs typeface="Calibri"/>
              <a:sym typeface="Calibri"/>
            </a:endParaRPr>
          </a:p>
          <a:p>
            <a:pPr indent="-323850" lvl="1" marL="857250" marR="0" rtl="0" algn="just">
              <a:lnSpc>
                <a:spcPct val="115000"/>
              </a:lnSpc>
              <a:spcBef>
                <a:spcPts val="0"/>
              </a:spcBef>
              <a:spcAft>
                <a:spcPts val="0"/>
              </a:spcAft>
              <a:buClr>
                <a:schemeClr val="dk1"/>
              </a:buClr>
              <a:buSzPts val="1500"/>
              <a:buFont typeface="Calibri"/>
              <a:buChar char="○"/>
            </a:pPr>
            <a:r>
              <a:rPr b="1" i="0" lang="en-US" sz="1500" u="none" cap="none" strike="noStrike">
                <a:solidFill>
                  <a:schemeClr val="dk1"/>
                </a:solidFill>
                <a:latin typeface="Calibri"/>
                <a:ea typeface="Calibri"/>
                <a:cs typeface="Calibri"/>
                <a:sym typeface="Calibri"/>
              </a:rPr>
              <a:t>Ring Forwarding List</a:t>
            </a:r>
            <a:r>
              <a:rPr b="0" i="0" lang="en-US" sz="1500" u="none" cap="none" strike="noStrike">
                <a:solidFill>
                  <a:schemeClr val="dk1"/>
                </a:solidFill>
                <a:latin typeface="Calibri"/>
                <a:ea typeface="Calibri"/>
                <a:cs typeface="Calibri"/>
                <a:sym typeface="Calibri"/>
              </a:rPr>
              <a:t> to the Forward List</a:t>
            </a:r>
            <a:endParaRPr b="0" i="0" sz="1500" u="none" cap="none" strike="noStrike">
              <a:solidFill>
                <a:schemeClr val="dk1"/>
              </a:solidFill>
              <a:latin typeface="Calibri"/>
              <a:ea typeface="Calibri"/>
              <a:cs typeface="Calibri"/>
              <a:sym typeface="Calibri"/>
            </a:endParaRPr>
          </a:p>
          <a:p>
            <a:pPr indent="-323850" lvl="1" marL="857250" marR="0" rtl="0" algn="just">
              <a:lnSpc>
                <a:spcPct val="115000"/>
              </a:lnSpc>
              <a:spcBef>
                <a:spcPts val="0"/>
              </a:spcBef>
              <a:spcAft>
                <a:spcPts val="0"/>
              </a:spcAft>
              <a:buClr>
                <a:schemeClr val="dk1"/>
              </a:buClr>
              <a:buSzPts val="1500"/>
              <a:buFont typeface="Calibri"/>
              <a:buChar char="○"/>
            </a:pPr>
            <a:r>
              <a:rPr b="1" i="0" lang="en-US" sz="1500" u="none" cap="none" strike="noStrike">
                <a:solidFill>
                  <a:schemeClr val="dk1"/>
                </a:solidFill>
                <a:latin typeface="Calibri"/>
                <a:ea typeface="Calibri"/>
                <a:cs typeface="Calibri"/>
                <a:sym typeface="Calibri"/>
              </a:rPr>
              <a:t>Play Message</a:t>
            </a:r>
            <a:endParaRPr b="1" i="0" sz="1500" u="none" cap="none" strike="noStrike">
              <a:solidFill>
                <a:schemeClr val="dk1"/>
              </a:solidFill>
              <a:latin typeface="Calibri"/>
              <a:ea typeface="Calibri"/>
              <a:cs typeface="Calibri"/>
              <a:sym typeface="Calibri"/>
            </a:endParaRPr>
          </a:p>
          <a:p>
            <a:pPr indent="-323850" lvl="2" marL="1371600" marR="0" rtl="0" algn="just">
              <a:lnSpc>
                <a:spcPct val="115000"/>
              </a:lnSpc>
              <a:spcBef>
                <a:spcPts val="0"/>
              </a:spcBef>
              <a:spcAft>
                <a:spcPts val="0"/>
              </a:spcAft>
              <a:buClr>
                <a:schemeClr val="dk1"/>
              </a:buClr>
              <a:buSzPts val="1500"/>
              <a:buFont typeface="Calibri"/>
              <a:buChar char="■"/>
            </a:pPr>
            <a:r>
              <a:rPr b="0" i="0" lang="en-US" sz="1500" u="none" cap="none" strike="noStrike">
                <a:solidFill>
                  <a:schemeClr val="dk1"/>
                </a:solidFill>
                <a:latin typeface="Calibri"/>
                <a:ea typeface="Calibri"/>
                <a:cs typeface="Calibri"/>
                <a:sym typeface="Calibri"/>
              </a:rPr>
              <a:t>Supports TTS (text-to-speech) or MP3 file upload.</a:t>
            </a:r>
            <a:endParaRPr b="0" i="0" sz="1500" u="none" cap="none" strike="noStrike">
              <a:solidFill>
                <a:schemeClr val="dk1"/>
              </a:solidFill>
              <a:latin typeface="Calibri"/>
              <a:ea typeface="Calibri"/>
              <a:cs typeface="Calibri"/>
              <a:sym typeface="Calibri"/>
            </a:endParaRPr>
          </a:p>
          <a:p>
            <a:pPr indent="-323850" lvl="2" marL="1371600" marR="0" rtl="0" algn="just">
              <a:lnSpc>
                <a:spcPct val="115000"/>
              </a:lnSpc>
              <a:spcBef>
                <a:spcPts val="0"/>
              </a:spcBef>
              <a:spcAft>
                <a:spcPts val="0"/>
              </a:spcAft>
              <a:buClr>
                <a:schemeClr val="dk1"/>
              </a:buClr>
              <a:buSzPts val="1500"/>
              <a:buFont typeface="Calibri"/>
              <a:buChar char="■"/>
            </a:pPr>
            <a:r>
              <a:rPr b="0" i="0" lang="en-US" sz="1500" u="none" cap="none" strike="noStrike">
                <a:solidFill>
                  <a:schemeClr val="dk1"/>
                </a:solidFill>
                <a:latin typeface="Calibri"/>
                <a:ea typeface="Calibri"/>
                <a:cs typeface="Calibri"/>
                <a:sym typeface="Calibri"/>
              </a:rPr>
              <a:t>The message box is currently limited to 450 characters.</a:t>
            </a:r>
            <a:endParaRPr b="0" i="0" sz="1500" u="none" cap="none" strike="noStrike">
              <a:solidFill>
                <a:schemeClr val="dk1"/>
              </a:solidFill>
              <a:latin typeface="Calibri"/>
              <a:ea typeface="Calibri"/>
              <a:cs typeface="Calibri"/>
              <a:sym typeface="Calibri"/>
            </a:endParaRPr>
          </a:p>
          <a:p>
            <a:pPr indent="-323850" lvl="2" marL="1371600" marR="0" rtl="0" algn="just">
              <a:lnSpc>
                <a:spcPct val="115000"/>
              </a:lnSpc>
              <a:spcBef>
                <a:spcPts val="0"/>
              </a:spcBef>
              <a:spcAft>
                <a:spcPts val="0"/>
              </a:spcAft>
              <a:buClr>
                <a:schemeClr val="dk1"/>
              </a:buClr>
              <a:buSzPts val="1500"/>
              <a:buFont typeface="Calibri"/>
              <a:buChar char="■"/>
            </a:pPr>
            <a:r>
              <a:rPr b="0" i="0" lang="en-US" sz="1500" u="none" cap="none" strike="noStrike">
                <a:solidFill>
                  <a:schemeClr val="dk1"/>
                </a:solidFill>
                <a:latin typeface="Calibri"/>
                <a:ea typeface="Calibri"/>
                <a:cs typeface="Calibri"/>
                <a:sym typeface="Calibri"/>
              </a:rPr>
              <a:t>Multiple language and accent options to choose from.</a:t>
            </a:r>
            <a:endParaRPr b="0" i="0" sz="1500" u="none" cap="none" strike="noStrike">
              <a:solidFill>
                <a:schemeClr val="dk1"/>
              </a:solidFill>
              <a:latin typeface="Calibri"/>
              <a:ea typeface="Calibri"/>
              <a:cs typeface="Calibri"/>
              <a:sym typeface="Calibri"/>
            </a:endParaRPr>
          </a:p>
          <a:p>
            <a:pPr indent="-323850" lvl="2" marL="1371600" marR="0" rtl="0" algn="just">
              <a:lnSpc>
                <a:spcPct val="115000"/>
              </a:lnSpc>
              <a:spcBef>
                <a:spcPts val="0"/>
              </a:spcBef>
              <a:spcAft>
                <a:spcPts val="0"/>
              </a:spcAft>
              <a:buClr>
                <a:schemeClr val="dk1"/>
              </a:buClr>
              <a:buSzPts val="1500"/>
              <a:buFont typeface="Calibri"/>
              <a:buChar char="■"/>
            </a:pPr>
            <a:r>
              <a:rPr b="0" i="0" lang="en-US" sz="1500" u="none" cap="none" strike="noStrike">
                <a:solidFill>
                  <a:schemeClr val="dk1"/>
                </a:solidFill>
                <a:latin typeface="Calibri"/>
                <a:ea typeface="Calibri"/>
                <a:cs typeface="Calibri"/>
                <a:sym typeface="Calibri"/>
              </a:rPr>
              <a:t>Customizable pitch: the degree of highness or lowness of a tone; from 0 (lowest) to 9 (highest).</a:t>
            </a:r>
            <a:endParaRPr b="0" i="0" sz="1500" u="none" cap="none" strike="noStrike">
              <a:solidFill>
                <a:schemeClr val="dk1"/>
              </a:solidFill>
              <a:latin typeface="Calibri"/>
              <a:ea typeface="Calibri"/>
              <a:cs typeface="Calibri"/>
              <a:sym typeface="Calibri"/>
            </a:endParaRPr>
          </a:p>
          <a:p>
            <a:pPr indent="-323850" lvl="2" marL="1371600" marR="0" rtl="0" algn="just">
              <a:lnSpc>
                <a:spcPct val="115000"/>
              </a:lnSpc>
              <a:spcBef>
                <a:spcPts val="0"/>
              </a:spcBef>
              <a:spcAft>
                <a:spcPts val="0"/>
              </a:spcAft>
              <a:buClr>
                <a:schemeClr val="dk1"/>
              </a:buClr>
              <a:buSzPts val="1500"/>
              <a:buFont typeface="Calibri"/>
              <a:buChar char="■"/>
            </a:pPr>
            <a:r>
              <a:rPr b="0" i="0" lang="en-US" sz="1500" u="none" cap="none" strike="noStrike">
                <a:solidFill>
                  <a:schemeClr val="dk1"/>
                </a:solidFill>
                <a:latin typeface="Calibri"/>
                <a:ea typeface="Calibri"/>
                <a:cs typeface="Calibri"/>
                <a:sym typeface="Calibri"/>
              </a:rPr>
              <a:t>Customizable speech rate: the speed; from 0 (slowest) to 9 (fastest).</a:t>
            </a:r>
            <a:endParaRPr b="0" i="0" sz="1500" u="none" cap="none" strike="noStrike">
              <a:solidFill>
                <a:schemeClr val="dk1"/>
              </a:solidFill>
              <a:latin typeface="Calibri"/>
              <a:ea typeface="Calibri"/>
              <a:cs typeface="Calibri"/>
              <a:sym typeface="Calibri"/>
            </a:endParaRPr>
          </a:p>
          <a:p>
            <a:pPr indent="-323850" lvl="2" marL="1371600" marR="0" rtl="0" algn="just">
              <a:lnSpc>
                <a:spcPct val="115000"/>
              </a:lnSpc>
              <a:spcBef>
                <a:spcPts val="0"/>
              </a:spcBef>
              <a:spcAft>
                <a:spcPts val="0"/>
              </a:spcAft>
              <a:buClr>
                <a:schemeClr val="dk1"/>
              </a:buClr>
              <a:buSzPts val="1500"/>
              <a:buFont typeface="Calibri"/>
              <a:buChar char="■"/>
            </a:pPr>
            <a:r>
              <a:rPr b="0" i="0" lang="en-US" sz="1500" u="none" cap="none" strike="noStrike">
                <a:solidFill>
                  <a:schemeClr val="dk1"/>
                </a:solidFill>
                <a:latin typeface="Calibri"/>
                <a:ea typeface="Calibri"/>
                <a:cs typeface="Calibri"/>
                <a:sym typeface="Calibri"/>
              </a:rPr>
              <a:t>Gender of the voice options.</a:t>
            </a:r>
            <a:endParaRPr b="1" i="0" sz="1500" u="none" cap="none" strike="noStrike">
              <a:solidFill>
                <a:schemeClr val="dk1"/>
              </a:solidFill>
              <a:latin typeface="Calibri"/>
              <a:ea typeface="Calibri"/>
              <a:cs typeface="Calibri"/>
              <a:sym typeface="Calibri"/>
            </a:endParaRPr>
          </a:p>
          <a:p>
            <a:pPr indent="-323850" lvl="1" marL="857250" marR="0" rtl="0" algn="just">
              <a:lnSpc>
                <a:spcPct val="115000"/>
              </a:lnSpc>
              <a:spcBef>
                <a:spcPts val="0"/>
              </a:spcBef>
              <a:spcAft>
                <a:spcPts val="0"/>
              </a:spcAft>
              <a:buClr>
                <a:schemeClr val="dk1"/>
              </a:buClr>
              <a:buSzPts val="1500"/>
              <a:buFont typeface="Calibri"/>
              <a:buChar char="○"/>
            </a:pPr>
            <a:r>
              <a:rPr b="1" i="0" lang="en-US" sz="1500" u="none" cap="none" strike="noStrike">
                <a:solidFill>
                  <a:schemeClr val="dk1"/>
                </a:solidFill>
                <a:latin typeface="Calibri"/>
                <a:ea typeface="Calibri"/>
                <a:cs typeface="Calibri"/>
                <a:sym typeface="Calibri"/>
              </a:rPr>
              <a:t>Record Voicemail</a:t>
            </a:r>
            <a:endParaRPr b="1" i="0" sz="1500" u="none" cap="none" strike="noStrike">
              <a:solidFill>
                <a:schemeClr val="dk1"/>
              </a:solidFill>
              <a:latin typeface="Calibri"/>
              <a:ea typeface="Calibri"/>
              <a:cs typeface="Calibri"/>
              <a:sym typeface="Calibri"/>
            </a:endParaRPr>
          </a:p>
          <a:p>
            <a:pPr indent="-323850" lvl="1" marL="857250" marR="0" rtl="0" algn="just">
              <a:lnSpc>
                <a:spcPct val="115000"/>
              </a:lnSpc>
              <a:spcBef>
                <a:spcPts val="0"/>
              </a:spcBef>
              <a:spcAft>
                <a:spcPts val="0"/>
              </a:spcAft>
              <a:buClr>
                <a:schemeClr val="dk1"/>
              </a:buClr>
              <a:buSzPts val="1500"/>
              <a:buFont typeface="Calibri"/>
              <a:buChar char="○"/>
            </a:pPr>
            <a:r>
              <a:rPr b="0" i="0" lang="en-US" sz="1500" u="none" cap="none" strike="noStrike">
                <a:solidFill>
                  <a:schemeClr val="dk1"/>
                </a:solidFill>
                <a:latin typeface="Calibri"/>
                <a:ea typeface="Calibri"/>
                <a:cs typeface="Calibri"/>
                <a:sym typeface="Calibri"/>
              </a:rPr>
              <a:t>Simply </a:t>
            </a:r>
            <a:r>
              <a:rPr b="1" i="0" lang="en-US" sz="1500" u="none" cap="none" strike="noStrike">
                <a:solidFill>
                  <a:schemeClr val="dk1"/>
                </a:solidFill>
                <a:latin typeface="Calibri"/>
                <a:ea typeface="Calibri"/>
                <a:cs typeface="Calibri"/>
                <a:sym typeface="Calibri"/>
              </a:rPr>
              <a:t>Hang Up</a:t>
            </a:r>
            <a:r>
              <a:rPr b="0" i="0" lang="en-US" sz="1500" u="none" cap="none" strike="noStrike">
                <a:solidFill>
                  <a:schemeClr val="dk1"/>
                </a:solidFill>
                <a:latin typeface="Calibri"/>
                <a:ea typeface="Calibri"/>
                <a:cs typeface="Calibri"/>
                <a:sym typeface="Calibri"/>
              </a:rPr>
              <a:t> the incoming call</a:t>
            </a:r>
            <a:endParaRPr b="0" i="0" sz="1600" u="none" cap="none" strike="noStrike">
              <a:solidFill>
                <a:schemeClr val="dk1"/>
              </a:solidFill>
              <a:latin typeface="Calibri"/>
              <a:ea typeface="Calibri"/>
              <a:cs typeface="Calibri"/>
              <a:sym typeface="Calibri"/>
            </a:endParaRPr>
          </a:p>
        </p:txBody>
      </p:sp>
      <p:pic>
        <p:nvPicPr>
          <p:cNvPr id="1912" name="Google Shape;1912;p91"/>
          <p:cNvPicPr preferRelativeResize="0"/>
          <p:nvPr/>
        </p:nvPicPr>
        <p:blipFill rotWithShape="1">
          <a:blip r:embed="rId4">
            <a:alphaModFix/>
          </a:blip>
          <a:srcRect b="-22412" l="0" r="0" t="79916"/>
          <a:stretch/>
        </p:blipFill>
        <p:spPr>
          <a:xfrm>
            <a:off x="7115250" y="913025"/>
            <a:ext cx="4306951" cy="3253750"/>
          </a:xfrm>
          <a:prstGeom prst="rect">
            <a:avLst/>
          </a:prstGeom>
          <a:noFill/>
          <a:ln cap="flat" cmpd="sng" w="9525">
            <a:solidFill>
              <a:srgbClr val="898989"/>
            </a:solidFill>
            <a:prstDash val="solid"/>
            <a:round/>
            <a:headEnd len="sm" w="sm" type="none"/>
            <a:tailEnd len="sm" w="sm" type="none"/>
          </a:ln>
        </p:spPr>
      </p:pic>
      <p:grpSp>
        <p:nvGrpSpPr>
          <p:cNvPr id="1913" name="Google Shape;1913;p91"/>
          <p:cNvGrpSpPr/>
          <p:nvPr/>
        </p:nvGrpSpPr>
        <p:grpSpPr>
          <a:xfrm>
            <a:off x="7115248" y="1930566"/>
            <a:ext cx="4306949" cy="4707172"/>
            <a:chOff x="6619073" y="1944403"/>
            <a:chExt cx="4306949" cy="4707172"/>
          </a:xfrm>
        </p:grpSpPr>
        <p:pic>
          <p:nvPicPr>
            <p:cNvPr id="1914" name="Google Shape;1914;p91"/>
            <p:cNvPicPr preferRelativeResize="0"/>
            <p:nvPr/>
          </p:nvPicPr>
          <p:blipFill rotWithShape="1">
            <a:blip r:embed="rId5">
              <a:alphaModFix/>
            </a:blip>
            <a:srcRect b="0" l="0" r="21679" t="0"/>
            <a:stretch/>
          </p:blipFill>
          <p:spPr>
            <a:xfrm>
              <a:off x="6908771" y="1944403"/>
              <a:ext cx="3605413" cy="2249450"/>
            </a:xfrm>
            <a:prstGeom prst="rect">
              <a:avLst/>
            </a:prstGeom>
            <a:noFill/>
            <a:ln cap="flat" cmpd="sng" w="9525">
              <a:solidFill>
                <a:srgbClr val="898989"/>
              </a:solidFill>
              <a:prstDash val="solid"/>
              <a:round/>
              <a:headEnd len="sm" w="sm" type="none"/>
              <a:tailEnd len="sm" w="sm" type="none"/>
            </a:ln>
          </p:spPr>
        </p:pic>
        <p:pic>
          <p:nvPicPr>
            <p:cNvPr id="1915" name="Google Shape;1915;p91"/>
            <p:cNvPicPr preferRelativeResize="0"/>
            <p:nvPr/>
          </p:nvPicPr>
          <p:blipFill rotWithShape="1">
            <a:blip r:embed="rId6">
              <a:alphaModFix/>
            </a:blip>
            <a:srcRect b="0" l="0" r="0" t="26969"/>
            <a:stretch/>
          </p:blipFill>
          <p:spPr>
            <a:xfrm>
              <a:off x="6619073" y="4193842"/>
              <a:ext cx="4306949" cy="2457733"/>
            </a:xfrm>
            <a:prstGeom prst="rect">
              <a:avLst/>
            </a:prstGeom>
            <a:noFill/>
            <a:ln cap="flat" cmpd="sng" w="9525">
              <a:solidFill>
                <a:srgbClr val="808080"/>
              </a:solidFill>
              <a:prstDash val="solid"/>
              <a:round/>
              <a:headEnd len="sm" w="sm" type="none"/>
              <a:tailEnd len="sm" w="sm" type="none"/>
            </a:ln>
          </p:spPr>
        </p:pic>
      </p:grpSp>
      <p:pic>
        <p:nvPicPr>
          <p:cNvPr id="1916" name="Google Shape;1916;p91"/>
          <p:cNvPicPr preferRelativeResize="0"/>
          <p:nvPr/>
        </p:nvPicPr>
        <p:blipFill rotWithShape="1">
          <a:blip r:embed="rId7">
            <a:alphaModFix/>
          </a:blip>
          <a:srcRect b="2140" l="28186" r="3891" t="38543"/>
          <a:stretch/>
        </p:blipFill>
        <p:spPr>
          <a:xfrm>
            <a:off x="7404950" y="1930575"/>
            <a:ext cx="3570874" cy="223620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1" name="Shape 1921"/>
        <p:cNvGrpSpPr/>
        <p:nvPr/>
      </p:nvGrpSpPr>
      <p:grpSpPr>
        <a:xfrm>
          <a:off x="0" y="0"/>
          <a:ext cx="0" cy="0"/>
          <a:chOff x="0" y="0"/>
          <a:chExt cx="0" cy="0"/>
        </a:xfrm>
      </p:grpSpPr>
      <p:sp>
        <p:nvSpPr>
          <p:cNvPr id="1922" name="Google Shape;1922;p92"/>
          <p:cNvSpPr txBox="1"/>
          <p:nvPr/>
        </p:nvSpPr>
        <p:spPr>
          <a:xfrm>
            <a:off x="481257" y="139932"/>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US" sz="2800" u="none" cap="none" strike="noStrike">
                <a:solidFill>
                  <a:schemeClr val="dk1"/>
                </a:solidFill>
                <a:latin typeface="Arial"/>
                <a:ea typeface="Arial"/>
                <a:cs typeface="Arial"/>
                <a:sym typeface="Arial"/>
              </a:rPr>
              <a:t>Mobile App </a:t>
            </a:r>
            <a:r>
              <a:rPr b="0" i="0" lang="en-US" sz="2800" u="none" cap="none" strike="noStrike">
                <a:solidFill>
                  <a:schemeClr val="dk1"/>
                </a:solidFill>
                <a:latin typeface="Arial"/>
                <a:ea typeface="Arial"/>
                <a:cs typeface="Arial"/>
                <a:sym typeface="Arial"/>
              </a:rPr>
              <a:t>&lt;Settings - Outbound Call&gt;</a:t>
            </a:r>
            <a:endParaRPr b="0" i="0" sz="2800" u="none" cap="none" strike="noStrike">
              <a:solidFill>
                <a:schemeClr val="dk1"/>
              </a:solidFill>
              <a:latin typeface="Arial"/>
              <a:ea typeface="Arial"/>
              <a:cs typeface="Arial"/>
              <a:sym typeface="Arial"/>
            </a:endParaRPr>
          </a:p>
        </p:txBody>
      </p:sp>
      <p:sp>
        <p:nvSpPr>
          <p:cNvPr id="1923" name="Google Shape;1923;p92"/>
          <p:cNvSpPr txBox="1"/>
          <p:nvPr/>
        </p:nvSpPr>
        <p:spPr>
          <a:xfrm>
            <a:off x="7638800" y="2130775"/>
            <a:ext cx="4423500" cy="3756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700"/>
              <a:buFont typeface="Arial"/>
              <a:buNone/>
            </a:pPr>
            <a:r>
              <a:rPr b="1" i="0" lang="en-US" sz="1700" u="none" cap="none" strike="noStrike">
                <a:solidFill>
                  <a:schemeClr val="dk1"/>
                </a:solidFill>
                <a:latin typeface="Calibri"/>
                <a:ea typeface="Calibri"/>
                <a:cs typeface="Calibri"/>
                <a:sym typeface="Calibri"/>
              </a:rPr>
              <a:t>Outbound Call</a:t>
            </a:r>
            <a:r>
              <a:rPr b="0" i="0" lang="en-US" sz="1700" u="none" cap="none" strike="noStrike">
                <a:solidFill>
                  <a:schemeClr val="dk1"/>
                </a:solidFill>
                <a:latin typeface="Calibri"/>
                <a:ea typeface="Calibri"/>
                <a:cs typeface="Calibri"/>
                <a:sym typeface="Calibri"/>
              </a:rPr>
              <a:t> is where users can modify their </a:t>
            </a:r>
            <a:r>
              <a:rPr b="1" i="0" lang="en-US" sz="1700" u="none" cap="none" strike="noStrike">
                <a:solidFill>
                  <a:schemeClr val="dk1"/>
                </a:solidFill>
                <a:latin typeface="Calibri"/>
                <a:ea typeface="Calibri"/>
                <a:cs typeface="Calibri"/>
                <a:sym typeface="Calibri"/>
              </a:rPr>
              <a:t>Caller ID</a:t>
            </a:r>
            <a:r>
              <a:rPr b="0" i="0" lang="en-US" sz="1700" u="none" cap="none" strike="noStrike">
                <a:solidFill>
                  <a:schemeClr val="dk1"/>
                </a:solidFill>
                <a:latin typeface="Calibri"/>
                <a:ea typeface="Calibri"/>
                <a:cs typeface="Calibri"/>
                <a:sym typeface="Calibri"/>
              </a:rPr>
              <a:t>. It can be changed on the Portal as well. </a:t>
            </a:r>
            <a:endParaRPr b="0" i="0" sz="1700" u="none" cap="none" strike="noStrike">
              <a:solidFill>
                <a:schemeClr val="dk1"/>
              </a:solidFill>
              <a:latin typeface="Calibri"/>
              <a:ea typeface="Calibri"/>
              <a:cs typeface="Calibri"/>
              <a:sym typeface="Calibri"/>
            </a:endParaRPr>
          </a:p>
          <a:p>
            <a:pPr indent="-336550" lvl="0" marL="457200" marR="0" rtl="0" algn="just">
              <a:lnSpc>
                <a:spcPct val="115000"/>
              </a:lnSpc>
              <a:spcBef>
                <a:spcPts val="0"/>
              </a:spcBef>
              <a:spcAft>
                <a:spcPts val="0"/>
              </a:spcAft>
              <a:buClr>
                <a:schemeClr val="dk1"/>
              </a:buClr>
              <a:buSzPts val="1700"/>
              <a:buFont typeface="Calibri"/>
              <a:buChar char="●"/>
            </a:pPr>
            <a:r>
              <a:rPr b="1" i="0" lang="en-US" sz="1700" u="none" cap="none" strike="noStrike">
                <a:solidFill>
                  <a:schemeClr val="dk1"/>
                </a:solidFill>
                <a:latin typeface="Calibri"/>
                <a:ea typeface="Calibri"/>
                <a:cs typeface="Calibri"/>
                <a:sym typeface="Calibri"/>
              </a:rPr>
              <a:t>Private </a:t>
            </a:r>
            <a:r>
              <a:rPr b="0" i="1" lang="en-US" sz="1700" u="none" cap="none" strike="noStrike">
                <a:solidFill>
                  <a:schemeClr val="dk1"/>
                </a:solidFill>
                <a:latin typeface="Calibri"/>
                <a:ea typeface="Calibri"/>
                <a:cs typeface="Calibri"/>
                <a:sym typeface="Calibri"/>
              </a:rPr>
              <a:t>(if Admins allow to use)</a:t>
            </a:r>
            <a:endParaRPr b="0" i="1" sz="1700" u="none" cap="none" strike="noStrike">
              <a:solidFill>
                <a:schemeClr val="dk1"/>
              </a:solidFill>
              <a:latin typeface="Calibri"/>
              <a:ea typeface="Calibri"/>
              <a:cs typeface="Calibri"/>
              <a:sym typeface="Calibri"/>
            </a:endParaRPr>
          </a:p>
          <a:p>
            <a:pPr indent="-336550" lvl="0" marL="457200" marR="0" rtl="0" algn="just">
              <a:lnSpc>
                <a:spcPct val="115000"/>
              </a:lnSpc>
              <a:spcBef>
                <a:spcPts val="0"/>
              </a:spcBef>
              <a:spcAft>
                <a:spcPts val="0"/>
              </a:spcAft>
              <a:buClr>
                <a:schemeClr val="dk1"/>
              </a:buClr>
              <a:buSzPts val="1700"/>
              <a:buFont typeface="Calibri"/>
              <a:buChar char="●"/>
            </a:pPr>
            <a:r>
              <a:rPr b="1" i="0" lang="en-US" sz="1700" u="none" cap="none" strike="noStrike">
                <a:solidFill>
                  <a:schemeClr val="dk1"/>
                </a:solidFill>
                <a:latin typeface="Calibri"/>
                <a:ea typeface="Calibri"/>
                <a:cs typeface="Calibri"/>
                <a:sym typeface="Calibri"/>
              </a:rPr>
              <a:t>Identity:</a:t>
            </a:r>
            <a:r>
              <a:rPr b="0" i="0" lang="en-US" sz="1700" u="none" cap="none" strike="noStrike">
                <a:solidFill>
                  <a:schemeClr val="dk1"/>
                </a:solidFill>
                <a:latin typeface="Calibri"/>
                <a:ea typeface="Calibri"/>
                <a:cs typeface="Calibri"/>
                <a:sym typeface="Calibri"/>
              </a:rPr>
              <a:t> </a:t>
            </a:r>
            <a:endParaRPr b="0" i="0" sz="1700" u="none" cap="none" strike="noStrike">
              <a:solidFill>
                <a:schemeClr val="dk1"/>
              </a:solidFill>
              <a:latin typeface="Calibri"/>
              <a:ea typeface="Calibri"/>
              <a:cs typeface="Calibri"/>
              <a:sym typeface="Calibri"/>
            </a:endParaRPr>
          </a:p>
          <a:p>
            <a:pPr indent="-336550" lvl="1" marL="914400" marR="0" rtl="0" algn="just">
              <a:lnSpc>
                <a:spcPct val="115000"/>
              </a:lnSpc>
              <a:spcBef>
                <a:spcPts val="0"/>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Users’ assigned numbers</a:t>
            </a:r>
            <a:endParaRPr b="0" i="0" sz="1700" u="none" cap="none" strike="noStrike">
              <a:solidFill>
                <a:schemeClr val="dk1"/>
              </a:solidFill>
              <a:latin typeface="Calibri"/>
              <a:ea typeface="Calibri"/>
              <a:cs typeface="Calibri"/>
              <a:sym typeface="Calibri"/>
            </a:endParaRPr>
          </a:p>
          <a:p>
            <a:pPr indent="-336550" lvl="1" marL="914400" marR="0" rtl="0" algn="just">
              <a:lnSpc>
                <a:spcPct val="115000"/>
              </a:lnSpc>
              <a:spcBef>
                <a:spcPts val="0"/>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Users’ registered numbers </a:t>
            </a:r>
            <a:endParaRPr b="0" i="0" sz="1700" u="none" cap="none" strike="noStrike">
              <a:solidFill>
                <a:schemeClr val="dk1"/>
              </a:solidFill>
              <a:latin typeface="Calibri"/>
              <a:ea typeface="Calibri"/>
              <a:cs typeface="Calibri"/>
              <a:sym typeface="Calibri"/>
            </a:endParaRPr>
          </a:p>
          <a:p>
            <a:pPr indent="-336550" lvl="0" marL="457200" marR="0" rtl="0" algn="l">
              <a:lnSpc>
                <a:spcPct val="115000"/>
              </a:lnSpc>
              <a:spcBef>
                <a:spcPts val="0"/>
              </a:spcBef>
              <a:spcAft>
                <a:spcPts val="0"/>
              </a:spcAft>
              <a:buClr>
                <a:schemeClr val="dk1"/>
              </a:buClr>
              <a:buSzPts val="1700"/>
              <a:buFont typeface="Calibri"/>
              <a:buChar char="●"/>
            </a:pPr>
            <a:r>
              <a:rPr b="1" i="0" lang="en-US" sz="1700" u="none" cap="none" strike="noStrike">
                <a:solidFill>
                  <a:schemeClr val="dk1"/>
                </a:solidFill>
                <a:latin typeface="Calibri"/>
                <a:ea typeface="Calibri"/>
                <a:cs typeface="Calibri"/>
                <a:sym typeface="Calibri"/>
              </a:rPr>
              <a:t>Delegation:</a:t>
            </a:r>
            <a:r>
              <a:rPr b="0" i="0" lang="en-US" sz="1700" u="none" cap="none" strike="noStrike">
                <a:solidFill>
                  <a:schemeClr val="dk1"/>
                </a:solidFill>
                <a:latin typeface="Calibri"/>
                <a:ea typeface="Calibri"/>
                <a:cs typeface="Calibri"/>
                <a:sym typeface="Calibri"/>
              </a:rPr>
              <a:t> Their Boss’s numbers</a:t>
            </a:r>
            <a:endParaRPr b="0" i="0" sz="1700" u="none" cap="none" strike="noStrike">
              <a:solidFill>
                <a:schemeClr val="dk1"/>
              </a:solidFill>
              <a:latin typeface="Calibri"/>
              <a:ea typeface="Calibri"/>
              <a:cs typeface="Calibri"/>
              <a:sym typeface="Calibri"/>
            </a:endParaRPr>
          </a:p>
          <a:p>
            <a:pPr indent="-336550" lvl="0" marL="457200" marR="0" rtl="0" algn="l">
              <a:lnSpc>
                <a:spcPct val="115000"/>
              </a:lnSpc>
              <a:spcBef>
                <a:spcPts val="0"/>
              </a:spcBef>
              <a:spcAft>
                <a:spcPts val="0"/>
              </a:spcAft>
              <a:buClr>
                <a:schemeClr val="dk1"/>
              </a:buClr>
              <a:buSzPts val="1700"/>
              <a:buFont typeface="Calibri"/>
              <a:buChar char="●"/>
            </a:pPr>
            <a:r>
              <a:rPr b="1" i="0" lang="en-US" sz="1700" u="none" cap="none" strike="noStrike">
                <a:solidFill>
                  <a:schemeClr val="dk1"/>
                </a:solidFill>
                <a:latin typeface="Calibri"/>
                <a:ea typeface="Calibri"/>
                <a:cs typeface="Calibri"/>
                <a:sym typeface="Calibri"/>
              </a:rPr>
              <a:t>Organization</a:t>
            </a:r>
            <a:r>
              <a:rPr b="0" i="0" lang="en-US" sz="1700" u="none" cap="none" strike="noStrike">
                <a:solidFill>
                  <a:schemeClr val="dk1"/>
                </a:solidFill>
                <a:latin typeface="Calibri"/>
                <a:ea typeface="Calibri"/>
                <a:cs typeface="Calibri"/>
                <a:sym typeface="Calibri"/>
              </a:rPr>
              <a:t>: CPaaS Auto-Attendant numbers</a:t>
            </a:r>
            <a:endParaRPr b="0" i="0" sz="1700" u="none" cap="none" strike="noStrike">
              <a:solidFill>
                <a:schemeClr val="dk1"/>
              </a:solidFill>
              <a:latin typeface="Calibri"/>
              <a:ea typeface="Calibri"/>
              <a:cs typeface="Calibri"/>
              <a:sym typeface="Calibri"/>
            </a:endParaRPr>
          </a:p>
          <a:p>
            <a:pPr indent="-336550" lvl="0" marL="457200" marR="0" rtl="0" algn="l">
              <a:lnSpc>
                <a:spcPct val="115000"/>
              </a:lnSpc>
              <a:spcBef>
                <a:spcPts val="0"/>
              </a:spcBef>
              <a:spcAft>
                <a:spcPts val="0"/>
              </a:spcAft>
              <a:buClr>
                <a:schemeClr val="dk1"/>
              </a:buClr>
              <a:buSzPts val="1700"/>
              <a:buFont typeface="Calibri"/>
              <a:buChar char="●"/>
            </a:pPr>
            <a:r>
              <a:rPr b="1" i="0" lang="en-US" sz="1700" u="none" cap="none" strike="noStrike">
                <a:solidFill>
                  <a:schemeClr val="dk1"/>
                </a:solidFill>
                <a:latin typeface="Calibri"/>
                <a:ea typeface="Calibri"/>
                <a:cs typeface="Calibri"/>
                <a:sym typeface="Calibri"/>
              </a:rPr>
              <a:t>Call Group</a:t>
            </a:r>
            <a:r>
              <a:rPr b="0" i="0" lang="en-US" sz="1700" u="none" cap="none" strike="noStrike">
                <a:solidFill>
                  <a:schemeClr val="dk1"/>
                </a:solidFill>
                <a:latin typeface="Calibri"/>
                <a:ea typeface="Calibri"/>
                <a:cs typeface="Calibri"/>
                <a:sym typeface="Calibri"/>
              </a:rPr>
              <a:t>: numbers of the groups that users are in.</a:t>
            </a:r>
            <a:endParaRPr b="0" i="0" sz="1700" u="none" cap="none" strike="noStrike">
              <a:solidFill>
                <a:srgbClr val="000000"/>
              </a:solidFill>
              <a:latin typeface="Calibri"/>
              <a:ea typeface="Calibri"/>
              <a:cs typeface="Calibri"/>
              <a:sym typeface="Calibri"/>
            </a:endParaRPr>
          </a:p>
        </p:txBody>
      </p:sp>
      <p:grpSp>
        <p:nvGrpSpPr>
          <p:cNvPr id="1924" name="Google Shape;1924;p92"/>
          <p:cNvGrpSpPr/>
          <p:nvPr/>
        </p:nvGrpSpPr>
        <p:grpSpPr>
          <a:xfrm>
            <a:off x="463000" y="1013425"/>
            <a:ext cx="6787163" cy="5451950"/>
            <a:chOff x="463000" y="1013425"/>
            <a:chExt cx="6787163" cy="5451950"/>
          </a:xfrm>
        </p:grpSpPr>
        <p:pic>
          <p:nvPicPr>
            <p:cNvPr id="1925" name="Google Shape;1925;p92"/>
            <p:cNvPicPr preferRelativeResize="0"/>
            <p:nvPr/>
          </p:nvPicPr>
          <p:blipFill rotWithShape="1">
            <a:blip r:embed="rId3">
              <a:alphaModFix/>
            </a:blip>
            <a:srcRect b="-116" l="0" r="0" t="2622"/>
            <a:stretch/>
          </p:blipFill>
          <p:spPr>
            <a:xfrm>
              <a:off x="463000" y="1013425"/>
              <a:ext cx="3145550" cy="5451950"/>
            </a:xfrm>
            <a:prstGeom prst="rect">
              <a:avLst/>
            </a:prstGeom>
            <a:noFill/>
            <a:ln cap="flat" cmpd="sng" w="9525">
              <a:solidFill>
                <a:srgbClr val="898989"/>
              </a:solidFill>
              <a:prstDash val="solid"/>
              <a:round/>
              <a:headEnd len="sm" w="sm" type="none"/>
              <a:tailEnd len="sm" w="sm" type="none"/>
            </a:ln>
          </p:spPr>
        </p:pic>
        <p:grpSp>
          <p:nvGrpSpPr>
            <p:cNvPr id="1926" name="Google Shape;1926;p92"/>
            <p:cNvGrpSpPr/>
            <p:nvPr/>
          </p:nvGrpSpPr>
          <p:grpSpPr>
            <a:xfrm>
              <a:off x="4108613" y="1013425"/>
              <a:ext cx="3141550" cy="5451950"/>
              <a:chOff x="4108613" y="1013425"/>
              <a:chExt cx="3141550" cy="5451950"/>
            </a:xfrm>
          </p:grpSpPr>
          <p:pic>
            <p:nvPicPr>
              <p:cNvPr id="1927" name="Google Shape;1927;p92"/>
              <p:cNvPicPr preferRelativeResize="0"/>
              <p:nvPr/>
            </p:nvPicPr>
            <p:blipFill rotWithShape="1">
              <a:blip r:embed="rId4">
                <a:alphaModFix/>
              </a:blip>
              <a:srcRect b="-175" l="0" r="0" t="2557"/>
              <a:stretch/>
            </p:blipFill>
            <p:spPr>
              <a:xfrm>
                <a:off x="4108613" y="1013425"/>
                <a:ext cx="3141550" cy="5451950"/>
              </a:xfrm>
              <a:prstGeom prst="rect">
                <a:avLst/>
              </a:prstGeom>
              <a:noFill/>
              <a:ln cap="flat" cmpd="sng" w="9525">
                <a:solidFill>
                  <a:srgbClr val="898989"/>
                </a:solidFill>
                <a:prstDash val="solid"/>
                <a:round/>
                <a:headEnd len="sm" w="sm" type="none"/>
                <a:tailEnd len="sm" w="sm" type="none"/>
              </a:ln>
            </p:spPr>
          </p:pic>
          <p:pic>
            <p:nvPicPr>
              <p:cNvPr id="1928" name="Google Shape;1928;p92"/>
              <p:cNvPicPr preferRelativeResize="0"/>
              <p:nvPr/>
            </p:nvPicPr>
            <p:blipFill rotWithShape="1">
              <a:blip r:embed="rId5">
                <a:alphaModFix/>
              </a:blip>
              <a:srcRect b="0" l="0" r="0" t="0"/>
              <a:stretch/>
            </p:blipFill>
            <p:spPr>
              <a:xfrm>
                <a:off x="4214650" y="1815700"/>
                <a:ext cx="2929500" cy="1771725"/>
              </a:xfrm>
              <a:prstGeom prst="rect">
                <a:avLst/>
              </a:prstGeom>
              <a:noFill/>
              <a:ln cap="flat" cmpd="sng" w="9525">
                <a:solidFill>
                  <a:srgbClr val="898989"/>
                </a:solidFill>
                <a:prstDash val="solid"/>
                <a:round/>
                <a:headEnd len="sm" w="sm" type="none"/>
                <a:tailEnd len="sm" w="sm" type="none"/>
              </a:ln>
            </p:spPr>
          </p:pic>
        </p:grpSp>
        <p:grpSp>
          <p:nvGrpSpPr>
            <p:cNvPr id="1929" name="Google Shape;1929;p92"/>
            <p:cNvGrpSpPr/>
            <p:nvPr/>
          </p:nvGrpSpPr>
          <p:grpSpPr>
            <a:xfrm>
              <a:off x="3471575" y="1556850"/>
              <a:ext cx="746200" cy="3366900"/>
              <a:chOff x="3471575" y="1556850"/>
              <a:chExt cx="746200" cy="3366900"/>
            </a:xfrm>
          </p:grpSpPr>
          <p:cxnSp>
            <p:nvCxnSpPr>
              <p:cNvPr id="1930" name="Google Shape;1930;p92"/>
              <p:cNvCxnSpPr/>
              <p:nvPr/>
            </p:nvCxnSpPr>
            <p:spPr>
              <a:xfrm>
                <a:off x="3471575" y="4919500"/>
                <a:ext cx="352500" cy="0"/>
              </a:xfrm>
              <a:prstGeom prst="straightConnector1">
                <a:avLst/>
              </a:prstGeom>
              <a:noFill/>
              <a:ln cap="flat" cmpd="sng" w="9525">
                <a:solidFill>
                  <a:srgbClr val="D50000"/>
                </a:solidFill>
                <a:prstDash val="solid"/>
                <a:round/>
                <a:headEnd len="sm" w="sm" type="none"/>
                <a:tailEnd len="sm" w="sm" type="none"/>
              </a:ln>
            </p:spPr>
          </p:cxnSp>
          <p:cxnSp>
            <p:nvCxnSpPr>
              <p:cNvPr id="1931" name="Google Shape;1931;p92"/>
              <p:cNvCxnSpPr/>
              <p:nvPr/>
            </p:nvCxnSpPr>
            <p:spPr>
              <a:xfrm rot="10800000">
                <a:off x="3819075" y="1556850"/>
                <a:ext cx="0" cy="3366900"/>
              </a:xfrm>
              <a:prstGeom prst="straightConnector1">
                <a:avLst/>
              </a:prstGeom>
              <a:noFill/>
              <a:ln cap="flat" cmpd="sng" w="9525">
                <a:solidFill>
                  <a:srgbClr val="D50000"/>
                </a:solidFill>
                <a:prstDash val="solid"/>
                <a:round/>
                <a:headEnd len="sm" w="sm" type="none"/>
                <a:tailEnd len="sm" w="sm" type="none"/>
              </a:ln>
            </p:spPr>
          </p:cxnSp>
          <p:cxnSp>
            <p:nvCxnSpPr>
              <p:cNvPr id="1932" name="Google Shape;1932;p92"/>
              <p:cNvCxnSpPr/>
              <p:nvPr/>
            </p:nvCxnSpPr>
            <p:spPr>
              <a:xfrm>
                <a:off x="3819075" y="1556925"/>
                <a:ext cx="398700" cy="0"/>
              </a:xfrm>
              <a:prstGeom prst="straightConnector1">
                <a:avLst/>
              </a:prstGeom>
              <a:noFill/>
              <a:ln cap="flat" cmpd="sng" w="9525">
                <a:solidFill>
                  <a:srgbClr val="D50000"/>
                </a:solidFill>
                <a:prstDash val="solid"/>
                <a:round/>
                <a:headEnd len="sm" w="sm" type="none"/>
                <a:tailEnd len="med" w="med" type="triangle"/>
              </a:ln>
            </p:spPr>
          </p:cxnSp>
        </p:grpSp>
      </p:gr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7" name="Shape 1937"/>
        <p:cNvGrpSpPr/>
        <p:nvPr/>
      </p:nvGrpSpPr>
      <p:grpSpPr>
        <a:xfrm>
          <a:off x="0" y="0"/>
          <a:ext cx="0" cy="0"/>
          <a:chOff x="0" y="0"/>
          <a:chExt cx="0" cy="0"/>
        </a:xfrm>
      </p:grpSpPr>
      <p:sp>
        <p:nvSpPr>
          <p:cNvPr id="1938" name="Google Shape;1938;p93"/>
          <p:cNvSpPr txBox="1"/>
          <p:nvPr/>
        </p:nvSpPr>
        <p:spPr>
          <a:xfrm>
            <a:off x="7478875" y="2712605"/>
            <a:ext cx="4185600" cy="1891500"/>
          </a:xfrm>
          <a:prstGeom prst="rect">
            <a:avLst/>
          </a:prstGeom>
          <a:noFill/>
          <a:ln>
            <a:noFill/>
          </a:ln>
        </p:spPr>
        <p:txBody>
          <a:bodyPr anchorCtr="0" anchor="ctr" bIns="121900" lIns="121900" spcFirstLastPara="1" rIns="121900" wrap="square" tIns="121900">
            <a:noAutofit/>
          </a:bodyPr>
          <a:lstStyle/>
          <a:p>
            <a:pPr indent="0" lvl="0" marL="0" marR="0" rtl="0" algn="just">
              <a:lnSpc>
                <a:spcPct val="150000"/>
              </a:lnSpc>
              <a:spcBef>
                <a:spcPts val="0"/>
              </a:spcBef>
              <a:spcAft>
                <a:spcPts val="0"/>
              </a:spcAft>
              <a:buClr>
                <a:srgbClr val="000000"/>
              </a:buClr>
              <a:buSzPts val="1700"/>
              <a:buFont typeface="Arial"/>
              <a:buNone/>
            </a:pPr>
            <a:r>
              <a:rPr b="0" i="0" lang="en-US" sz="1700" u="none" cap="none" strike="noStrike">
                <a:solidFill>
                  <a:schemeClr val="dk1"/>
                </a:solidFill>
                <a:latin typeface="Calibri"/>
                <a:ea typeface="Calibri"/>
                <a:cs typeface="Calibri"/>
                <a:sym typeface="Calibri"/>
              </a:rPr>
              <a:t>In the Calls History tab, users can do the following action by pressing hold for 3s:</a:t>
            </a:r>
            <a:endParaRPr b="0" i="0" sz="1700" u="none" cap="none" strike="noStrike">
              <a:solidFill>
                <a:schemeClr val="dk1"/>
              </a:solidFill>
              <a:latin typeface="Calibri"/>
              <a:ea typeface="Calibri"/>
              <a:cs typeface="Calibri"/>
              <a:sym typeface="Calibri"/>
            </a:endParaRPr>
          </a:p>
          <a:p>
            <a:pPr indent="-231775" lvl="0" marL="514350" marR="0" rtl="0" algn="just">
              <a:lnSpc>
                <a:spcPct val="150000"/>
              </a:lnSpc>
              <a:spcBef>
                <a:spcPts val="0"/>
              </a:spcBef>
              <a:spcAft>
                <a:spcPts val="0"/>
              </a:spcAft>
              <a:buClr>
                <a:schemeClr val="dk1"/>
              </a:buClr>
              <a:buSzPts val="1700"/>
              <a:buFont typeface="Calibri"/>
              <a:buChar char="●"/>
            </a:pPr>
            <a:r>
              <a:rPr b="1" i="0" lang="en-US" sz="1700" u="none" cap="none" strike="noStrike">
                <a:solidFill>
                  <a:schemeClr val="dk1"/>
                </a:solidFill>
                <a:latin typeface="Calibri"/>
                <a:ea typeface="Calibri"/>
                <a:cs typeface="Calibri"/>
                <a:sym typeface="Calibri"/>
              </a:rPr>
              <a:t>Callback</a:t>
            </a:r>
            <a:endParaRPr b="1" i="0" sz="1700" u="none" cap="none" strike="noStrike">
              <a:solidFill>
                <a:schemeClr val="dk1"/>
              </a:solidFill>
              <a:latin typeface="Calibri"/>
              <a:ea typeface="Calibri"/>
              <a:cs typeface="Calibri"/>
              <a:sym typeface="Calibri"/>
            </a:endParaRPr>
          </a:p>
          <a:p>
            <a:pPr indent="-231775" lvl="0" marL="514350" marR="0" rtl="0" algn="just">
              <a:lnSpc>
                <a:spcPct val="150000"/>
              </a:lnSpc>
              <a:spcBef>
                <a:spcPts val="0"/>
              </a:spcBef>
              <a:spcAft>
                <a:spcPts val="0"/>
              </a:spcAft>
              <a:buClr>
                <a:schemeClr val="dk1"/>
              </a:buClr>
              <a:buSzPts val="1700"/>
              <a:buFont typeface="Arial"/>
              <a:buChar char="●"/>
            </a:pPr>
            <a:r>
              <a:rPr b="1" i="0" lang="en-US" sz="1700" u="none" cap="none" strike="noStrike">
                <a:solidFill>
                  <a:schemeClr val="dk1"/>
                </a:solidFill>
                <a:latin typeface="Calibri"/>
                <a:ea typeface="Calibri"/>
                <a:cs typeface="Calibri"/>
                <a:sym typeface="Calibri"/>
              </a:rPr>
              <a:t>View Details</a:t>
            </a:r>
            <a:r>
              <a:rPr b="0" i="0" lang="en-US" sz="1700" u="none" cap="none" strike="noStrike">
                <a:solidFill>
                  <a:schemeClr val="dk1"/>
                </a:solidFill>
                <a:latin typeface="Calibri"/>
                <a:ea typeface="Calibri"/>
                <a:cs typeface="Calibri"/>
                <a:sym typeface="Calibri"/>
              </a:rPr>
              <a:t> </a:t>
            </a:r>
            <a:endParaRPr b="0" i="0" sz="1700" u="none" cap="none" strike="noStrike">
              <a:solidFill>
                <a:schemeClr val="dk1"/>
              </a:solidFill>
              <a:latin typeface="Calibri"/>
              <a:ea typeface="Calibri"/>
              <a:cs typeface="Calibri"/>
              <a:sym typeface="Calibri"/>
            </a:endParaRPr>
          </a:p>
        </p:txBody>
      </p:sp>
      <p:sp>
        <p:nvSpPr>
          <p:cNvPr id="1939" name="Google Shape;1939;p93"/>
          <p:cNvSpPr txBox="1"/>
          <p:nvPr/>
        </p:nvSpPr>
        <p:spPr>
          <a:xfrm>
            <a:off x="481257" y="139932"/>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US" sz="2800" u="none" cap="none" strike="noStrike">
                <a:solidFill>
                  <a:schemeClr val="dk1"/>
                </a:solidFill>
                <a:latin typeface="Arial"/>
                <a:ea typeface="Arial"/>
                <a:cs typeface="Arial"/>
                <a:sym typeface="Arial"/>
              </a:rPr>
              <a:t>Mobile App </a:t>
            </a:r>
            <a:r>
              <a:rPr b="0" i="0" lang="en-US" sz="2800" u="none" cap="none" strike="noStrike">
                <a:solidFill>
                  <a:schemeClr val="dk1"/>
                </a:solidFill>
                <a:latin typeface="Arial"/>
                <a:ea typeface="Arial"/>
                <a:cs typeface="Arial"/>
                <a:sym typeface="Arial"/>
              </a:rPr>
              <a:t>&lt;Call History&gt;</a:t>
            </a:r>
            <a:endParaRPr b="0" i="0" sz="2800" u="none" cap="none" strike="noStrike">
              <a:solidFill>
                <a:schemeClr val="dk1"/>
              </a:solidFill>
              <a:latin typeface="Arial"/>
              <a:ea typeface="Arial"/>
              <a:cs typeface="Arial"/>
              <a:sym typeface="Arial"/>
            </a:endParaRPr>
          </a:p>
        </p:txBody>
      </p:sp>
      <p:grpSp>
        <p:nvGrpSpPr>
          <p:cNvPr id="1940" name="Google Shape;1940;p93"/>
          <p:cNvGrpSpPr/>
          <p:nvPr/>
        </p:nvGrpSpPr>
        <p:grpSpPr>
          <a:xfrm>
            <a:off x="527525" y="1044434"/>
            <a:ext cx="6338522" cy="5227843"/>
            <a:chOff x="682450" y="968234"/>
            <a:chExt cx="6338522" cy="5227843"/>
          </a:xfrm>
        </p:grpSpPr>
        <p:pic>
          <p:nvPicPr>
            <p:cNvPr id="1941" name="Google Shape;1941;p93"/>
            <p:cNvPicPr preferRelativeResize="0"/>
            <p:nvPr/>
          </p:nvPicPr>
          <p:blipFill rotWithShape="1">
            <a:blip r:embed="rId3">
              <a:alphaModFix/>
            </a:blip>
            <a:srcRect b="0" l="0" r="0" t="0"/>
            <a:stretch/>
          </p:blipFill>
          <p:spPr>
            <a:xfrm>
              <a:off x="4080311" y="968234"/>
              <a:ext cx="2940661" cy="5227843"/>
            </a:xfrm>
            <a:prstGeom prst="rect">
              <a:avLst/>
            </a:prstGeom>
            <a:noFill/>
            <a:ln cap="flat" cmpd="sng" w="9525">
              <a:solidFill>
                <a:srgbClr val="898989"/>
              </a:solidFill>
              <a:prstDash val="solid"/>
              <a:round/>
              <a:headEnd len="sm" w="sm" type="none"/>
              <a:tailEnd len="sm" w="sm" type="none"/>
            </a:ln>
          </p:spPr>
        </p:pic>
        <p:pic>
          <p:nvPicPr>
            <p:cNvPr id="1942" name="Google Shape;1942;p93"/>
            <p:cNvPicPr preferRelativeResize="0"/>
            <p:nvPr/>
          </p:nvPicPr>
          <p:blipFill rotWithShape="1">
            <a:blip r:embed="rId4">
              <a:alphaModFix/>
            </a:blip>
            <a:srcRect b="0" l="0" r="0" t="0"/>
            <a:stretch/>
          </p:blipFill>
          <p:spPr>
            <a:xfrm>
              <a:off x="682450" y="968234"/>
              <a:ext cx="2940661" cy="5227843"/>
            </a:xfrm>
            <a:prstGeom prst="rect">
              <a:avLst/>
            </a:prstGeom>
            <a:noFill/>
            <a:ln cap="flat" cmpd="sng" w="9525">
              <a:solidFill>
                <a:srgbClr val="898989"/>
              </a:solidFill>
              <a:prstDash val="solid"/>
              <a:round/>
              <a:headEnd len="sm" w="sm" type="none"/>
              <a:tailEnd len="sm" w="sm" type="none"/>
            </a:ln>
          </p:spPr>
        </p:pic>
        <p:grpSp>
          <p:nvGrpSpPr>
            <p:cNvPr id="1943" name="Google Shape;1943;p93"/>
            <p:cNvGrpSpPr/>
            <p:nvPr/>
          </p:nvGrpSpPr>
          <p:grpSpPr>
            <a:xfrm>
              <a:off x="3593400" y="3582150"/>
              <a:ext cx="1005550" cy="1933650"/>
              <a:chOff x="3593400" y="3582150"/>
              <a:chExt cx="1005550" cy="1933650"/>
            </a:xfrm>
          </p:grpSpPr>
          <p:cxnSp>
            <p:nvCxnSpPr>
              <p:cNvPr id="1944" name="Google Shape;1944;p93"/>
              <p:cNvCxnSpPr/>
              <p:nvPr/>
            </p:nvCxnSpPr>
            <p:spPr>
              <a:xfrm>
                <a:off x="3593400" y="5515800"/>
                <a:ext cx="359700" cy="0"/>
              </a:xfrm>
              <a:prstGeom prst="straightConnector1">
                <a:avLst/>
              </a:prstGeom>
              <a:noFill/>
              <a:ln cap="flat" cmpd="sng" w="9525">
                <a:solidFill>
                  <a:srgbClr val="898989"/>
                </a:solidFill>
                <a:prstDash val="solid"/>
                <a:round/>
                <a:headEnd len="sm" w="sm" type="none"/>
                <a:tailEnd len="sm" w="sm" type="none"/>
              </a:ln>
            </p:spPr>
          </p:cxnSp>
          <p:cxnSp>
            <p:nvCxnSpPr>
              <p:cNvPr id="1945" name="Google Shape;1945;p93"/>
              <p:cNvCxnSpPr/>
              <p:nvPr/>
            </p:nvCxnSpPr>
            <p:spPr>
              <a:xfrm rot="10800000">
                <a:off x="3953100" y="3587700"/>
                <a:ext cx="0" cy="1928100"/>
              </a:xfrm>
              <a:prstGeom prst="straightConnector1">
                <a:avLst/>
              </a:prstGeom>
              <a:noFill/>
              <a:ln cap="flat" cmpd="sng" w="9525">
                <a:solidFill>
                  <a:srgbClr val="898989"/>
                </a:solidFill>
                <a:prstDash val="solid"/>
                <a:round/>
                <a:headEnd len="sm" w="sm" type="none"/>
                <a:tailEnd len="sm" w="sm" type="none"/>
              </a:ln>
            </p:spPr>
          </p:cxnSp>
          <p:cxnSp>
            <p:nvCxnSpPr>
              <p:cNvPr id="1946" name="Google Shape;1946;p93"/>
              <p:cNvCxnSpPr/>
              <p:nvPr/>
            </p:nvCxnSpPr>
            <p:spPr>
              <a:xfrm>
                <a:off x="3960850" y="3582150"/>
                <a:ext cx="638100" cy="0"/>
              </a:xfrm>
              <a:prstGeom prst="straightConnector1">
                <a:avLst/>
              </a:prstGeom>
              <a:noFill/>
              <a:ln cap="flat" cmpd="sng" w="9525">
                <a:solidFill>
                  <a:srgbClr val="898989"/>
                </a:solidFill>
                <a:prstDash val="solid"/>
                <a:round/>
                <a:headEnd len="sm" w="sm" type="none"/>
                <a:tailEnd len="med" w="med" type="triangle"/>
              </a:ln>
            </p:spPr>
          </p:cxnSp>
        </p:grpSp>
      </p:gr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1" name="Shape 1951"/>
        <p:cNvGrpSpPr/>
        <p:nvPr/>
      </p:nvGrpSpPr>
      <p:grpSpPr>
        <a:xfrm>
          <a:off x="0" y="0"/>
          <a:ext cx="0" cy="0"/>
          <a:chOff x="0" y="0"/>
          <a:chExt cx="0" cy="0"/>
        </a:xfrm>
      </p:grpSpPr>
      <p:sp>
        <p:nvSpPr>
          <p:cNvPr id="1952" name="Google Shape;1952;p94"/>
          <p:cNvSpPr txBox="1"/>
          <p:nvPr/>
        </p:nvSpPr>
        <p:spPr>
          <a:xfrm>
            <a:off x="7478875" y="2712605"/>
            <a:ext cx="4185600" cy="1891500"/>
          </a:xfrm>
          <a:prstGeom prst="rect">
            <a:avLst/>
          </a:prstGeom>
          <a:noFill/>
          <a:ln>
            <a:noFill/>
          </a:ln>
        </p:spPr>
        <p:txBody>
          <a:bodyPr anchorCtr="0" anchor="ctr" bIns="121900" lIns="121900" spcFirstLastPara="1" rIns="121900" wrap="square" tIns="121900">
            <a:noAutofit/>
          </a:bodyPr>
          <a:lstStyle/>
          <a:p>
            <a:pPr indent="0" lvl="0" marL="0" marR="0" rtl="0" algn="just">
              <a:lnSpc>
                <a:spcPct val="150000"/>
              </a:lnSpc>
              <a:spcBef>
                <a:spcPts val="0"/>
              </a:spcBef>
              <a:spcAft>
                <a:spcPts val="0"/>
              </a:spcAft>
              <a:buClr>
                <a:srgbClr val="000000"/>
              </a:buClr>
              <a:buSzPts val="1700"/>
              <a:buFont typeface="Arial"/>
              <a:buNone/>
            </a:pPr>
            <a:r>
              <a:rPr b="0" i="0" lang="en-US" sz="1700" u="none" cap="none" strike="noStrike">
                <a:solidFill>
                  <a:schemeClr val="dk1"/>
                </a:solidFill>
                <a:latin typeface="Calibri"/>
                <a:ea typeface="Calibri"/>
                <a:cs typeface="Calibri"/>
                <a:sym typeface="Calibri"/>
              </a:rPr>
              <a:t>In the Calls History tab, users can do the following action by pressing hold for 3s:</a:t>
            </a:r>
            <a:endParaRPr b="0" i="0" sz="1700" u="none" cap="none" strike="noStrike">
              <a:solidFill>
                <a:schemeClr val="dk1"/>
              </a:solidFill>
              <a:latin typeface="Calibri"/>
              <a:ea typeface="Calibri"/>
              <a:cs typeface="Calibri"/>
              <a:sym typeface="Calibri"/>
            </a:endParaRPr>
          </a:p>
          <a:p>
            <a:pPr indent="-231775" lvl="0" marL="514350" marR="0" rtl="0" algn="just">
              <a:lnSpc>
                <a:spcPct val="150000"/>
              </a:lnSpc>
              <a:spcBef>
                <a:spcPts val="0"/>
              </a:spcBef>
              <a:spcAft>
                <a:spcPts val="0"/>
              </a:spcAft>
              <a:buClr>
                <a:schemeClr val="dk1"/>
              </a:buClr>
              <a:buSzPts val="1700"/>
              <a:buFont typeface="Calibri"/>
              <a:buChar char="●"/>
            </a:pPr>
            <a:r>
              <a:rPr b="1" i="0" lang="en-US" sz="1700" u="none" cap="none" strike="noStrike">
                <a:solidFill>
                  <a:schemeClr val="dk1"/>
                </a:solidFill>
                <a:latin typeface="Calibri"/>
                <a:ea typeface="Calibri"/>
                <a:cs typeface="Calibri"/>
                <a:sym typeface="Calibri"/>
              </a:rPr>
              <a:t>Download Recording</a:t>
            </a:r>
            <a:endParaRPr b="1" i="0" sz="17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600"/>
              <a:buFont typeface="Arial"/>
              <a:buNone/>
            </a:pPr>
            <a:r>
              <a:rPr b="0" i="1" lang="en-US" sz="1600" u="none" cap="none" strike="noStrike">
                <a:solidFill>
                  <a:schemeClr val="dk1"/>
                </a:solidFill>
                <a:latin typeface="Calibri"/>
                <a:ea typeface="Calibri"/>
                <a:cs typeface="Calibri"/>
                <a:sym typeface="Calibri"/>
              </a:rPr>
              <a:t>Note: This feature is only available after Users enable </a:t>
            </a:r>
            <a:r>
              <a:rPr b="1" i="1" lang="en-US" sz="1600" u="sng" cap="none" strike="noStrike">
                <a:solidFill>
                  <a:schemeClr val="hlink"/>
                </a:solidFill>
                <a:latin typeface="Calibri"/>
                <a:ea typeface="Calibri"/>
                <a:cs typeface="Calibri"/>
                <a:sym typeface="Calibri"/>
              </a:rPr>
              <a:t>Call Recording</a:t>
            </a:r>
            <a:r>
              <a:rPr b="1" i="1" lang="en-US" sz="1600" u="none" cap="none" strike="noStrike">
                <a:solidFill>
                  <a:schemeClr val="dk1"/>
                </a:solidFill>
                <a:latin typeface="Calibri"/>
                <a:ea typeface="Calibri"/>
                <a:cs typeface="Calibri"/>
                <a:sym typeface="Calibri"/>
              </a:rPr>
              <a:t> function</a:t>
            </a:r>
            <a:r>
              <a:rPr b="0" i="1" lang="en-US" sz="1600" u="none" cap="none" strike="noStrike">
                <a:solidFill>
                  <a:schemeClr val="dk1"/>
                </a:solidFill>
                <a:latin typeface="Calibri"/>
                <a:ea typeface="Calibri"/>
                <a:cs typeface="Calibri"/>
                <a:sym typeface="Calibri"/>
              </a:rPr>
              <a:t> on the portal.</a:t>
            </a:r>
            <a:endParaRPr b="1" i="0" sz="1700" u="none" cap="none" strike="noStrike">
              <a:solidFill>
                <a:schemeClr val="dk1"/>
              </a:solidFill>
              <a:latin typeface="Calibri"/>
              <a:ea typeface="Calibri"/>
              <a:cs typeface="Calibri"/>
              <a:sym typeface="Calibri"/>
            </a:endParaRPr>
          </a:p>
        </p:txBody>
      </p:sp>
      <p:sp>
        <p:nvSpPr>
          <p:cNvPr id="1953" name="Google Shape;1953;p94"/>
          <p:cNvSpPr txBox="1"/>
          <p:nvPr/>
        </p:nvSpPr>
        <p:spPr>
          <a:xfrm>
            <a:off x="481257" y="139932"/>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US" sz="2800" u="none" cap="none" strike="noStrike">
                <a:solidFill>
                  <a:schemeClr val="dk1"/>
                </a:solidFill>
                <a:latin typeface="Arial"/>
                <a:ea typeface="Arial"/>
                <a:cs typeface="Arial"/>
                <a:sym typeface="Arial"/>
              </a:rPr>
              <a:t>Mobile App </a:t>
            </a:r>
            <a:r>
              <a:rPr b="0" i="0" lang="en-US" sz="2800" u="none" cap="none" strike="noStrike">
                <a:solidFill>
                  <a:schemeClr val="dk1"/>
                </a:solidFill>
                <a:latin typeface="Arial"/>
                <a:ea typeface="Arial"/>
                <a:cs typeface="Arial"/>
                <a:sym typeface="Arial"/>
              </a:rPr>
              <a:t>&lt;Call Recording&gt;</a:t>
            </a:r>
            <a:endParaRPr b="0" i="0" sz="2800" u="none" cap="none" strike="noStrike">
              <a:solidFill>
                <a:schemeClr val="dk1"/>
              </a:solidFill>
              <a:latin typeface="Arial"/>
              <a:ea typeface="Arial"/>
              <a:cs typeface="Arial"/>
              <a:sym typeface="Arial"/>
            </a:endParaRPr>
          </a:p>
        </p:txBody>
      </p:sp>
      <p:pic>
        <p:nvPicPr>
          <p:cNvPr id="1954" name="Google Shape;1954;p94"/>
          <p:cNvPicPr preferRelativeResize="0"/>
          <p:nvPr/>
        </p:nvPicPr>
        <p:blipFill rotWithShape="1">
          <a:blip r:embed="rId3">
            <a:alphaModFix/>
          </a:blip>
          <a:srcRect b="0" l="0" r="0" t="0"/>
          <a:stretch/>
        </p:blipFill>
        <p:spPr>
          <a:xfrm>
            <a:off x="3925386" y="1044434"/>
            <a:ext cx="2940661" cy="5227843"/>
          </a:xfrm>
          <a:prstGeom prst="rect">
            <a:avLst/>
          </a:prstGeom>
          <a:noFill/>
          <a:ln cap="flat" cmpd="sng" w="9525">
            <a:solidFill>
              <a:srgbClr val="898989"/>
            </a:solidFill>
            <a:prstDash val="solid"/>
            <a:round/>
            <a:headEnd len="sm" w="sm" type="none"/>
            <a:tailEnd len="sm" w="sm" type="none"/>
          </a:ln>
        </p:spPr>
      </p:pic>
      <p:pic>
        <p:nvPicPr>
          <p:cNvPr id="1955" name="Google Shape;1955;p94"/>
          <p:cNvPicPr preferRelativeResize="0"/>
          <p:nvPr/>
        </p:nvPicPr>
        <p:blipFill rotWithShape="1">
          <a:blip r:embed="rId4">
            <a:alphaModFix/>
          </a:blip>
          <a:srcRect b="0" l="0" r="0" t="0"/>
          <a:stretch/>
        </p:blipFill>
        <p:spPr>
          <a:xfrm>
            <a:off x="527525" y="1044434"/>
            <a:ext cx="2940661" cy="5227843"/>
          </a:xfrm>
          <a:prstGeom prst="rect">
            <a:avLst/>
          </a:prstGeom>
          <a:noFill/>
          <a:ln cap="flat" cmpd="sng" w="9525">
            <a:solidFill>
              <a:srgbClr val="898989"/>
            </a:solidFill>
            <a:prstDash val="solid"/>
            <a:round/>
            <a:headEnd len="sm" w="sm" type="none"/>
            <a:tailEnd len="sm" w="sm" type="none"/>
          </a:ln>
        </p:spPr>
      </p:pic>
      <p:grpSp>
        <p:nvGrpSpPr>
          <p:cNvPr id="1956" name="Google Shape;1956;p94"/>
          <p:cNvGrpSpPr/>
          <p:nvPr/>
        </p:nvGrpSpPr>
        <p:grpSpPr>
          <a:xfrm>
            <a:off x="3438475" y="3658350"/>
            <a:ext cx="1005550" cy="1933650"/>
            <a:chOff x="3593400" y="3582150"/>
            <a:chExt cx="1005550" cy="1933650"/>
          </a:xfrm>
        </p:grpSpPr>
        <p:cxnSp>
          <p:nvCxnSpPr>
            <p:cNvPr id="1957" name="Google Shape;1957;p94"/>
            <p:cNvCxnSpPr/>
            <p:nvPr/>
          </p:nvCxnSpPr>
          <p:spPr>
            <a:xfrm>
              <a:off x="3593400" y="5515800"/>
              <a:ext cx="359700" cy="0"/>
            </a:xfrm>
            <a:prstGeom prst="straightConnector1">
              <a:avLst/>
            </a:prstGeom>
            <a:noFill/>
            <a:ln cap="flat" cmpd="sng" w="9525">
              <a:solidFill>
                <a:srgbClr val="D50000"/>
              </a:solidFill>
              <a:prstDash val="solid"/>
              <a:round/>
              <a:headEnd len="sm" w="sm" type="none"/>
              <a:tailEnd len="sm" w="sm" type="none"/>
            </a:ln>
          </p:spPr>
        </p:cxnSp>
        <p:cxnSp>
          <p:nvCxnSpPr>
            <p:cNvPr id="1958" name="Google Shape;1958;p94"/>
            <p:cNvCxnSpPr/>
            <p:nvPr/>
          </p:nvCxnSpPr>
          <p:spPr>
            <a:xfrm rot="10800000">
              <a:off x="3953100" y="3587700"/>
              <a:ext cx="0" cy="1928100"/>
            </a:xfrm>
            <a:prstGeom prst="straightConnector1">
              <a:avLst/>
            </a:prstGeom>
            <a:noFill/>
            <a:ln cap="flat" cmpd="sng" w="9525">
              <a:solidFill>
                <a:srgbClr val="D50000"/>
              </a:solidFill>
              <a:prstDash val="solid"/>
              <a:round/>
              <a:headEnd len="sm" w="sm" type="none"/>
              <a:tailEnd len="sm" w="sm" type="none"/>
            </a:ln>
          </p:spPr>
        </p:cxnSp>
        <p:cxnSp>
          <p:nvCxnSpPr>
            <p:cNvPr id="1959" name="Google Shape;1959;p94"/>
            <p:cNvCxnSpPr/>
            <p:nvPr/>
          </p:nvCxnSpPr>
          <p:spPr>
            <a:xfrm>
              <a:off x="3960850" y="3582150"/>
              <a:ext cx="638100" cy="0"/>
            </a:xfrm>
            <a:prstGeom prst="straightConnector1">
              <a:avLst/>
            </a:prstGeom>
            <a:noFill/>
            <a:ln cap="flat" cmpd="sng" w="9525">
              <a:solidFill>
                <a:srgbClr val="D50000"/>
              </a:solidFill>
              <a:prstDash val="solid"/>
              <a:round/>
              <a:headEnd len="sm" w="sm" type="none"/>
              <a:tailEnd len="med" w="med" type="triangle"/>
            </a:ln>
          </p:spPr>
        </p:cxnSp>
      </p:gr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4" name="Shape 1964"/>
        <p:cNvGrpSpPr/>
        <p:nvPr/>
      </p:nvGrpSpPr>
      <p:grpSpPr>
        <a:xfrm>
          <a:off x="0" y="0"/>
          <a:ext cx="0" cy="0"/>
          <a:chOff x="0" y="0"/>
          <a:chExt cx="0" cy="0"/>
        </a:xfrm>
      </p:grpSpPr>
      <p:sp>
        <p:nvSpPr>
          <p:cNvPr id="1965" name="Google Shape;1965;p95"/>
          <p:cNvSpPr txBox="1"/>
          <p:nvPr/>
        </p:nvSpPr>
        <p:spPr>
          <a:xfrm>
            <a:off x="481257" y="139932"/>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US" sz="2800" u="none" cap="none" strike="noStrike">
                <a:solidFill>
                  <a:schemeClr val="dk1"/>
                </a:solidFill>
                <a:latin typeface="Arial"/>
                <a:ea typeface="Arial"/>
                <a:cs typeface="Arial"/>
                <a:sym typeface="Arial"/>
              </a:rPr>
              <a:t>Mobile App </a:t>
            </a:r>
            <a:r>
              <a:rPr b="0" i="0" lang="en-US" sz="2800" u="none" cap="none" strike="noStrike">
                <a:solidFill>
                  <a:schemeClr val="dk1"/>
                </a:solidFill>
                <a:latin typeface="Arial"/>
                <a:ea typeface="Arial"/>
                <a:cs typeface="Arial"/>
                <a:sym typeface="Arial"/>
              </a:rPr>
              <a:t>&lt;Make Outgoing Calls&gt;</a:t>
            </a:r>
            <a:endParaRPr b="0" i="0" sz="2800" u="none" cap="none" strike="noStrike">
              <a:solidFill>
                <a:schemeClr val="dk1"/>
              </a:solidFill>
              <a:latin typeface="Arial"/>
              <a:ea typeface="Arial"/>
              <a:cs typeface="Arial"/>
              <a:sym typeface="Arial"/>
            </a:endParaRPr>
          </a:p>
        </p:txBody>
      </p:sp>
      <p:grpSp>
        <p:nvGrpSpPr>
          <p:cNvPr id="1966" name="Google Shape;1966;p95"/>
          <p:cNvGrpSpPr/>
          <p:nvPr/>
        </p:nvGrpSpPr>
        <p:grpSpPr>
          <a:xfrm>
            <a:off x="462388" y="456167"/>
            <a:ext cx="11267225" cy="6189592"/>
            <a:chOff x="462388" y="456167"/>
            <a:chExt cx="11267225" cy="6189592"/>
          </a:xfrm>
        </p:grpSpPr>
        <p:cxnSp>
          <p:nvCxnSpPr>
            <p:cNvPr id="1967" name="Google Shape;1967;p95"/>
            <p:cNvCxnSpPr>
              <a:endCxn id="1968" idx="0"/>
            </p:cNvCxnSpPr>
            <p:nvPr/>
          </p:nvCxnSpPr>
          <p:spPr>
            <a:xfrm>
              <a:off x="8447842" y="1389498"/>
              <a:ext cx="0" cy="1542000"/>
            </a:xfrm>
            <a:prstGeom prst="straightConnector1">
              <a:avLst/>
            </a:prstGeom>
            <a:noFill/>
            <a:ln cap="flat" cmpd="sng" w="9525">
              <a:solidFill>
                <a:srgbClr val="D50000"/>
              </a:solidFill>
              <a:prstDash val="solid"/>
              <a:round/>
              <a:headEnd len="sm" w="sm" type="none"/>
              <a:tailEnd len="med" w="med" type="triangle"/>
            </a:ln>
          </p:spPr>
        </p:cxnSp>
        <p:pic>
          <p:nvPicPr>
            <p:cNvPr id="1969" name="Google Shape;1969;p95"/>
            <p:cNvPicPr preferRelativeResize="0"/>
            <p:nvPr/>
          </p:nvPicPr>
          <p:blipFill rotWithShape="1">
            <a:blip r:embed="rId3">
              <a:alphaModFix/>
            </a:blip>
            <a:srcRect b="51449" l="0" r="0" t="0"/>
            <a:stretch/>
          </p:blipFill>
          <p:spPr>
            <a:xfrm>
              <a:off x="462388" y="3350950"/>
              <a:ext cx="3817374" cy="3294802"/>
            </a:xfrm>
            <a:prstGeom prst="rect">
              <a:avLst/>
            </a:prstGeom>
            <a:noFill/>
            <a:ln cap="flat" cmpd="sng" w="9525">
              <a:solidFill>
                <a:srgbClr val="898989"/>
              </a:solidFill>
              <a:prstDash val="solid"/>
              <a:round/>
              <a:headEnd len="sm" w="sm" type="none"/>
              <a:tailEnd len="sm" w="sm" type="none"/>
            </a:ln>
          </p:spPr>
        </p:pic>
        <p:pic>
          <p:nvPicPr>
            <p:cNvPr id="1970" name="Google Shape;1970;p95"/>
            <p:cNvPicPr preferRelativeResize="0"/>
            <p:nvPr/>
          </p:nvPicPr>
          <p:blipFill rotWithShape="1">
            <a:blip r:embed="rId4">
              <a:alphaModFix/>
            </a:blip>
            <a:srcRect b="57630" l="0" r="0" t="0"/>
            <a:stretch/>
          </p:blipFill>
          <p:spPr>
            <a:xfrm>
              <a:off x="6877062" y="456167"/>
              <a:ext cx="3141550" cy="2366300"/>
            </a:xfrm>
            <a:prstGeom prst="rect">
              <a:avLst/>
            </a:prstGeom>
            <a:noFill/>
            <a:ln cap="flat" cmpd="sng" w="9525">
              <a:solidFill>
                <a:srgbClr val="898989"/>
              </a:solidFill>
              <a:prstDash val="solid"/>
              <a:round/>
              <a:headEnd len="sm" w="sm" type="none"/>
              <a:tailEnd len="sm" w="sm" type="none"/>
            </a:ln>
          </p:spPr>
        </p:pic>
        <p:pic>
          <p:nvPicPr>
            <p:cNvPr id="1971" name="Google Shape;1971;p95"/>
            <p:cNvPicPr preferRelativeResize="0"/>
            <p:nvPr/>
          </p:nvPicPr>
          <p:blipFill rotWithShape="1">
            <a:blip r:embed="rId5">
              <a:alphaModFix/>
            </a:blip>
            <a:srcRect b="0" l="1700" r="1690" t="0"/>
            <a:stretch/>
          </p:blipFill>
          <p:spPr>
            <a:xfrm>
              <a:off x="5166063" y="2931491"/>
              <a:ext cx="2018413" cy="3714268"/>
            </a:xfrm>
            <a:prstGeom prst="rect">
              <a:avLst/>
            </a:prstGeom>
            <a:noFill/>
            <a:ln cap="flat" cmpd="sng" w="9525">
              <a:solidFill>
                <a:srgbClr val="898989"/>
              </a:solidFill>
              <a:prstDash val="solid"/>
              <a:round/>
              <a:headEnd len="sm" w="sm" type="none"/>
              <a:tailEnd len="sm" w="sm" type="none"/>
            </a:ln>
          </p:spPr>
        </p:pic>
        <p:pic>
          <p:nvPicPr>
            <p:cNvPr id="1968" name="Google Shape;1968;p95"/>
            <p:cNvPicPr preferRelativeResize="0"/>
            <p:nvPr/>
          </p:nvPicPr>
          <p:blipFill rotWithShape="1">
            <a:blip r:embed="rId6">
              <a:alphaModFix/>
            </a:blip>
            <a:srcRect b="0" l="0" r="0" t="0"/>
            <a:stretch/>
          </p:blipFill>
          <p:spPr>
            <a:xfrm>
              <a:off x="7438639" y="2931498"/>
              <a:ext cx="2018405" cy="3714253"/>
            </a:xfrm>
            <a:prstGeom prst="rect">
              <a:avLst/>
            </a:prstGeom>
            <a:noFill/>
            <a:ln cap="flat" cmpd="sng" w="9525">
              <a:solidFill>
                <a:srgbClr val="898989"/>
              </a:solidFill>
              <a:prstDash val="solid"/>
              <a:round/>
              <a:headEnd len="sm" w="sm" type="none"/>
              <a:tailEnd len="sm" w="sm" type="none"/>
            </a:ln>
          </p:spPr>
        </p:pic>
        <p:pic>
          <p:nvPicPr>
            <p:cNvPr id="1972" name="Google Shape;1972;p95"/>
            <p:cNvPicPr preferRelativeResize="0"/>
            <p:nvPr/>
          </p:nvPicPr>
          <p:blipFill rotWithShape="1">
            <a:blip r:embed="rId7">
              <a:alphaModFix/>
            </a:blip>
            <a:srcRect b="0" l="0" r="0" t="0"/>
            <a:stretch/>
          </p:blipFill>
          <p:spPr>
            <a:xfrm>
              <a:off x="9711208" y="2931498"/>
              <a:ext cx="2018405" cy="3714253"/>
            </a:xfrm>
            <a:prstGeom prst="rect">
              <a:avLst/>
            </a:prstGeom>
            <a:noFill/>
            <a:ln cap="flat" cmpd="sng" w="9525">
              <a:solidFill>
                <a:srgbClr val="898989"/>
              </a:solidFill>
              <a:prstDash val="solid"/>
              <a:round/>
              <a:headEnd len="sm" w="sm" type="none"/>
              <a:tailEnd len="sm" w="sm" type="none"/>
            </a:ln>
          </p:spPr>
        </p:pic>
        <p:cxnSp>
          <p:nvCxnSpPr>
            <p:cNvPr id="1973" name="Google Shape;1973;p95"/>
            <p:cNvCxnSpPr>
              <a:endCxn id="1970" idx="1"/>
            </p:cNvCxnSpPr>
            <p:nvPr/>
          </p:nvCxnSpPr>
          <p:spPr>
            <a:xfrm flipH="1" rot="10800000">
              <a:off x="3107862" y="1639317"/>
              <a:ext cx="3769200" cy="2786100"/>
            </a:xfrm>
            <a:prstGeom prst="bentConnector3">
              <a:avLst>
                <a:gd fmla="val 50000" name="adj1"/>
              </a:avLst>
            </a:prstGeom>
            <a:noFill/>
            <a:ln cap="flat" cmpd="sng" w="9525">
              <a:solidFill>
                <a:srgbClr val="D50000"/>
              </a:solidFill>
              <a:prstDash val="solid"/>
              <a:round/>
              <a:headEnd len="sm" w="sm" type="none"/>
              <a:tailEnd len="med" w="med" type="triangle"/>
            </a:ln>
          </p:spPr>
        </p:cxnSp>
        <p:cxnSp>
          <p:nvCxnSpPr>
            <p:cNvPr id="1974" name="Google Shape;1974;p95"/>
            <p:cNvCxnSpPr>
              <a:endCxn id="1971" idx="0"/>
            </p:cNvCxnSpPr>
            <p:nvPr/>
          </p:nvCxnSpPr>
          <p:spPr>
            <a:xfrm rot="5400000">
              <a:off x="5947870" y="1417091"/>
              <a:ext cx="1741800" cy="1287000"/>
            </a:xfrm>
            <a:prstGeom prst="bentConnector3">
              <a:avLst>
                <a:gd fmla="val 50000" name="adj1"/>
              </a:avLst>
            </a:prstGeom>
            <a:noFill/>
            <a:ln cap="flat" cmpd="sng" w="9525">
              <a:solidFill>
                <a:srgbClr val="D50000"/>
              </a:solidFill>
              <a:prstDash val="solid"/>
              <a:round/>
              <a:headEnd len="sm" w="sm" type="none"/>
              <a:tailEnd len="med" w="med" type="triangle"/>
            </a:ln>
          </p:spPr>
        </p:cxnSp>
        <p:cxnSp>
          <p:nvCxnSpPr>
            <p:cNvPr id="1975" name="Google Shape;1975;p95"/>
            <p:cNvCxnSpPr>
              <a:endCxn id="1972" idx="0"/>
            </p:cNvCxnSpPr>
            <p:nvPr/>
          </p:nvCxnSpPr>
          <p:spPr>
            <a:xfrm flipH="1" rot="-5400000">
              <a:off x="9292411" y="1503498"/>
              <a:ext cx="2101500" cy="754500"/>
            </a:xfrm>
            <a:prstGeom prst="bentConnector3">
              <a:avLst>
                <a:gd fmla="val 200" name="adj1"/>
              </a:avLst>
            </a:prstGeom>
            <a:noFill/>
            <a:ln cap="flat" cmpd="sng" w="9525">
              <a:solidFill>
                <a:srgbClr val="D50000"/>
              </a:solidFill>
              <a:prstDash val="solid"/>
              <a:round/>
              <a:headEnd len="sm" w="sm" type="none"/>
              <a:tailEnd len="med" w="med" type="triangle"/>
            </a:ln>
          </p:spPr>
        </p:cxnSp>
        <p:cxnSp>
          <p:nvCxnSpPr>
            <p:cNvPr id="1976" name="Google Shape;1976;p95"/>
            <p:cNvCxnSpPr/>
            <p:nvPr/>
          </p:nvCxnSpPr>
          <p:spPr>
            <a:xfrm>
              <a:off x="8447842" y="1389498"/>
              <a:ext cx="0" cy="1542000"/>
            </a:xfrm>
            <a:prstGeom prst="straightConnector1">
              <a:avLst/>
            </a:prstGeom>
            <a:noFill/>
            <a:ln cap="flat" cmpd="sng" w="9525">
              <a:solidFill>
                <a:srgbClr val="D50000"/>
              </a:solidFill>
              <a:prstDash val="solid"/>
              <a:round/>
              <a:headEnd len="sm" w="sm" type="none"/>
              <a:tailEnd len="med" w="med" type="triangle"/>
            </a:ln>
          </p:spPr>
        </p:cxnSp>
        <p:pic>
          <p:nvPicPr>
            <p:cNvPr id="1977" name="Google Shape;1977;p95"/>
            <p:cNvPicPr preferRelativeResize="0"/>
            <p:nvPr/>
          </p:nvPicPr>
          <p:blipFill rotWithShape="1">
            <a:blip r:embed="rId8">
              <a:alphaModFix/>
            </a:blip>
            <a:srcRect b="30938" l="0" r="0" t="16216"/>
            <a:stretch/>
          </p:blipFill>
          <p:spPr>
            <a:xfrm>
              <a:off x="7438650" y="3919025"/>
              <a:ext cx="1916375" cy="2191625"/>
            </a:xfrm>
            <a:prstGeom prst="rect">
              <a:avLst/>
            </a:prstGeom>
            <a:noFill/>
            <a:ln>
              <a:noFill/>
            </a:ln>
          </p:spPr>
        </p:pic>
      </p:grpSp>
      <p:sp>
        <p:nvSpPr>
          <p:cNvPr id="1978" name="Google Shape;1978;p95"/>
          <p:cNvSpPr txBox="1"/>
          <p:nvPr/>
        </p:nvSpPr>
        <p:spPr>
          <a:xfrm>
            <a:off x="538600" y="739625"/>
            <a:ext cx="4707600" cy="26967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800"/>
              <a:buFont typeface="Calibri"/>
              <a:buNone/>
            </a:pPr>
            <a:r>
              <a:rPr b="0" i="0" lang="en-US" sz="1600" u="none" cap="none" strike="noStrike">
                <a:solidFill>
                  <a:srgbClr val="000000"/>
                </a:solidFill>
                <a:latin typeface="Calibri"/>
                <a:ea typeface="Calibri"/>
                <a:cs typeface="Calibri"/>
                <a:sym typeface="Calibri"/>
              </a:rPr>
              <a:t>In order to make outgoing calls:</a:t>
            </a:r>
            <a:endParaRPr b="0" i="0" sz="1600" u="none" cap="none" strike="noStrike">
              <a:solidFill>
                <a:srgbClr val="000000"/>
              </a:solidFill>
              <a:latin typeface="Calibri"/>
              <a:ea typeface="Calibri"/>
              <a:cs typeface="Calibri"/>
              <a:sym typeface="Calibri"/>
            </a:endParaRPr>
          </a:p>
          <a:p>
            <a:pPr indent="-330200" lvl="0" marL="457200" marR="0" rtl="0" algn="just">
              <a:lnSpc>
                <a:spcPct val="115000"/>
              </a:lnSpc>
              <a:spcBef>
                <a:spcPts val="0"/>
              </a:spcBef>
              <a:spcAft>
                <a:spcPts val="0"/>
              </a:spcAft>
              <a:buClr>
                <a:srgbClr val="000000"/>
              </a:buClr>
              <a:buSzPts val="1600"/>
              <a:buFont typeface="Arial"/>
              <a:buAutoNum type="arabicPeriod"/>
            </a:pPr>
            <a:r>
              <a:rPr b="0" i="0" lang="en-US" sz="1600" u="none" cap="none" strike="noStrike">
                <a:solidFill>
                  <a:srgbClr val="000000"/>
                </a:solidFill>
                <a:latin typeface="Calibri"/>
                <a:ea typeface="Calibri"/>
                <a:cs typeface="Calibri"/>
                <a:sym typeface="Calibri"/>
              </a:rPr>
              <a:t>Click on the     </a:t>
            </a:r>
            <a:r>
              <a:rPr b="1" i="0" lang="en-US" sz="1600" u="none" cap="none" strike="noStrike">
                <a:solidFill>
                  <a:srgbClr val="000000"/>
                </a:solidFill>
                <a:latin typeface="Calibri"/>
                <a:ea typeface="Calibri"/>
                <a:cs typeface="Calibri"/>
                <a:sym typeface="Calibri"/>
              </a:rPr>
              <a:t>Calls</a:t>
            </a:r>
            <a:r>
              <a:rPr b="0" i="0" lang="en-US" sz="1600" u="none" cap="none" strike="noStrike">
                <a:solidFill>
                  <a:srgbClr val="000000"/>
                </a:solidFill>
                <a:latin typeface="Calibri"/>
                <a:ea typeface="Calibri"/>
                <a:cs typeface="Calibri"/>
                <a:sym typeface="Calibri"/>
              </a:rPr>
              <a:t> button</a:t>
            </a:r>
            <a:endParaRPr b="0" i="0" sz="1600" u="none" cap="none" strike="noStrike">
              <a:solidFill>
                <a:srgbClr val="000000"/>
              </a:solidFill>
              <a:latin typeface="Calibri"/>
              <a:ea typeface="Calibri"/>
              <a:cs typeface="Calibri"/>
              <a:sym typeface="Calibri"/>
            </a:endParaRPr>
          </a:p>
          <a:p>
            <a:pPr indent="-330200" lvl="0" marL="457200" marR="0" rtl="0" algn="just">
              <a:lnSpc>
                <a:spcPct val="115000"/>
              </a:lnSpc>
              <a:spcBef>
                <a:spcPts val="0"/>
              </a:spcBef>
              <a:spcAft>
                <a:spcPts val="0"/>
              </a:spcAft>
              <a:buClr>
                <a:srgbClr val="000000"/>
              </a:buClr>
              <a:buSzPts val="1600"/>
              <a:buFont typeface="Calibri"/>
              <a:buAutoNum type="arabicPeriod"/>
            </a:pPr>
            <a:r>
              <a:rPr b="0" i="0" lang="en-US" sz="1600" u="none" cap="none" strike="noStrike">
                <a:solidFill>
                  <a:srgbClr val="000000"/>
                </a:solidFill>
                <a:latin typeface="Calibri"/>
                <a:ea typeface="Calibri"/>
                <a:cs typeface="Calibri"/>
                <a:sym typeface="Calibri"/>
              </a:rPr>
              <a:t>Select a number from:</a:t>
            </a:r>
            <a:endParaRPr b="0" i="0" sz="1600" u="none" cap="none" strike="noStrike">
              <a:solidFill>
                <a:srgbClr val="000000"/>
              </a:solidFill>
              <a:latin typeface="Calibri"/>
              <a:ea typeface="Calibri"/>
              <a:cs typeface="Calibri"/>
              <a:sym typeface="Calibri"/>
            </a:endParaRPr>
          </a:p>
          <a:p>
            <a:pPr indent="-330200" lvl="0" marL="914400" marR="0" rtl="0" algn="just">
              <a:lnSpc>
                <a:spcPct val="115000"/>
              </a:lnSpc>
              <a:spcBef>
                <a:spcPts val="0"/>
              </a:spcBef>
              <a:spcAft>
                <a:spcPts val="0"/>
              </a:spcAft>
              <a:buClr>
                <a:srgbClr val="000000"/>
              </a:buClr>
              <a:buSzPts val="1600"/>
              <a:buFont typeface="Calibri"/>
              <a:buChar char="●"/>
            </a:pPr>
            <a:r>
              <a:rPr b="1" i="0" lang="en-US" sz="1600" u="none" cap="none" strike="noStrike">
                <a:solidFill>
                  <a:srgbClr val="000000"/>
                </a:solidFill>
                <a:latin typeface="Calibri"/>
                <a:ea typeface="Calibri"/>
                <a:cs typeface="Calibri"/>
                <a:sym typeface="Calibri"/>
              </a:rPr>
              <a:t>Contact list</a:t>
            </a:r>
            <a:endParaRPr b="1" i="0" sz="1600" u="none" cap="none" strike="noStrike">
              <a:solidFill>
                <a:srgbClr val="000000"/>
              </a:solidFill>
              <a:latin typeface="Calibri"/>
              <a:ea typeface="Calibri"/>
              <a:cs typeface="Calibri"/>
              <a:sym typeface="Calibri"/>
            </a:endParaRPr>
          </a:p>
          <a:p>
            <a:pPr indent="-330200" lvl="0" marL="914400" marR="0" rtl="0" algn="just">
              <a:lnSpc>
                <a:spcPct val="115000"/>
              </a:lnSpc>
              <a:spcBef>
                <a:spcPts val="0"/>
              </a:spcBef>
              <a:spcAft>
                <a:spcPts val="0"/>
              </a:spcAft>
              <a:buClr>
                <a:srgbClr val="000000"/>
              </a:buClr>
              <a:buSzPts val="1600"/>
              <a:buFont typeface="Calibri"/>
              <a:buChar char="●"/>
            </a:pPr>
            <a:r>
              <a:rPr b="1" i="0" lang="en-US" sz="1600" u="none" cap="none" strike="noStrike">
                <a:solidFill>
                  <a:srgbClr val="000000"/>
                </a:solidFill>
                <a:latin typeface="Calibri"/>
                <a:ea typeface="Calibri"/>
                <a:cs typeface="Calibri"/>
                <a:sym typeface="Calibri"/>
              </a:rPr>
              <a:t>Extension list</a:t>
            </a:r>
            <a:endParaRPr b="1" i="0" sz="1600" u="none" cap="none" strike="noStrike">
              <a:solidFill>
                <a:srgbClr val="000000"/>
              </a:solidFill>
              <a:latin typeface="Calibri"/>
              <a:ea typeface="Calibri"/>
              <a:cs typeface="Calibri"/>
              <a:sym typeface="Calibri"/>
            </a:endParaRPr>
          </a:p>
          <a:p>
            <a:pPr indent="-330200" lvl="0" marL="914400" marR="0" rtl="0" algn="just">
              <a:lnSpc>
                <a:spcPct val="115000"/>
              </a:lnSpc>
              <a:spcBef>
                <a:spcPts val="0"/>
              </a:spcBef>
              <a:spcAft>
                <a:spcPts val="0"/>
              </a:spcAft>
              <a:buClr>
                <a:srgbClr val="000000"/>
              </a:buClr>
              <a:buSzPts val="1600"/>
              <a:buFont typeface="Calibri"/>
              <a:buChar char="●"/>
            </a:pPr>
            <a:r>
              <a:rPr b="1" i="0" lang="en-US" sz="1600" u="none" cap="none" strike="noStrike">
                <a:solidFill>
                  <a:srgbClr val="000000"/>
                </a:solidFill>
                <a:latin typeface="Calibri"/>
                <a:ea typeface="Calibri"/>
                <a:cs typeface="Calibri"/>
                <a:sym typeface="Calibri"/>
              </a:rPr>
              <a:t>Dial an external phone number</a:t>
            </a:r>
            <a:endParaRPr b="1" i="0" sz="1600" u="none" cap="none" strike="noStrike">
              <a:solidFill>
                <a:srgbClr val="000000"/>
              </a:solidFill>
              <a:latin typeface="Calibri"/>
              <a:ea typeface="Calibri"/>
              <a:cs typeface="Calibri"/>
              <a:sym typeface="Calibri"/>
            </a:endParaRPr>
          </a:p>
          <a:p>
            <a:pPr indent="-330200" lvl="0" marL="457200" marR="0" rtl="0" algn="just">
              <a:lnSpc>
                <a:spcPct val="115000"/>
              </a:lnSpc>
              <a:spcBef>
                <a:spcPts val="0"/>
              </a:spcBef>
              <a:spcAft>
                <a:spcPts val="0"/>
              </a:spcAft>
              <a:buClr>
                <a:srgbClr val="000000"/>
              </a:buClr>
              <a:buSzPts val="1600"/>
              <a:buFont typeface="Calibri"/>
              <a:buAutoNum type="arabicPeriod"/>
            </a:pPr>
            <a:r>
              <a:rPr b="1" i="0" lang="en-US" sz="1600" u="none" cap="none" strike="noStrike">
                <a:solidFill>
                  <a:srgbClr val="000000"/>
                </a:solidFill>
                <a:latin typeface="Calibri"/>
                <a:ea typeface="Calibri"/>
                <a:cs typeface="Calibri"/>
                <a:sym typeface="Calibri"/>
              </a:rPr>
              <a:t>Inter-organization Call</a:t>
            </a:r>
            <a:r>
              <a:rPr b="0" i="0" lang="en-US" sz="1600" u="none" cap="none" strike="noStrike">
                <a:solidFill>
                  <a:srgbClr val="000000"/>
                </a:solidFill>
                <a:latin typeface="Calibri"/>
                <a:ea typeface="Calibri"/>
                <a:cs typeface="Calibri"/>
                <a:sym typeface="Calibri"/>
              </a:rPr>
              <a:t>: Dial Prefix + Ext</a:t>
            </a:r>
            <a:br>
              <a:rPr b="1" i="0" lang="en-US" sz="1600" u="none" cap="none" strike="noStrike">
                <a:solidFill>
                  <a:srgbClr val="000000"/>
                </a:solidFill>
                <a:latin typeface="Calibri"/>
                <a:ea typeface="Calibri"/>
                <a:cs typeface="Calibri"/>
                <a:sym typeface="Calibri"/>
              </a:rPr>
            </a:br>
            <a:r>
              <a:rPr b="0" i="1" lang="en-US" sz="1600" u="none" cap="none" strike="noStrike">
                <a:solidFill>
                  <a:srgbClr val="000000"/>
                </a:solidFill>
                <a:latin typeface="Calibri"/>
                <a:ea typeface="Calibri"/>
                <a:cs typeface="Calibri"/>
                <a:sym typeface="Calibri"/>
              </a:rPr>
              <a:t>(</a:t>
            </a:r>
            <a:r>
              <a:rPr b="1" i="1" lang="en-US" sz="1600" u="none" cap="none" strike="noStrike">
                <a:solidFill>
                  <a:srgbClr val="000000"/>
                </a:solidFill>
                <a:latin typeface="Calibri"/>
                <a:ea typeface="Calibri"/>
                <a:cs typeface="Calibri"/>
                <a:sym typeface="Calibri"/>
              </a:rPr>
              <a:t>Prefix</a:t>
            </a:r>
            <a:r>
              <a:rPr b="0" i="1" lang="en-US" sz="1600" u="none" cap="none" strike="noStrike">
                <a:solidFill>
                  <a:srgbClr val="000000"/>
                </a:solidFill>
                <a:latin typeface="Calibri"/>
                <a:ea typeface="Calibri"/>
                <a:cs typeface="Calibri"/>
                <a:sym typeface="Calibri"/>
              </a:rPr>
              <a:t> is configured in the </a:t>
            </a:r>
            <a:r>
              <a:rPr b="1" i="1" lang="en-US" sz="1600" u="none" cap="none" strike="noStrike">
                <a:solidFill>
                  <a:srgbClr val="000000"/>
                </a:solidFill>
                <a:latin typeface="Calibri"/>
                <a:ea typeface="Calibri"/>
                <a:cs typeface="Calibri"/>
                <a:sym typeface="Calibri"/>
              </a:rPr>
              <a:t>Outbound Call Rule</a:t>
            </a:r>
            <a:r>
              <a:rPr b="0" i="1" lang="en-US" sz="1600" u="none" cap="none" strike="noStrike">
                <a:solidFill>
                  <a:srgbClr val="000000"/>
                </a:solidFill>
                <a:latin typeface="Calibri"/>
                <a:ea typeface="Calibri"/>
                <a:cs typeface="Calibri"/>
                <a:sym typeface="Calibri"/>
              </a:rPr>
              <a:t> by the Owner/Asmins)</a:t>
            </a:r>
            <a:endParaRPr b="0" i="1" sz="1600" u="none" cap="none" strike="noStrike">
              <a:solidFill>
                <a:srgbClr val="000000"/>
              </a:solidFill>
              <a:latin typeface="Calibri"/>
              <a:ea typeface="Calibri"/>
              <a:cs typeface="Calibri"/>
              <a:sym typeface="Calibri"/>
            </a:endParaRPr>
          </a:p>
        </p:txBody>
      </p:sp>
      <p:pic>
        <p:nvPicPr>
          <p:cNvPr id="1979" name="Google Shape;1979;p95"/>
          <p:cNvPicPr preferRelativeResize="0"/>
          <p:nvPr/>
        </p:nvPicPr>
        <p:blipFill rotWithShape="1">
          <a:blip r:embed="rId9">
            <a:alphaModFix/>
          </a:blip>
          <a:srcRect b="0" l="0" r="0" t="0"/>
          <a:stretch/>
        </p:blipFill>
        <p:spPr>
          <a:xfrm>
            <a:off x="7457750" y="4131300"/>
            <a:ext cx="1972000" cy="2404975"/>
          </a:xfrm>
          <a:prstGeom prst="rect">
            <a:avLst/>
          </a:prstGeom>
          <a:noFill/>
          <a:ln>
            <a:noFill/>
          </a:ln>
        </p:spPr>
      </p:pic>
      <p:sp>
        <p:nvSpPr>
          <p:cNvPr id="1980" name="Google Shape;1980;p95"/>
          <p:cNvSpPr/>
          <p:nvPr/>
        </p:nvSpPr>
        <p:spPr>
          <a:xfrm>
            <a:off x="7493550" y="5350425"/>
            <a:ext cx="842400" cy="251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1" name="Google Shape;1981;p95"/>
          <p:cNvSpPr txBox="1"/>
          <p:nvPr/>
        </p:nvSpPr>
        <p:spPr>
          <a:xfrm>
            <a:off x="8217775" y="4700100"/>
            <a:ext cx="16998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rgbClr val="FF0000"/>
                </a:solidFill>
                <a:latin typeface="Arial"/>
                <a:ea typeface="Arial"/>
                <a:cs typeface="Arial"/>
                <a:sym typeface="Arial"/>
              </a:rPr>
              <a:t>Display Assigned Number</a:t>
            </a:r>
            <a:endParaRPr b="0" i="0" sz="800" u="none" cap="none" strike="noStrike">
              <a:solidFill>
                <a:srgbClr val="FF0000"/>
              </a:solidFill>
              <a:latin typeface="Arial"/>
              <a:ea typeface="Arial"/>
              <a:cs typeface="Arial"/>
              <a:sym typeface="Arial"/>
            </a:endParaRPr>
          </a:p>
        </p:txBody>
      </p:sp>
      <p:cxnSp>
        <p:nvCxnSpPr>
          <p:cNvPr id="1982" name="Google Shape;1982;p95"/>
          <p:cNvCxnSpPr>
            <a:stCxn id="1980" idx="3"/>
            <a:endCxn id="1981" idx="2"/>
          </p:cNvCxnSpPr>
          <p:nvPr/>
        </p:nvCxnSpPr>
        <p:spPr>
          <a:xfrm flipH="1" rot="10800000">
            <a:off x="8335950" y="5007825"/>
            <a:ext cx="731700" cy="468300"/>
          </a:xfrm>
          <a:prstGeom prst="straightConnector1">
            <a:avLst/>
          </a:prstGeom>
          <a:noFill/>
          <a:ln cap="flat" cmpd="sng" w="9525">
            <a:solidFill>
              <a:srgbClr val="FF0000"/>
            </a:solidFill>
            <a:prstDash val="solid"/>
            <a:round/>
            <a:headEnd len="sm" w="sm" type="none"/>
            <a:tailEnd len="med" w="med" type="triangle"/>
          </a:ln>
        </p:spPr>
      </p:cxn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6" name="Shape 1986"/>
        <p:cNvGrpSpPr/>
        <p:nvPr/>
      </p:nvGrpSpPr>
      <p:grpSpPr>
        <a:xfrm>
          <a:off x="0" y="0"/>
          <a:ext cx="0" cy="0"/>
          <a:chOff x="0" y="0"/>
          <a:chExt cx="0" cy="0"/>
        </a:xfrm>
      </p:grpSpPr>
      <p:sp>
        <p:nvSpPr>
          <p:cNvPr id="1987" name="Google Shape;1987;p96"/>
          <p:cNvSpPr txBox="1"/>
          <p:nvPr/>
        </p:nvSpPr>
        <p:spPr>
          <a:xfrm>
            <a:off x="1131987" y="1991038"/>
            <a:ext cx="6411600" cy="31545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chemeClr val="dk1"/>
              </a:buClr>
              <a:buSzPts val="1700"/>
              <a:buFont typeface="Calibri"/>
              <a:buNone/>
            </a:pPr>
            <a:r>
              <a:rPr b="0" i="0" lang="en-US" sz="1700" u="none" cap="none" strike="noStrike">
                <a:solidFill>
                  <a:schemeClr val="dk1"/>
                </a:solidFill>
                <a:latin typeface="Calibri"/>
                <a:ea typeface="Calibri"/>
                <a:cs typeface="Calibri"/>
                <a:sym typeface="Calibri"/>
              </a:rPr>
              <a:t>When there is an incoming call, users’ phone will ring along with a pop up notification.</a:t>
            </a:r>
            <a:endParaRPr b="0" i="0" sz="17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700"/>
              <a:buFont typeface="Calibri"/>
              <a:buNone/>
            </a:pPr>
            <a:r>
              <a:t/>
            </a:r>
            <a:endParaRPr b="0" i="0" sz="17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100"/>
              <a:buFont typeface="Arial"/>
              <a:buNone/>
            </a:pPr>
            <a:r>
              <a:rPr b="1" i="0" lang="en-US" sz="1700" u="none" cap="none" strike="noStrike">
                <a:solidFill>
                  <a:schemeClr val="dk1"/>
                </a:solidFill>
                <a:latin typeface="Calibri"/>
                <a:ea typeface="Calibri"/>
                <a:cs typeface="Calibri"/>
                <a:sym typeface="Calibri"/>
              </a:rPr>
              <a:t>Press</a:t>
            </a:r>
            <a:r>
              <a:rPr b="0" i="0" lang="en-US" sz="1700" u="none" cap="none" strike="noStrike">
                <a:solidFill>
                  <a:schemeClr val="dk1"/>
                </a:solidFill>
                <a:latin typeface="Calibri"/>
                <a:ea typeface="Calibri"/>
                <a:cs typeface="Calibri"/>
                <a:sym typeface="Calibri"/>
              </a:rPr>
              <a:t>:</a:t>
            </a:r>
            <a:endParaRPr b="0" i="0" sz="1700" u="none" cap="none" strike="noStrike">
              <a:solidFill>
                <a:schemeClr val="dk1"/>
              </a:solidFill>
              <a:latin typeface="Calibri"/>
              <a:ea typeface="Calibri"/>
              <a:cs typeface="Calibri"/>
              <a:sym typeface="Calibri"/>
            </a:endParaRPr>
          </a:p>
          <a:p>
            <a:pPr indent="-336550" lvl="0" marL="457200" marR="0" rtl="0" algn="just">
              <a:lnSpc>
                <a:spcPct val="115000"/>
              </a:lnSpc>
              <a:spcBef>
                <a:spcPts val="0"/>
              </a:spcBef>
              <a:spcAft>
                <a:spcPts val="0"/>
              </a:spcAft>
              <a:buClr>
                <a:srgbClr val="3C78D8"/>
              </a:buClr>
              <a:buSzPts val="1700"/>
              <a:buFont typeface="Calibri"/>
              <a:buChar char="●"/>
            </a:pPr>
            <a:r>
              <a:rPr b="1" i="0" lang="en-US" sz="1700" u="none" cap="none" strike="noStrike">
                <a:solidFill>
                  <a:srgbClr val="3C78D8"/>
                </a:solidFill>
                <a:latin typeface="Calibri"/>
                <a:ea typeface="Calibri"/>
                <a:cs typeface="Calibri"/>
                <a:sym typeface="Calibri"/>
              </a:rPr>
              <a:t>Blue button</a:t>
            </a:r>
            <a:r>
              <a:rPr b="0" i="0" lang="en-US" sz="1700" u="none" cap="none" strike="noStrike">
                <a:solidFill>
                  <a:schemeClr val="dk1"/>
                </a:solidFill>
                <a:latin typeface="Calibri"/>
                <a:ea typeface="Calibri"/>
                <a:cs typeface="Calibri"/>
                <a:sym typeface="Calibri"/>
              </a:rPr>
              <a:t> to accept the call.</a:t>
            </a:r>
            <a:endParaRPr b="0" i="0" sz="1700" u="none" cap="none" strike="noStrike">
              <a:solidFill>
                <a:schemeClr val="dk1"/>
              </a:solidFill>
              <a:latin typeface="Calibri"/>
              <a:ea typeface="Calibri"/>
              <a:cs typeface="Calibri"/>
              <a:sym typeface="Calibri"/>
            </a:endParaRPr>
          </a:p>
          <a:p>
            <a:pPr indent="-336550" lvl="0" marL="457200" marR="0" rtl="0" algn="just">
              <a:lnSpc>
                <a:spcPct val="115000"/>
              </a:lnSpc>
              <a:spcBef>
                <a:spcPts val="0"/>
              </a:spcBef>
              <a:spcAft>
                <a:spcPts val="0"/>
              </a:spcAft>
              <a:buClr>
                <a:srgbClr val="FF0000"/>
              </a:buClr>
              <a:buSzPts val="1700"/>
              <a:buFont typeface="Calibri"/>
              <a:buChar char="●"/>
            </a:pPr>
            <a:r>
              <a:rPr b="1" i="0" lang="en-US" sz="1700" u="none" cap="none" strike="noStrike">
                <a:solidFill>
                  <a:srgbClr val="FF0000"/>
                </a:solidFill>
                <a:latin typeface="Calibri"/>
                <a:ea typeface="Calibri"/>
                <a:cs typeface="Calibri"/>
                <a:sym typeface="Calibri"/>
              </a:rPr>
              <a:t>Red button</a:t>
            </a:r>
            <a:r>
              <a:rPr b="0" i="0" lang="en-US" sz="1700" u="none" cap="none" strike="noStrike">
                <a:solidFill>
                  <a:schemeClr val="dk1"/>
                </a:solidFill>
                <a:latin typeface="Calibri"/>
                <a:ea typeface="Calibri"/>
                <a:cs typeface="Calibri"/>
                <a:sym typeface="Calibri"/>
              </a:rPr>
              <a:t> to reject the call.</a:t>
            </a:r>
            <a:endParaRPr b="0" i="0" sz="17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700"/>
              <a:buFont typeface="Calibri"/>
              <a:buNone/>
            </a:pPr>
            <a:r>
              <a:t/>
            </a:r>
            <a:endParaRPr b="0" i="0" sz="17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700"/>
              <a:buFont typeface="Calibri"/>
              <a:buNone/>
            </a:pPr>
            <a:r>
              <a:rPr b="0" i="0" lang="en-US" sz="1700" u="none" cap="none" strike="noStrike">
                <a:solidFill>
                  <a:schemeClr val="dk1"/>
                </a:solidFill>
                <a:latin typeface="Calibri"/>
                <a:ea typeface="Calibri"/>
                <a:cs typeface="Calibri"/>
                <a:sym typeface="Calibri"/>
              </a:rPr>
              <a:t>Once the conversation is over, click on the </a:t>
            </a:r>
            <a:r>
              <a:rPr b="1" i="0" lang="en-US" sz="1700" u="none" cap="none" strike="noStrike">
                <a:solidFill>
                  <a:schemeClr val="dk1"/>
                </a:solidFill>
                <a:latin typeface="Calibri"/>
                <a:ea typeface="Calibri"/>
                <a:cs typeface="Calibri"/>
                <a:sym typeface="Calibri"/>
              </a:rPr>
              <a:t>End Call</a:t>
            </a:r>
            <a:r>
              <a:rPr b="0" i="0" lang="en-US" sz="1700" u="none" cap="none" strike="noStrike">
                <a:solidFill>
                  <a:schemeClr val="dk1"/>
                </a:solidFill>
                <a:latin typeface="Calibri"/>
                <a:ea typeface="Calibri"/>
                <a:cs typeface="Calibri"/>
                <a:sym typeface="Calibri"/>
              </a:rPr>
              <a:t> button in order to hang up and receive a new call.</a:t>
            </a:r>
            <a:endParaRPr b="0" i="0" sz="17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700"/>
              <a:buFont typeface="Calibri"/>
              <a:buNone/>
            </a:pPr>
            <a:r>
              <a:t/>
            </a:r>
            <a:endParaRPr b="0" i="0" sz="1700" u="none" cap="none" strike="noStrike">
              <a:solidFill>
                <a:schemeClr val="dk1"/>
              </a:solidFill>
              <a:latin typeface="Calibri"/>
              <a:ea typeface="Calibri"/>
              <a:cs typeface="Calibri"/>
              <a:sym typeface="Calibri"/>
            </a:endParaRPr>
          </a:p>
        </p:txBody>
      </p:sp>
      <p:sp>
        <p:nvSpPr>
          <p:cNvPr id="1988" name="Google Shape;1988;p96"/>
          <p:cNvSpPr txBox="1"/>
          <p:nvPr/>
        </p:nvSpPr>
        <p:spPr>
          <a:xfrm>
            <a:off x="481257" y="139932"/>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US" sz="2800" u="none" cap="none" strike="noStrike">
                <a:solidFill>
                  <a:schemeClr val="dk1"/>
                </a:solidFill>
                <a:latin typeface="Arial"/>
                <a:ea typeface="Arial"/>
                <a:cs typeface="Arial"/>
                <a:sym typeface="Arial"/>
              </a:rPr>
              <a:t>Mobile App </a:t>
            </a:r>
            <a:r>
              <a:rPr b="0" i="0" lang="en-US" sz="2800" u="none" cap="none" strike="noStrike">
                <a:solidFill>
                  <a:schemeClr val="dk1"/>
                </a:solidFill>
                <a:latin typeface="Arial"/>
                <a:ea typeface="Arial"/>
                <a:cs typeface="Arial"/>
                <a:sym typeface="Arial"/>
              </a:rPr>
              <a:t>&lt;Receive Incoming Calls&gt;</a:t>
            </a:r>
            <a:endParaRPr b="0" i="0" sz="2800" u="none" cap="none" strike="noStrike">
              <a:solidFill>
                <a:schemeClr val="dk1"/>
              </a:solidFill>
              <a:latin typeface="Arial"/>
              <a:ea typeface="Arial"/>
              <a:cs typeface="Arial"/>
              <a:sym typeface="Arial"/>
            </a:endParaRPr>
          </a:p>
        </p:txBody>
      </p:sp>
      <p:pic>
        <p:nvPicPr>
          <p:cNvPr id="1989" name="Google Shape;1989;p96"/>
          <p:cNvPicPr preferRelativeResize="0"/>
          <p:nvPr/>
        </p:nvPicPr>
        <p:blipFill rotWithShape="1">
          <a:blip r:embed="rId3">
            <a:alphaModFix/>
          </a:blip>
          <a:srcRect b="1968" l="0" r="0" t="1978"/>
          <a:stretch/>
        </p:blipFill>
        <p:spPr>
          <a:xfrm>
            <a:off x="7669100" y="723325"/>
            <a:ext cx="3390926" cy="5790248"/>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3" name="Shape 1993"/>
        <p:cNvGrpSpPr/>
        <p:nvPr/>
      </p:nvGrpSpPr>
      <p:grpSpPr>
        <a:xfrm>
          <a:off x="0" y="0"/>
          <a:ext cx="0" cy="0"/>
          <a:chOff x="0" y="0"/>
          <a:chExt cx="0" cy="0"/>
        </a:xfrm>
      </p:grpSpPr>
      <p:sp>
        <p:nvSpPr>
          <p:cNvPr id="1994" name="Google Shape;1994;p97"/>
          <p:cNvSpPr txBox="1"/>
          <p:nvPr/>
        </p:nvSpPr>
        <p:spPr>
          <a:xfrm>
            <a:off x="1045200" y="761975"/>
            <a:ext cx="10101600" cy="21303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chemeClr val="dk1"/>
              </a:buClr>
              <a:buSzPts val="1400"/>
              <a:buFont typeface="Calibri"/>
              <a:buNone/>
            </a:pPr>
            <a:r>
              <a:rPr b="0" i="0" lang="en-US" sz="1600" u="none" cap="none" strike="noStrike">
                <a:solidFill>
                  <a:schemeClr val="dk1"/>
                </a:solidFill>
                <a:latin typeface="Calibri"/>
                <a:ea typeface="Calibri"/>
                <a:cs typeface="Calibri"/>
                <a:sym typeface="Calibri"/>
              </a:rPr>
              <a:t>During a phone call, users can do a blind transfer </a:t>
            </a:r>
            <a:r>
              <a:rPr b="0" i="1" lang="en-US" sz="1600" u="none" cap="none" strike="noStrike">
                <a:solidFill>
                  <a:schemeClr val="dk1"/>
                </a:solidFill>
                <a:latin typeface="Calibri"/>
                <a:ea typeface="Calibri"/>
                <a:cs typeface="Calibri"/>
                <a:sym typeface="Calibri"/>
              </a:rPr>
              <a:t>(transfer the call without speaking to the person they want to transfer the call to) </a:t>
            </a:r>
            <a:r>
              <a:rPr b="0" i="0" lang="en-US" sz="1600" u="none" cap="none" strike="noStrike">
                <a:solidFill>
                  <a:schemeClr val="dk1"/>
                </a:solidFill>
                <a:latin typeface="Calibri"/>
                <a:ea typeface="Calibri"/>
                <a:cs typeface="Calibri"/>
                <a:sym typeface="Calibri"/>
              </a:rPr>
              <a:t>or an attended transfer </a:t>
            </a:r>
            <a:r>
              <a:rPr b="0" i="1" lang="en-US" sz="1600" u="none" cap="none" strike="noStrike">
                <a:solidFill>
                  <a:schemeClr val="dk1"/>
                </a:solidFill>
                <a:latin typeface="Calibri"/>
                <a:ea typeface="Calibri"/>
                <a:cs typeface="Calibri"/>
                <a:sym typeface="Calibri"/>
              </a:rPr>
              <a:t>(a transfer where before actually transferring to the destination, the call is put on hold and another call is initiated to confirm whether the end destination actually wants to take the call or not)</a:t>
            </a:r>
            <a:r>
              <a:rPr b="0" i="0" lang="en-US" sz="1600" u="none" cap="none" strike="noStrike">
                <a:solidFill>
                  <a:schemeClr val="dk1"/>
                </a:solidFill>
                <a:latin typeface="Calibri"/>
                <a:ea typeface="Calibri"/>
                <a:cs typeface="Calibri"/>
                <a:sym typeface="Calibri"/>
              </a:rPr>
              <a:t> to:</a:t>
            </a:r>
            <a:endParaRPr b="0" i="0" sz="1600" u="none" cap="none" strike="noStrike">
              <a:solidFill>
                <a:schemeClr val="dk1"/>
              </a:solidFill>
              <a:latin typeface="Calibri"/>
              <a:ea typeface="Calibri"/>
              <a:cs typeface="Calibri"/>
              <a:sym typeface="Calibri"/>
            </a:endParaRPr>
          </a:p>
          <a:p>
            <a:pPr indent="-330200" lvl="0" marL="685800" marR="0" rtl="0" algn="just">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Internal Extension</a:t>
            </a:r>
            <a:endParaRPr b="0" i="0" sz="1600" u="none" cap="none" strike="noStrike">
              <a:solidFill>
                <a:schemeClr val="dk1"/>
              </a:solidFill>
              <a:latin typeface="Calibri"/>
              <a:ea typeface="Calibri"/>
              <a:cs typeface="Calibri"/>
              <a:sym typeface="Calibri"/>
            </a:endParaRPr>
          </a:p>
          <a:p>
            <a:pPr indent="-330200" lvl="0" marL="685800" marR="0" rtl="0" algn="just">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Number from the Contact</a:t>
            </a:r>
            <a:endParaRPr b="0" i="0" sz="1600" u="none" cap="none" strike="noStrike">
              <a:solidFill>
                <a:schemeClr val="dk1"/>
              </a:solidFill>
              <a:latin typeface="Calibri"/>
              <a:ea typeface="Calibri"/>
              <a:cs typeface="Calibri"/>
              <a:sym typeface="Calibri"/>
            </a:endParaRPr>
          </a:p>
          <a:p>
            <a:pPr indent="-330200" lvl="0" marL="685800" marR="0" rtl="0" algn="just">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External Phone Number</a:t>
            </a:r>
            <a:endParaRPr b="0" i="0" sz="16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400"/>
              <a:buFont typeface="Calibri"/>
              <a:buNone/>
            </a:pPr>
            <a:r>
              <a:rPr b="0" i="0" lang="en-US" sz="1600" u="none" cap="none" strike="noStrike">
                <a:solidFill>
                  <a:schemeClr val="dk1"/>
                </a:solidFill>
                <a:latin typeface="Calibri"/>
                <a:ea typeface="Calibri"/>
                <a:cs typeface="Calibri"/>
                <a:sym typeface="Calibri"/>
              </a:rPr>
              <a:t>Once the users hang up the phone, the call will be connected to the transferred destination.</a:t>
            </a:r>
            <a:endParaRPr b="0" i="0" sz="1600" u="none" cap="none" strike="noStrike">
              <a:solidFill>
                <a:schemeClr val="dk1"/>
              </a:solidFill>
              <a:latin typeface="Calibri"/>
              <a:ea typeface="Calibri"/>
              <a:cs typeface="Calibri"/>
              <a:sym typeface="Calibri"/>
            </a:endParaRPr>
          </a:p>
        </p:txBody>
      </p:sp>
      <p:grpSp>
        <p:nvGrpSpPr>
          <p:cNvPr id="1995" name="Google Shape;1995;p97"/>
          <p:cNvGrpSpPr/>
          <p:nvPr/>
        </p:nvGrpSpPr>
        <p:grpSpPr>
          <a:xfrm>
            <a:off x="443175" y="2970650"/>
            <a:ext cx="11305650" cy="3582550"/>
            <a:chOff x="443175" y="2970650"/>
            <a:chExt cx="11305650" cy="3582550"/>
          </a:xfrm>
        </p:grpSpPr>
        <p:sp>
          <p:nvSpPr>
            <p:cNvPr id="1996" name="Google Shape;1996;p97"/>
            <p:cNvSpPr/>
            <p:nvPr/>
          </p:nvSpPr>
          <p:spPr>
            <a:xfrm>
              <a:off x="3465200" y="3221350"/>
              <a:ext cx="390600" cy="1287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7" name="Google Shape;1997;p97"/>
            <p:cNvSpPr/>
            <p:nvPr/>
          </p:nvSpPr>
          <p:spPr>
            <a:xfrm>
              <a:off x="8071500" y="3221350"/>
              <a:ext cx="347700" cy="1287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8" name="Google Shape;1998;p97"/>
            <p:cNvSpPr/>
            <p:nvPr/>
          </p:nvSpPr>
          <p:spPr>
            <a:xfrm>
              <a:off x="10362175" y="3208025"/>
              <a:ext cx="390600" cy="1287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99" name="Google Shape;1999;p97"/>
            <p:cNvPicPr preferRelativeResize="0"/>
            <p:nvPr/>
          </p:nvPicPr>
          <p:blipFill rotWithShape="1">
            <a:blip r:embed="rId3">
              <a:alphaModFix/>
            </a:blip>
            <a:srcRect b="0" l="0" r="0" t="2959"/>
            <a:stretch/>
          </p:blipFill>
          <p:spPr>
            <a:xfrm>
              <a:off x="9673200" y="2970650"/>
              <a:ext cx="2075625" cy="3582550"/>
            </a:xfrm>
            <a:prstGeom prst="rect">
              <a:avLst/>
            </a:prstGeom>
            <a:noFill/>
            <a:ln cap="flat" cmpd="sng" w="9525">
              <a:solidFill>
                <a:srgbClr val="999999"/>
              </a:solidFill>
              <a:prstDash val="solid"/>
              <a:round/>
              <a:headEnd len="sm" w="sm" type="none"/>
              <a:tailEnd len="sm" w="sm" type="none"/>
            </a:ln>
          </p:spPr>
        </p:pic>
        <p:pic>
          <p:nvPicPr>
            <p:cNvPr id="2000" name="Google Shape;2000;p97"/>
            <p:cNvPicPr preferRelativeResize="0"/>
            <p:nvPr/>
          </p:nvPicPr>
          <p:blipFill rotWithShape="1">
            <a:blip r:embed="rId4">
              <a:alphaModFix/>
            </a:blip>
            <a:srcRect b="0" l="0" r="0" t="2959"/>
            <a:stretch/>
          </p:blipFill>
          <p:spPr>
            <a:xfrm>
              <a:off x="443175" y="2970650"/>
              <a:ext cx="2075601" cy="3582550"/>
            </a:xfrm>
            <a:prstGeom prst="rect">
              <a:avLst/>
            </a:prstGeom>
            <a:noFill/>
            <a:ln cap="flat" cmpd="sng" w="9525">
              <a:solidFill>
                <a:srgbClr val="999999"/>
              </a:solidFill>
              <a:prstDash val="solid"/>
              <a:round/>
              <a:headEnd len="sm" w="sm" type="none"/>
              <a:tailEnd len="sm" w="sm" type="none"/>
            </a:ln>
          </p:spPr>
        </p:pic>
        <p:pic>
          <p:nvPicPr>
            <p:cNvPr id="2001" name="Google Shape;2001;p97"/>
            <p:cNvPicPr preferRelativeResize="0"/>
            <p:nvPr/>
          </p:nvPicPr>
          <p:blipFill rotWithShape="1">
            <a:blip r:embed="rId5">
              <a:alphaModFix/>
            </a:blip>
            <a:srcRect b="0" l="0" r="0" t="2959"/>
            <a:stretch/>
          </p:blipFill>
          <p:spPr>
            <a:xfrm>
              <a:off x="7365675" y="2970650"/>
              <a:ext cx="2075625" cy="3582550"/>
            </a:xfrm>
            <a:prstGeom prst="rect">
              <a:avLst/>
            </a:prstGeom>
            <a:noFill/>
            <a:ln cap="flat" cmpd="sng" w="9525">
              <a:solidFill>
                <a:srgbClr val="999999"/>
              </a:solidFill>
              <a:prstDash val="solid"/>
              <a:round/>
              <a:headEnd len="sm" w="sm" type="none"/>
              <a:tailEnd len="sm" w="sm" type="none"/>
            </a:ln>
          </p:spPr>
        </p:pic>
        <p:pic>
          <p:nvPicPr>
            <p:cNvPr id="2002" name="Google Shape;2002;p97"/>
            <p:cNvPicPr preferRelativeResize="0"/>
            <p:nvPr/>
          </p:nvPicPr>
          <p:blipFill rotWithShape="1">
            <a:blip r:embed="rId6">
              <a:alphaModFix/>
            </a:blip>
            <a:srcRect b="0" l="0" r="0" t="2959"/>
            <a:stretch/>
          </p:blipFill>
          <p:spPr>
            <a:xfrm>
              <a:off x="2750675" y="2970650"/>
              <a:ext cx="2075601" cy="3582550"/>
            </a:xfrm>
            <a:prstGeom prst="rect">
              <a:avLst/>
            </a:prstGeom>
            <a:noFill/>
            <a:ln cap="flat" cmpd="sng" w="9525">
              <a:solidFill>
                <a:srgbClr val="999999"/>
              </a:solidFill>
              <a:prstDash val="solid"/>
              <a:round/>
              <a:headEnd len="sm" w="sm" type="none"/>
              <a:tailEnd len="sm" w="sm" type="none"/>
            </a:ln>
          </p:spPr>
        </p:pic>
        <p:pic>
          <p:nvPicPr>
            <p:cNvPr id="2003" name="Google Shape;2003;p97"/>
            <p:cNvPicPr preferRelativeResize="0"/>
            <p:nvPr/>
          </p:nvPicPr>
          <p:blipFill rotWithShape="1">
            <a:blip r:embed="rId7">
              <a:alphaModFix/>
            </a:blip>
            <a:srcRect b="0" l="0" r="0" t="2959"/>
            <a:stretch/>
          </p:blipFill>
          <p:spPr>
            <a:xfrm>
              <a:off x="5058175" y="2970650"/>
              <a:ext cx="2075601" cy="3582550"/>
            </a:xfrm>
            <a:prstGeom prst="rect">
              <a:avLst/>
            </a:prstGeom>
            <a:noFill/>
            <a:ln cap="flat" cmpd="sng" w="9525">
              <a:solidFill>
                <a:srgbClr val="999999"/>
              </a:solidFill>
              <a:prstDash val="solid"/>
              <a:round/>
              <a:headEnd len="sm" w="sm" type="none"/>
              <a:tailEnd len="sm" w="sm" type="none"/>
            </a:ln>
          </p:spPr>
        </p:pic>
        <p:cxnSp>
          <p:nvCxnSpPr>
            <p:cNvPr id="2004" name="Google Shape;2004;p97"/>
            <p:cNvCxnSpPr>
              <a:stCxn id="2000" idx="3"/>
              <a:endCxn id="2002" idx="1"/>
            </p:cNvCxnSpPr>
            <p:nvPr/>
          </p:nvCxnSpPr>
          <p:spPr>
            <a:xfrm>
              <a:off x="2518776" y="4761925"/>
              <a:ext cx="231900" cy="0"/>
            </a:xfrm>
            <a:prstGeom prst="straightConnector1">
              <a:avLst/>
            </a:prstGeom>
            <a:noFill/>
            <a:ln cap="flat" cmpd="sng" w="19050">
              <a:solidFill>
                <a:srgbClr val="FF0000"/>
              </a:solidFill>
              <a:prstDash val="solid"/>
              <a:round/>
              <a:headEnd len="sm" w="sm" type="none"/>
              <a:tailEnd len="med" w="med" type="triangle"/>
            </a:ln>
          </p:spPr>
        </p:cxnSp>
        <p:cxnSp>
          <p:nvCxnSpPr>
            <p:cNvPr id="2005" name="Google Shape;2005;p97"/>
            <p:cNvCxnSpPr>
              <a:stCxn id="2001" idx="3"/>
              <a:endCxn id="1999" idx="1"/>
            </p:cNvCxnSpPr>
            <p:nvPr/>
          </p:nvCxnSpPr>
          <p:spPr>
            <a:xfrm>
              <a:off x="9441300" y="4761925"/>
              <a:ext cx="231900" cy="0"/>
            </a:xfrm>
            <a:prstGeom prst="straightConnector1">
              <a:avLst/>
            </a:prstGeom>
            <a:noFill/>
            <a:ln cap="flat" cmpd="sng" w="19050">
              <a:solidFill>
                <a:srgbClr val="FF0000"/>
              </a:solidFill>
              <a:prstDash val="solid"/>
              <a:round/>
              <a:headEnd len="sm" w="sm" type="none"/>
              <a:tailEnd len="med" w="med" type="triangle"/>
            </a:ln>
          </p:spPr>
        </p:cxnSp>
        <p:sp>
          <p:nvSpPr>
            <p:cNvPr id="2006" name="Google Shape;2006;p97"/>
            <p:cNvSpPr/>
            <p:nvPr/>
          </p:nvSpPr>
          <p:spPr>
            <a:xfrm>
              <a:off x="690300" y="5285925"/>
              <a:ext cx="390600" cy="3906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7" name="Google Shape;2007;p97"/>
            <p:cNvSpPr/>
            <p:nvPr/>
          </p:nvSpPr>
          <p:spPr>
            <a:xfrm>
              <a:off x="754850" y="4813925"/>
              <a:ext cx="1455000" cy="2382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8" name="Google Shape;2008;p97"/>
            <p:cNvSpPr/>
            <p:nvPr/>
          </p:nvSpPr>
          <p:spPr>
            <a:xfrm>
              <a:off x="3060975" y="4446275"/>
              <a:ext cx="1455000" cy="4677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9" name="Google Shape;2009;p97"/>
            <p:cNvSpPr/>
            <p:nvPr/>
          </p:nvSpPr>
          <p:spPr>
            <a:xfrm>
              <a:off x="9933600" y="5296575"/>
              <a:ext cx="369000" cy="3693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010" name="Google Shape;2010;p97"/>
            <p:cNvCxnSpPr>
              <a:stCxn id="2006" idx="6"/>
              <a:endCxn id="2007" idx="2"/>
            </p:cNvCxnSpPr>
            <p:nvPr/>
          </p:nvCxnSpPr>
          <p:spPr>
            <a:xfrm flipH="1" rot="10800000">
              <a:off x="1080900" y="5052225"/>
              <a:ext cx="401400" cy="429000"/>
            </a:xfrm>
            <a:prstGeom prst="bentConnector2">
              <a:avLst/>
            </a:prstGeom>
            <a:noFill/>
            <a:ln cap="flat" cmpd="sng" w="19050">
              <a:solidFill>
                <a:srgbClr val="FF0000"/>
              </a:solidFill>
              <a:prstDash val="solid"/>
              <a:round/>
              <a:headEnd len="sm" w="sm" type="none"/>
              <a:tailEnd len="med" w="med" type="triangle"/>
            </a:ln>
          </p:spPr>
        </p:cxnSp>
        <p:cxnSp>
          <p:nvCxnSpPr>
            <p:cNvPr id="2011" name="Google Shape;2011;p97"/>
            <p:cNvCxnSpPr/>
            <p:nvPr/>
          </p:nvCxnSpPr>
          <p:spPr>
            <a:xfrm>
              <a:off x="4515975" y="4680125"/>
              <a:ext cx="545100" cy="0"/>
            </a:xfrm>
            <a:prstGeom prst="straightConnector1">
              <a:avLst/>
            </a:prstGeom>
            <a:noFill/>
            <a:ln cap="flat" cmpd="sng" w="19050">
              <a:solidFill>
                <a:srgbClr val="FF0000"/>
              </a:solidFill>
              <a:prstDash val="solid"/>
              <a:round/>
              <a:headEnd len="sm" w="sm" type="none"/>
              <a:tailEnd len="med" w="med" type="triangle"/>
            </a:ln>
          </p:spPr>
        </p:cxnSp>
        <p:sp>
          <p:nvSpPr>
            <p:cNvPr id="2012" name="Google Shape;2012;p97"/>
            <p:cNvSpPr/>
            <p:nvPr/>
          </p:nvSpPr>
          <p:spPr>
            <a:xfrm>
              <a:off x="3060975" y="4966300"/>
              <a:ext cx="1455000" cy="1944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013" name="Google Shape;2013;p97"/>
            <p:cNvCxnSpPr>
              <a:stCxn id="2012" idx="2"/>
              <a:endCxn id="2001" idx="1"/>
            </p:cNvCxnSpPr>
            <p:nvPr/>
          </p:nvCxnSpPr>
          <p:spPr>
            <a:xfrm rot="-5400000">
              <a:off x="5377725" y="3172750"/>
              <a:ext cx="398700" cy="3577200"/>
            </a:xfrm>
            <a:prstGeom prst="bentConnector4">
              <a:avLst>
                <a:gd fmla="val -59725" name="adj1"/>
                <a:gd fmla="val 60169" name="adj2"/>
              </a:avLst>
            </a:prstGeom>
            <a:noFill/>
            <a:ln cap="flat" cmpd="sng" w="19050">
              <a:solidFill>
                <a:srgbClr val="FF0000"/>
              </a:solidFill>
              <a:prstDash val="solid"/>
              <a:round/>
              <a:headEnd len="sm" w="sm" type="none"/>
              <a:tailEnd len="med" w="med" type="triangle"/>
            </a:ln>
          </p:spPr>
        </p:cxnSp>
        <p:sp>
          <p:nvSpPr>
            <p:cNvPr id="2014" name="Google Shape;2014;p97"/>
            <p:cNvSpPr/>
            <p:nvPr/>
          </p:nvSpPr>
          <p:spPr>
            <a:xfrm>
              <a:off x="3465200" y="3221350"/>
              <a:ext cx="323700" cy="1287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5" name="Google Shape;2015;p97"/>
            <p:cNvSpPr/>
            <p:nvPr/>
          </p:nvSpPr>
          <p:spPr>
            <a:xfrm>
              <a:off x="8071500" y="3221350"/>
              <a:ext cx="323700" cy="1287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6" name="Google Shape;2016;p97"/>
            <p:cNvSpPr/>
            <p:nvPr/>
          </p:nvSpPr>
          <p:spPr>
            <a:xfrm>
              <a:off x="10395625" y="3208025"/>
              <a:ext cx="323700" cy="1287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7" name="Google Shape;2017;p97"/>
            <p:cNvSpPr/>
            <p:nvPr/>
          </p:nvSpPr>
          <p:spPr>
            <a:xfrm>
              <a:off x="1158600" y="3221350"/>
              <a:ext cx="323700" cy="1287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018" name="Google Shape;2018;p97"/>
          <p:cNvSpPr txBox="1"/>
          <p:nvPr/>
        </p:nvSpPr>
        <p:spPr>
          <a:xfrm>
            <a:off x="481257" y="139932"/>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US" sz="2800" u="none" cap="none" strike="noStrike">
                <a:solidFill>
                  <a:schemeClr val="dk1"/>
                </a:solidFill>
                <a:latin typeface="Arial"/>
                <a:ea typeface="Arial"/>
                <a:cs typeface="Arial"/>
                <a:sym typeface="Arial"/>
              </a:rPr>
              <a:t>Mobile App </a:t>
            </a:r>
            <a:r>
              <a:rPr b="0" i="0" lang="en-US" sz="2800" u="none" cap="none" strike="noStrike">
                <a:solidFill>
                  <a:schemeClr val="dk1"/>
                </a:solidFill>
                <a:latin typeface="Arial"/>
                <a:ea typeface="Arial"/>
                <a:cs typeface="Arial"/>
                <a:sym typeface="Arial"/>
              </a:rPr>
              <a:t>&lt;Call Transfer&gt;</a:t>
            </a:r>
            <a:endParaRPr b="0" i="0" sz="2800" u="none" cap="none" strike="noStrike">
              <a:solidFill>
                <a:schemeClr val="dk1"/>
              </a:solidFill>
              <a:latin typeface="Arial"/>
              <a:ea typeface="Arial"/>
              <a:cs typeface="Arial"/>
              <a:sym typeface="Arial"/>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2" name="Shape 2022"/>
        <p:cNvGrpSpPr/>
        <p:nvPr/>
      </p:nvGrpSpPr>
      <p:grpSpPr>
        <a:xfrm>
          <a:off x="0" y="0"/>
          <a:ext cx="0" cy="0"/>
          <a:chOff x="0" y="0"/>
          <a:chExt cx="0" cy="0"/>
        </a:xfrm>
      </p:grpSpPr>
      <p:sp>
        <p:nvSpPr>
          <p:cNvPr id="2023" name="Google Shape;2023;p98"/>
          <p:cNvSpPr txBox="1"/>
          <p:nvPr/>
        </p:nvSpPr>
        <p:spPr>
          <a:xfrm>
            <a:off x="723671" y="3121521"/>
            <a:ext cx="7048500" cy="1048200"/>
          </a:xfrm>
          <a:prstGeom prst="rect">
            <a:avLst/>
          </a:prstGeom>
          <a:noFill/>
          <a:ln>
            <a:noFill/>
          </a:ln>
        </p:spPr>
        <p:txBody>
          <a:bodyPr anchorCtr="0" anchor="t" bIns="91425" lIns="91425" spcFirstLastPara="1" rIns="91425" wrap="square" tIns="91425">
            <a:spAutoFit/>
          </a:bodyPr>
          <a:lstStyle/>
          <a:p>
            <a:pPr indent="-336550" lvl="0" marL="457200" marR="0" rtl="0" algn="just">
              <a:lnSpc>
                <a:spcPct val="115000"/>
              </a:lnSpc>
              <a:spcBef>
                <a:spcPts val="0"/>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Calls can be put on hold and retrieved at any time. On-hold music will be played to the caller during this period.</a:t>
            </a:r>
            <a:endParaRPr b="0" i="0" sz="1700" u="none" cap="none" strike="noStrike">
              <a:solidFill>
                <a:schemeClr val="dk1"/>
              </a:solidFill>
              <a:latin typeface="Calibri"/>
              <a:ea typeface="Calibri"/>
              <a:cs typeface="Calibri"/>
              <a:sym typeface="Calibri"/>
            </a:endParaRPr>
          </a:p>
          <a:p>
            <a:pPr indent="-336550" lvl="0" marL="457200" marR="0" rtl="0" algn="just">
              <a:lnSpc>
                <a:spcPct val="115000"/>
              </a:lnSpc>
              <a:spcBef>
                <a:spcPts val="0"/>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During a phone call, the mute and speaker function are also available.</a:t>
            </a:r>
            <a:endParaRPr b="0" i="0" sz="1700" u="none" cap="none" strike="noStrike">
              <a:solidFill>
                <a:schemeClr val="dk1"/>
              </a:solidFill>
              <a:latin typeface="Calibri"/>
              <a:ea typeface="Calibri"/>
              <a:cs typeface="Calibri"/>
              <a:sym typeface="Calibri"/>
            </a:endParaRPr>
          </a:p>
        </p:txBody>
      </p:sp>
      <p:grpSp>
        <p:nvGrpSpPr>
          <p:cNvPr id="2024" name="Google Shape;2024;p98"/>
          <p:cNvGrpSpPr/>
          <p:nvPr/>
        </p:nvGrpSpPr>
        <p:grpSpPr>
          <a:xfrm>
            <a:off x="8180014" y="1172914"/>
            <a:ext cx="3135915" cy="5246313"/>
            <a:chOff x="7673936" y="1476621"/>
            <a:chExt cx="2684169" cy="4655940"/>
          </a:xfrm>
        </p:grpSpPr>
        <p:grpSp>
          <p:nvGrpSpPr>
            <p:cNvPr id="2025" name="Google Shape;2025;p98"/>
            <p:cNvGrpSpPr/>
            <p:nvPr/>
          </p:nvGrpSpPr>
          <p:grpSpPr>
            <a:xfrm>
              <a:off x="7673936" y="1476621"/>
              <a:ext cx="2684169" cy="4655940"/>
              <a:chOff x="7673936" y="1476621"/>
              <a:chExt cx="2684169" cy="4655940"/>
            </a:xfrm>
          </p:grpSpPr>
          <p:pic>
            <p:nvPicPr>
              <p:cNvPr id="2026" name="Google Shape;2026;p98"/>
              <p:cNvPicPr preferRelativeResize="0"/>
              <p:nvPr/>
            </p:nvPicPr>
            <p:blipFill rotWithShape="1">
              <a:blip r:embed="rId3">
                <a:alphaModFix/>
              </a:blip>
              <a:srcRect b="0" l="0" r="0" t="2476"/>
              <a:stretch/>
            </p:blipFill>
            <p:spPr>
              <a:xfrm>
                <a:off x="7673936" y="1476621"/>
                <a:ext cx="2684169" cy="4655940"/>
              </a:xfrm>
              <a:prstGeom prst="rect">
                <a:avLst/>
              </a:prstGeom>
              <a:noFill/>
              <a:ln>
                <a:noFill/>
              </a:ln>
            </p:spPr>
          </p:pic>
          <p:sp>
            <p:nvSpPr>
              <p:cNvPr id="2027" name="Google Shape;2027;p98"/>
              <p:cNvSpPr/>
              <p:nvPr/>
            </p:nvSpPr>
            <p:spPr>
              <a:xfrm flipH="1">
                <a:off x="8563713" y="1788576"/>
                <a:ext cx="557100" cy="200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028" name="Google Shape;2028;p98"/>
            <p:cNvSpPr/>
            <p:nvPr/>
          </p:nvSpPr>
          <p:spPr>
            <a:xfrm>
              <a:off x="9503100" y="4476750"/>
              <a:ext cx="557100" cy="5571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9" name="Google Shape;2029;p98"/>
            <p:cNvSpPr/>
            <p:nvPr/>
          </p:nvSpPr>
          <p:spPr>
            <a:xfrm>
              <a:off x="9503100" y="5353050"/>
              <a:ext cx="557100" cy="5571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0" name="Google Shape;2030;p98"/>
            <p:cNvSpPr/>
            <p:nvPr/>
          </p:nvSpPr>
          <p:spPr>
            <a:xfrm>
              <a:off x="7974350" y="5329250"/>
              <a:ext cx="557100" cy="5571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031" name="Google Shape;2031;p98"/>
          <p:cNvSpPr txBox="1"/>
          <p:nvPr/>
        </p:nvSpPr>
        <p:spPr>
          <a:xfrm>
            <a:off x="481257" y="139932"/>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US" sz="2800" u="none" cap="none" strike="noStrike">
                <a:solidFill>
                  <a:schemeClr val="dk1"/>
                </a:solidFill>
                <a:latin typeface="Arial"/>
                <a:ea typeface="Arial"/>
                <a:cs typeface="Arial"/>
                <a:sym typeface="Arial"/>
              </a:rPr>
              <a:t>Mobile App </a:t>
            </a:r>
            <a:r>
              <a:rPr b="0" i="0" lang="en-US" sz="2800" u="none" cap="none" strike="noStrike">
                <a:solidFill>
                  <a:schemeClr val="dk1"/>
                </a:solidFill>
                <a:latin typeface="Arial"/>
                <a:ea typeface="Arial"/>
                <a:cs typeface="Arial"/>
                <a:sym typeface="Arial"/>
              </a:rPr>
              <a:t>&lt;Call Hold / Retrieve / Mute / Speaker&gt;</a:t>
            </a:r>
            <a:endParaRPr b="0" i="0" sz="2800" u="none" cap="none" strike="noStrike">
              <a:solidFill>
                <a:schemeClr val="dk1"/>
              </a:solidFill>
              <a:latin typeface="Arial"/>
              <a:ea typeface="Arial"/>
              <a:cs typeface="Arial"/>
              <a:sym typeface="Arial"/>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5" name="Shape 2035"/>
        <p:cNvGrpSpPr/>
        <p:nvPr/>
      </p:nvGrpSpPr>
      <p:grpSpPr>
        <a:xfrm>
          <a:off x="0" y="0"/>
          <a:ext cx="0" cy="0"/>
          <a:chOff x="0" y="0"/>
          <a:chExt cx="0" cy="0"/>
        </a:xfrm>
      </p:grpSpPr>
      <p:sp>
        <p:nvSpPr>
          <p:cNvPr id="2036" name="Google Shape;2036;p99"/>
          <p:cNvSpPr txBox="1"/>
          <p:nvPr/>
        </p:nvSpPr>
        <p:spPr>
          <a:xfrm>
            <a:off x="101689" y="1814725"/>
            <a:ext cx="4753200" cy="35463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chemeClr val="dk1"/>
              </a:buClr>
              <a:buSzPts val="1600"/>
              <a:buFont typeface="Calibri"/>
              <a:buNone/>
            </a:pPr>
            <a:r>
              <a:rPr b="1" i="0" lang="en-US" sz="1600" u="none" cap="none" strike="noStrike">
                <a:solidFill>
                  <a:schemeClr val="dk1"/>
                </a:solidFill>
                <a:latin typeface="Calibri"/>
                <a:ea typeface="Calibri"/>
                <a:cs typeface="Calibri"/>
                <a:sym typeface="Calibri"/>
              </a:rPr>
              <a:t>Three-way Conference Call</a:t>
            </a:r>
            <a:r>
              <a:rPr b="0" i="0" lang="en-US" sz="1600" u="none" cap="none" strike="noStrike">
                <a:solidFill>
                  <a:schemeClr val="dk1"/>
                </a:solidFill>
                <a:latin typeface="Calibri"/>
                <a:ea typeface="Calibri"/>
                <a:cs typeface="Calibri"/>
                <a:sym typeface="Calibri"/>
              </a:rPr>
              <a:t> feature lets users talk with two participants at the same time.</a:t>
            </a:r>
            <a:endParaRPr b="0" i="0" sz="16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600"/>
              <a:buFont typeface="Calibri"/>
              <a:buNone/>
            </a:pPr>
            <a:r>
              <a:t/>
            </a:r>
            <a:endParaRPr b="0"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AutoNum type="arabicPeriod"/>
            </a:pPr>
            <a:r>
              <a:rPr b="0" i="0" lang="en-US" sz="1600" u="none" cap="none" strike="noStrike">
                <a:solidFill>
                  <a:schemeClr val="dk1"/>
                </a:solidFill>
                <a:latin typeface="Calibri"/>
                <a:ea typeface="Calibri"/>
                <a:cs typeface="Calibri"/>
                <a:sym typeface="Calibri"/>
              </a:rPr>
              <a:t>Call the first phone number &gt; Wait for him/her to answer &gt; Click </a:t>
            </a:r>
            <a:r>
              <a:rPr b="1" i="0" lang="en-US" sz="1600" u="none" cap="none" strike="noStrike">
                <a:solidFill>
                  <a:schemeClr val="dk1"/>
                </a:solidFill>
                <a:latin typeface="Calibri"/>
                <a:ea typeface="Calibri"/>
                <a:cs typeface="Calibri"/>
                <a:sym typeface="Calibri"/>
              </a:rPr>
              <a:t>Options</a:t>
            </a:r>
            <a:endParaRPr b="1"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AutoNum type="arabicPeriod"/>
            </a:pPr>
            <a:r>
              <a:rPr b="0" i="0" lang="en-US" sz="1600" u="none" cap="none" strike="noStrike">
                <a:solidFill>
                  <a:schemeClr val="dk1"/>
                </a:solidFill>
                <a:latin typeface="Calibri"/>
                <a:ea typeface="Calibri"/>
                <a:cs typeface="Calibri"/>
                <a:sym typeface="Calibri"/>
              </a:rPr>
              <a:t>Select </a:t>
            </a:r>
            <a:r>
              <a:rPr b="1" i="0" lang="en-US" sz="1600" u="none" cap="none" strike="noStrike">
                <a:solidFill>
                  <a:schemeClr val="dk1"/>
                </a:solidFill>
                <a:latin typeface="Calibri"/>
                <a:ea typeface="Calibri"/>
                <a:cs typeface="Calibri"/>
                <a:sym typeface="Calibri"/>
              </a:rPr>
              <a:t>Add Participant </a:t>
            </a:r>
            <a:r>
              <a:rPr b="0" i="0" lang="en-US" sz="1600" u="none" cap="none" strike="noStrike">
                <a:solidFill>
                  <a:schemeClr val="dk1"/>
                </a:solidFill>
                <a:latin typeface="Calibri"/>
                <a:ea typeface="Calibri"/>
                <a:cs typeface="Calibri"/>
                <a:sym typeface="Calibri"/>
              </a:rPr>
              <a:t>&gt; Choose proper destination. There are 3 options to select:</a:t>
            </a:r>
            <a:endParaRPr b="0" i="0" sz="1600" u="none" cap="none" strike="noStrike">
              <a:solidFill>
                <a:schemeClr val="dk1"/>
              </a:solidFill>
              <a:latin typeface="Calibri"/>
              <a:ea typeface="Calibri"/>
              <a:cs typeface="Calibri"/>
              <a:sym typeface="Calibri"/>
            </a:endParaRPr>
          </a:p>
          <a:p>
            <a:pPr indent="-330200" lvl="1" marL="914400" marR="0" rtl="0" algn="just">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Call another internal Extension</a:t>
            </a:r>
            <a:endParaRPr b="0" i="0" sz="1600" u="none" cap="none" strike="noStrike">
              <a:solidFill>
                <a:schemeClr val="dk1"/>
              </a:solidFill>
              <a:latin typeface="Calibri"/>
              <a:ea typeface="Calibri"/>
              <a:cs typeface="Calibri"/>
              <a:sym typeface="Calibri"/>
            </a:endParaRPr>
          </a:p>
          <a:p>
            <a:pPr indent="-330200" lvl="1" marL="914400" marR="0" rtl="0" algn="just">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Call a number from the Contact</a:t>
            </a:r>
            <a:endParaRPr b="0" i="0" sz="1600" u="none" cap="none" strike="noStrike">
              <a:solidFill>
                <a:schemeClr val="dk1"/>
              </a:solidFill>
              <a:latin typeface="Calibri"/>
              <a:ea typeface="Calibri"/>
              <a:cs typeface="Calibri"/>
              <a:sym typeface="Calibri"/>
            </a:endParaRPr>
          </a:p>
          <a:p>
            <a:pPr indent="-330200" lvl="1" marL="914400" marR="0" rtl="0" algn="just">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Call another external Phone Number</a:t>
            </a:r>
            <a:endParaRPr b="0"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AutoNum type="arabicPeriod"/>
            </a:pPr>
            <a:r>
              <a:rPr b="0" i="0" lang="en-US" sz="1600" u="none" cap="none" strike="noStrike">
                <a:solidFill>
                  <a:schemeClr val="dk1"/>
                </a:solidFill>
                <a:latin typeface="Calibri"/>
                <a:ea typeface="Calibri"/>
                <a:cs typeface="Calibri"/>
                <a:sym typeface="Calibri"/>
              </a:rPr>
              <a:t>If users want to remove one of the attendees, go to </a:t>
            </a:r>
            <a:r>
              <a:rPr b="1" i="0" lang="en-US" sz="1600" u="none" cap="none" strike="noStrike">
                <a:solidFill>
                  <a:schemeClr val="dk1"/>
                </a:solidFill>
                <a:latin typeface="Calibri"/>
                <a:ea typeface="Calibri"/>
                <a:cs typeface="Calibri"/>
                <a:sym typeface="Calibri"/>
              </a:rPr>
              <a:t>Options</a:t>
            </a:r>
            <a:r>
              <a:rPr b="0" i="0" lang="en-US" sz="1600" u="none" cap="none" strike="noStrike">
                <a:solidFill>
                  <a:schemeClr val="dk1"/>
                </a:solidFill>
                <a:latin typeface="Calibri"/>
                <a:ea typeface="Calibri"/>
                <a:cs typeface="Calibri"/>
                <a:sym typeface="Calibri"/>
              </a:rPr>
              <a:t> &gt; </a:t>
            </a:r>
            <a:r>
              <a:rPr b="1" i="0" lang="en-US" sz="1600" u="none" cap="none" strike="noStrike">
                <a:solidFill>
                  <a:schemeClr val="dk1"/>
                </a:solidFill>
                <a:latin typeface="Calibri"/>
                <a:ea typeface="Calibri"/>
                <a:cs typeface="Calibri"/>
                <a:sym typeface="Calibri"/>
              </a:rPr>
              <a:t>Remove </a:t>
            </a:r>
            <a:endParaRPr b="0" i="0" sz="1600" u="none" cap="none" strike="noStrike">
              <a:solidFill>
                <a:schemeClr val="dk1"/>
              </a:solidFill>
              <a:latin typeface="Calibri"/>
              <a:ea typeface="Calibri"/>
              <a:cs typeface="Calibri"/>
              <a:sym typeface="Calibri"/>
            </a:endParaRPr>
          </a:p>
        </p:txBody>
      </p:sp>
      <p:sp>
        <p:nvSpPr>
          <p:cNvPr id="2037" name="Google Shape;2037;p99"/>
          <p:cNvSpPr/>
          <p:nvPr/>
        </p:nvSpPr>
        <p:spPr>
          <a:xfrm>
            <a:off x="5179311" y="4080950"/>
            <a:ext cx="261900" cy="2619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038" name="Google Shape;2038;p99"/>
          <p:cNvGrpSpPr/>
          <p:nvPr/>
        </p:nvGrpSpPr>
        <p:grpSpPr>
          <a:xfrm>
            <a:off x="4954436" y="2140203"/>
            <a:ext cx="7135875" cy="2928474"/>
            <a:chOff x="4949400" y="2140203"/>
            <a:chExt cx="7135875" cy="2928474"/>
          </a:xfrm>
        </p:grpSpPr>
        <p:pic>
          <p:nvPicPr>
            <p:cNvPr id="2039" name="Google Shape;2039;p99"/>
            <p:cNvPicPr preferRelativeResize="0"/>
            <p:nvPr/>
          </p:nvPicPr>
          <p:blipFill rotWithShape="1">
            <a:blip r:embed="rId3">
              <a:alphaModFix/>
            </a:blip>
            <a:srcRect b="0" l="0" r="0" t="2865"/>
            <a:stretch/>
          </p:blipFill>
          <p:spPr>
            <a:xfrm>
              <a:off x="4949400" y="2224100"/>
              <a:ext cx="1646424" cy="2844575"/>
            </a:xfrm>
            <a:prstGeom prst="rect">
              <a:avLst/>
            </a:prstGeom>
            <a:noFill/>
            <a:ln cap="flat" cmpd="sng" w="9525">
              <a:solidFill>
                <a:srgbClr val="999999"/>
              </a:solidFill>
              <a:prstDash val="solid"/>
              <a:round/>
              <a:headEnd len="sm" w="sm" type="none"/>
              <a:tailEnd len="sm" w="sm" type="none"/>
            </a:ln>
          </p:spPr>
        </p:pic>
        <p:pic>
          <p:nvPicPr>
            <p:cNvPr id="2040" name="Google Shape;2040;p99"/>
            <p:cNvPicPr preferRelativeResize="0"/>
            <p:nvPr/>
          </p:nvPicPr>
          <p:blipFill rotWithShape="1">
            <a:blip r:embed="rId4">
              <a:alphaModFix/>
            </a:blip>
            <a:srcRect b="0" l="0" r="0" t="2865"/>
            <a:stretch/>
          </p:blipFill>
          <p:spPr>
            <a:xfrm>
              <a:off x="6762075" y="2224100"/>
              <a:ext cx="1646451" cy="2844575"/>
            </a:xfrm>
            <a:prstGeom prst="rect">
              <a:avLst/>
            </a:prstGeom>
            <a:noFill/>
            <a:ln cap="flat" cmpd="sng" w="9525">
              <a:solidFill>
                <a:srgbClr val="999999"/>
              </a:solidFill>
              <a:prstDash val="solid"/>
              <a:round/>
              <a:headEnd len="sm" w="sm" type="none"/>
              <a:tailEnd len="sm" w="sm" type="none"/>
            </a:ln>
          </p:spPr>
        </p:pic>
        <p:pic>
          <p:nvPicPr>
            <p:cNvPr id="2041" name="Google Shape;2041;p99"/>
            <p:cNvPicPr preferRelativeResize="0"/>
            <p:nvPr/>
          </p:nvPicPr>
          <p:blipFill rotWithShape="1">
            <a:blip r:embed="rId5">
              <a:alphaModFix/>
            </a:blip>
            <a:srcRect b="0" l="0" r="0" t="0"/>
            <a:stretch/>
          </p:blipFill>
          <p:spPr>
            <a:xfrm>
              <a:off x="10438832" y="2140203"/>
              <a:ext cx="1646443" cy="2928474"/>
            </a:xfrm>
            <a:prstGeom prst="rect">
              <a:avLst/>
            </a:prstGeom>
            <a:noFill/>
            <a:ln cap="flat" cmpd="sng" w="9525">
              <a:solidFill>
                <a:srgbClr val="999999"/>
              </a:solidFill>
              <a:prstDash val="solid"/>
              <a:round/>
              <a:headEnd len="sm" w="sm" type="none"/>
              <a:tailEnd len="sm" w="sm" type="none"/>
            </a:ln>
          </p:spPr>
        </p:pic>
        <p:pic>
          <p:nvPicPr>
            <p:cNvPr id="2042" name="Google Shape;2042;p99"/>
            <p:cNvPicPr preferRelativeResize="0"/>
            <p:nvPr/>
          </p:nvPicPr>
          <p:blipFill rotWithShape="1">
            <a:blip r:embed="rId6">
              <a:alphaModFix/>
            </a:blip>
            <a:srcRect b="0" l="0" r="0" t="2865"/>
            <a:stretch/>
          </p:blipFill>
          <p:spPr>
            <a:xfrm>
              <a:off x="8600450" y="2224100"/>
              <a:ext cx="1646451" cy="2844575"/>
            </a:xfrm>
            <a:prstGeom prst="rect">
              <a:avLst/>
            </a:prstGeom>
            <a:noFill/>
            <a:ln cap="flat" cmpd="sng" w="9525">
              <a:solidFill>
                <a:srgbClr val="999999"/>
              </a:solidFill>
              <a:prstDash val="solid"/>
              <a:round/>
              <a:headEnd len="sm" w="sm" type="none"/>
              <a:tailEnd len="sm" w="sm" type="none"/>
            </a:ln>
          </p:spPr>
        </p:pic>
        <p:cxnSp>
          <p:nvCxnSpPr>
            <p:cNvPr id="2043" name="Google Shape;2043;p99"/>
            <p:cNvCxnSpPr>
              <a:stCxn id="2039" idx="3"/>
              <a:endCxn id="2040" idx="1"/>
            </p:cNvCxnSpPr>
            <p:nvPr/>
          </p:nvCxnSpPr>
          <p:spPr>
            <a:xfrm>
              <a:off x="6595824" y="3646388"/>
              <a:ext cx="166200" cy="0"/>
            </a:xfrm>
            <a:prstGeom prst="straightConnector1">
              <a:avLst/>
            </a:prstGeom>
            <a:noFill/>
            <a:ln cap="flat" cmpd="sng" w="9525">
              <a:solidFill>
                <a:srgbClr val="FF0000"/>
              </a:solidFill>
              <a:prstDash val="solid"/>
              <a:round/>
              <a:headEnd len="sm" w="sm" type="none"/>
              <a:tailEnd len="med" w="med" type="triangle"/>
            </a:ln>
          </p:spPr>
        </p:cxnSp>
        <p:cxnSp>
          <p:nvCxnSpPr>
            <p:cNvPr id="2044" name="Google Shape;2044;p99"/>
            <p:cNvCxnSpPr>
              <a:stCxn id="2040" idx="3"/>
              <a:endCxn id="2042" idx="1"/>
            </p:cNvCxnSpPr>
            <p:nvPr/>
          </p:nvCxnSpPr>
          <p:spPr>
            <a:xfrm>
              <a:off x="8408526" y="3646388"/>
              <a:ext cx="192000" cy="0"/>
            </a:xfrm>
            <a:prstGeom prst="straightConnector1">
              <a:avLst/>
            </a:prstGeom>
            <a:noFill/>
            <a:ln cap="flat" cmpd="sng" w="9525">
              <a:solidFill>
                <a:srgbClr val="FF0000"/>
              </a:solidFill>
              <a:prstDash val="solid"/>
              <a:round/>
              <a:headEnd len="sm" w="sm" type="none"/>
              <a:tailEnd len="med" w="med" type="triangle"/>
            </a:ln>
          </p:spPr>
        </p:cxnSp>
        <p:cxnSp>
          <p:nvCxnSpPr>
            <p:cNvPr id="2045" name="Google Shape;2045;p99"/>
            <p:cNvCxnSpPr>
              <a:stCxn id="2042" idx="3"/>
              <a:endCxn id="2041" idx="1"/>
            </p:cNvCxnSpPr>
            <p:nvPr/>
          </p:nvCxnSpPr>
          <p:spPr>
            <a:xfrm flipH="1" rot="10800000">
              <a:off x="10246901" y="3604388"/>
              <a:ext cx="192000" cy="42000"/>
            </a:xfrm>
            <a:prstGeom prst="straightConnector1">
              <a:avLst/>
            </a:prstGeom>
            <a:noFill/>
            <a:ln cap="flat" cmpd="sng" w="9525">
              <a:solidFill>
                <a:srgbClr val="FF0000"/>
              </a:solidFill>
              <a:prstDash val="solid"/>
              <a:round/>
              <a:headEnd len="sm" w="sm" type="none"/>
              <a:tailEnd len="med" w="med" type="triangle"/>
            </a:ln>
          </p:spPr>
        </p:cxnSp>
        <p:sp>
          <p:nvSpPr>
            <p:cNvPr id="2046" name="Google Shape;2046;p99"/>
            <p:cNvSpPr/>
            <p:nvPr/>
          </p:nvSpPr>
          <p:spPr>
            <a:xfrm>
              <a:off x="5203500" y="3508050"/>
              <a:ext cx="1133400" cy="1707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7" name="Google Shape;2047;p99"/>
            <p:cNvSpPr/>
            <p:nvPr/>
          </p:nvSpPr>
          <p:spPr>
            <a:xfrm>
              <a:off x="7018975" y="3405200"/>
              <a:ext cx="1137900" cy="5667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8" name="Google Shape;2048;p99"/>
            <p:cNvSpPr/>
            <p:nvPr/>
          </p:nvSpPr>
          <p:spPr>
            <a:xfrm>
              <a:off x="9057325" y="2249800"/>
              <a:ext cx="747300" cy="1707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9" name="Google Shape;2049;p99"/>
            <p:cNvSpPr/>
            <p:nvPr/>
          </p:nvSpPr>
          <p:spPr>
            <a:xfrm>
              <a:off x="8622975" y="4516750"/>
              <a:ext cx="1600800" cy="1953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0" name="Google Shape;2050;p99"/>
            <p:cNvSpPr/>
            <p:nvPr/>
          </p:nvSpPr>
          <p:spPr>
            <a:xfrm>
              <a:off x="10695625" y="3502350"/>
              <a:ext cx="1133400" cy="3573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1" name="Google Shape;2051;p99"/>
            <p:cNvSpPr/>
            <p:nvPr/>
          </p:nvSpPr>
          <p:spPr>
            <a:xfrm>
              <a:off x="10657450" y="4080950"/>
              <a:ext cx="261900" cy="2619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052" name="Google Shape;2052;p99"/>
            <p:cNvCxnSpPr>
              <a:stCxn id="2037" idx="6"/>
              <a:endCxn id="2046" idx="2"/>
            </p:cNvCxnSpPr>
            <p:nvPr/>
          </p:nvCxnSpPr>
          <p:spPr>
            <a:xfrm flipH="1" rot="10800000">
              <a:off x="5436175" y="3678800"/>
              <a:ext cx="333900" cy="533100"/>
            </a:xfrm>
            <a:prstGeom prst="bentConnector2">
              <a:avLst/>
            </a:prstGeom>
            <a:noFill/>
            <a:ln cap="flat" cmpd="sng" w="9525">
              <a:solidFill>
                <a:srgbClr val="FF0000"/>
              </a:solidFill>
              <a:prstDash val="solid"/>
              <a:round/>
              <a:headEnd len="sm" w="sm" type="none"/>
              <a:tailEnd len="med" w="med" type="triangle"/>
            </a:ln>
          </p:spPr>
        </p:cxnSp>
        <p:cxnSp>
          <p:nvCxnSpPr>
            <p:cNvPr id="2053" name="Google Shape;2053;p99"/>
            <p:cNvCxnSpPr>
              <a:stCxn id="2051" idx="6"/>
              <a:endCxn id="2050" idx="2"/>
            </p:cNvCxnSpPr>
            <p:nvPr/>
          </p:nvCxnSpPr>
          <p:spPr>
            <a:xfrm flipH="1" rot="10800000">
              <a:off x="10919350" y="3859700"/>
              <a:ext cx="342900" cy="352200"/>
            </a:xfrm>
            <a:prstGeom prst="bentConnector2">
              <a:avLst/>
            </a:prstGeom>
            <a:noFill/>
            <a:ln cap="flat" cmpd="sng" w="9525">
              <a:solidFill>
                <a:srgbClr val="FF0000"/>
              </a:solidFill>
              <a:prstDash val="solid"/>
              <a:round/>
              <a:headEnd len="sm" w="sm" type="none"/>
              <a:tailEnd len="med" w="med" type="triangle"/>
            </a:ln>
          </p:spPr>
        </p:cxnSp>
        <p:sp>
          <p:nvSpPr>
            <p:cNvPr id="2054" name="Google Shape;2054;p99"/>
            <p:cNvSpPr/>
            <p:nvPr/>
          </p:nvSpPr>
          <p:spPr>
            <a:xfrm>
              <a:off x="5505450" y="2400300"/>
              <a:ext cx="295500" cy="119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5" name="Google Shape;2055;p99"/>
            <p:cNvSpPr/>
            <p:nvPr/>
          </p:nvSpPr>
          <p:spPr>
            <a:xfrm>
              <a:off x="7305675" y="2400300"/>
              <a:ext cx="295500" cy="119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6" name="Google Shape;2056;p99"/>
            <p:cNvSpPr/>
            <p:nvPr/>
          </p:nvSpPr>
          <p:spPr>
            <a:xfrm>
              <a:off x="10987100" y="2400300"/>
              <a:ext cx="295500" cy="119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7" name="Google Shape;2057;p99"/>
            <p:cNvSpPr/>
            <p:nvPr/>
          </p:nvSpPr>
          <p:spPr>
            <a:xfrm>
              <a:off x="11471900" y="3544900"/>
              <a:ext cx="225000" cy="88800"/>
            </a:xfrm>
            <a:prstGeom prst="rect">
              <a:avLst/>
            </a:prstGeom>
            <a:solidFill>
              <a:srgbClr val="CCCC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058" name="Google Shape;2058;p99"/>
          <p:cNvSpPr txBox="1"/>
          <p:nvPr/>
        </p:nvSpPr>
        <p:spPr>
          <a:xfrm>
            <a:off x="481257" y="139932"/>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US" sz="2800" u="none" cap="none" strike="noStrike">
                <a:solidFill>
                  <a:schemeClr val="dk1"/>
                </a:solidFill>
                <a:latin typeface="Arial"/>
                <a:ea typeface="Arial"/>
                <a:cs typeface="Arial"/>
                <a:sym typeface="Arial"/>
              </a:rPr>
              <a:t>Mobile App </a:t>
            </a:r>
            <a:r>
              <a:rPr b="0" i="0" lang="en-US" sz="2800" u="none" cap="none" strike="noStrike">
                <a:solidFill>
                  <a:schemeClr val="dk1"/>
                </a:solidFill>
                <a:latin typeface="Arial"/>
                <a:ea typeface="Arial"/>
                <a:cs typeface="Arial"/>
                <a:sym typeface="Arial"/>
              </a:rPr>
              <a:t>&lt;Three-way Conference&gt;</a:t>
            </a:r>
            <a:endParaRPr b="0" i="0" sz="2800" u="none" cap="none" strike="noStrik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sp>
        <p:nvSpPr>
          <p:cNvPr id="771" name="Google Shape;771;p10"/>
          <p:cNvSpPr txBox="1"/>
          <p:nvPr/>
        </p:nvSpPr>
        <p:spPr>
          <a:xfrm>
            <a:off x="481249" y="139925"/>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Manage Account </a:t>
            </a:r>
            <a:r>
              <a:rPr b="0" i="0" lang="en-US" sz="2800" u="none" cap="none" strike="noStrike">
                <a:solidFill>
                  <a:schemeClr val="dk1"/>
                </a:solidFill>
                <a:latin typeface="Arial"/>
                <a:ea typeface="Arial"/>
                <a:cs typeface="Arial"/>
                <a:sym typeface="Arial"/>
              </a:rPr>
              <a:t>&lt;Activity&gt;</a:t>
            </a:r>
            <a:endParaRPr b="0" i="0" sz="1400" u="none" cap="none" strike="noStrike">
              <a:solidFill>
                <a:srgbClr val="000000"/>
              </a:solidFill>
              <a:latin typeface="Arial"/>
              <a:ea typeface="Arial"/>
              <a:cs typeface="Arial"/>
              <a:sym typeface="Arial"/>
            </a:endParaRPr>
          </a:p>
        </p:txBody>
      </p:sp>
      <p:sp>
        <p:nvSpPr>
          <p:cNvPr id="772" name="Google Shape;772;p10"/>
          <p:cNvSpPr txBox="1"/>
          <p:nvPr/>
        </p:nvSpPr>
        <p:spPr>
          <a:xfrm>
            <a:off x="7920444" y="3058375"/>
            <a:ext cx="3890700" cy="1581300"/>
          </a:xfrm>
          <a:prstGeom prst="rect">
            <a:avLst/>
          </a:prstGeom>
          <a:noFill/>
          <a:ln>
            <a:noFill/>
          </a:ln>
        </p:spPr>
        <p:txBody>
          <a:bodyPr anchorCtr="0" anchor="t" bIns="91425" lIns="91425" spcFirstLastPara="1" rIns="91425" wrap="square" tIns="91425">
            <a:noAutofit/>
          </a:bodyPr>
          <a:lstStyle/>
          <a:p>
            <a:pPr indent="-336550" lvl="0" marL="457200" marR="0" rtl="0" algn="just">
              <a:lnSpc>
                <a:spcPct val="115000"/>
              </a:lnSpc>
              <a:spcBef>
                <a:spcPts val="0"/>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Gives members visibility on login activity for their account. </a:t>
            </a:r>
            <a:endParaRPr b="0" i="0" sz="1700" u="none" cap="none" strike="noStrike">
              <a:solidFill>
                <a:schemeClr val="dk1"/>
              </a:solidFill>
              <a:latin typeface="Calibri"/>
              <a:ea typeface="Calibri"/>
              <a:cs typeface="Calibri"/>
              <a:sym typeface="Calibri"/>
            </a:endParaRPr>
          </a:p>
          <a:p>
            <a:pPr indent="-336550" lvl="0" marL="457200" marR="0" rtl="0" algn="just">
              <a:lnSpc>
                <a:spcPct val="115000"/>
              </a:lnSpc>
              <a:spcBef>
                <a:spcPts val="0"/>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The portal shows the twenty (20) most recent account activities. </a:t>
            </a:r>
            <a:endParaRPr b="0" i="0" sz="1700" u="none" cap="none" strike="noStrike">
              <a:solidFill>
                <a:schemeClr val="dk1"/>
              </a:solidFill>
              <a:latin typeface="Calibri"/>
              <a:ea typeface="Calibri"/>
              <a:cs typeface="Calibri"/>
              <a:sym typeface="Calibri"/>
            </a:endParaRPr>
          </a:p>
        </p:txBody>
      </p:sp>
      <p:pic>
        <p:nvPicPr>
          <p:cNvPr id="773" name="Google Shape;773;p10"/>
          <p:cNvPicPr preferRelativeResize="0"/>
          <p:nvPr/>
        </p:nvPicPr>
        <p:blipFill rotWithShape="1">
          <a:blip r:embed="rId3">
            <a:alphaModFix/>
          </a:blip>
          <a:srcRect b="0" l="0" r="0" t="0"/>
          <a:stretch/>
        </p:blipFill>
        <p:spPr>
          <a:xfrm>
            <a:off x="380856" y="1878125"/>
            <a:ext cx="7539577" cy="3629206"/>
          </a:xfrm>
          <a:prstGeom prst="rect">
            <a:avLst/>
          </a:prstGeom>
          <a:noFill/>
          <a:ln cap="flat" cmpd="sng" w="9525">
            <a:solidFill>
              <a:srgbClr val="A5A5A5"/>
            </a:solidFill>
            <a:prstDash val="solid"/>
            <a:round/>
            <a:headEnd len="sm" w="sm" type="none"/>
            <a:tailEnd len="sm" w="sm" type="none"/>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2" name="Shape 2062"/>
        <p:cNvGrpSpPr/>
        <p:nvPr/>
      </p:nvGrpSpPr>
      <p:grpSpPr>
        <a:xfrm>
          <a:off x="0" y="0"/>
          <a:ext cx="0" cy="0"/>
          <a:chOff x="0" y="0"/>
          <a:chExt cx="0" cy="0"/>
        </a:xfrm>
      </p:grpSpPr>
      <p:sp>
        <p:nvSpPr>
          <p:cNvPr id="2063" name="Google Shape;2063;p100"/>
          <p:cNvSpPr txBox="1"/>
          <p:nvPr/>
        </p:nvSpPr>
        <p:spPr>
          <a:xfrm>
            <a:off x="453650" y="2546525"/>
            <a:ext cx="6417300" cy="2783700"/>
          </a:xfrm>
          <a:prstGeom prst="rect">
            <a:avLst/>
          </a:prstGeom>
          <a:noFill/>
          <a:ln>
            <a:noFill/>
          </a:ln>
        </p:spPr>
        <p:txBody>
          <a:bodyPr anchorCtr="0" anchor="t" bIns="91425" lIns="91425" spcFirstLastPara="1" rIns="91425" wrap="square" tIns="91425">
            <a:spAutoFit/>
          </a:bodyPr>
          <a:lstStyle/>
          <a:p>
            <a:pPr indent="-279400" lvl="0" marL="457200" marR="0" rtl="0" algn="just">
              <a:lnSpc>
                <a:spcPct val="115000"/>
              </a:lnSpc>
              <a:spcBef>
                <a:spcPts val="0"/>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This feature helps users to be notified that another caller is trying to get through their line while they are currently engaged on a call. </a:t>
            </a:r>
            <a:br>
              <a:rPr b="0" i="0" lang="en-US" sz="1700" u="none" cap="none" strike="noStrike">
                <a:solidFill>
                  <a:schemeClr val="dk1"/>
                </a:solidFill>
                <a:latin typeface="Calibri"/>
                <a:ea typeface="Calibri"/>
                <a:cs typeface="Calibri"/>
                <a:sym typeface="Calibri"/>
              </a:rPr>
            </a:br>
            <a:endParaRPr b="0" i="0" sz="1700" u="none" cap="none" strike="noStrike">
              <a:solidFill>
                <a:schemeClr val="dk1"/>
              </a:solidFill>
              <a:latin typeface="Calibri"/>
              <a:ea typeface="Calibri"/>
              <a:cs typeface="Calibri"/>
              <a:sym typeface="Calibri"/>
            </a:endParaRPr>
          </a:p>
          <a:p>
            <a:pPr indent="-279400" lvl="0" marL="457200" marR="0" rtl="0" algn="just">
              <a:lnSpc>
                <a:spcPct val="115000"/>
              </a:lnSpc>
              <a:spcBef>
                <a:spcPts val="0"/>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Users are able to choose whether to accept/reject the new call or keep talking on the line.</a:t>
            </a:r>
            <a:endParaRPr b="0" i="0" sz="17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700"/>
              <a:buFont typeface="Arial"/>
              <a:buNone/>
            </a:pPr>
            <a:r>
              <a:t/>
            </a:r>
            <a:endParaRPr b="0" i="0" sz="17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600"/>
              <a:buFont typeface="Arial"/>
              <a:buNone/>
            </a:pPr>
            <a:r>
              <a:rPr b="0" i="1" lang="en-US" sz="1600" u="none" cap="none" strike="noStrike">
                <a:solidFill>
                  <a:schemeClr val="dk1"/>
                </a:solidFill>
                <a:latin typeface="Calibri"/>
                <a:ea typeface="Calibri"/>
                <a:cs typeface="Calibri"/>
                <a:sym typeface="Calibri"/>
              </a:rPr>
              <a:t>Note: This feature is only available after Admins enable </a:t>
            </a:r>
            <a:r>
              <a:rPr b="1" i="1" lang="en-US" sz="1600" u="none" cap="none" strike="noStrike">
                <a:solidFill>
                  <a:schemeClr val="dk1"/>
                </a:solidFill>
                <a:latin typeface="Calibri"/>
                <a:ea typeface="Calibri"/>
                <a:cs typeface="Calibri"/>
                <a:sym typeface="Calibri"/>
              </a:rPr>
              <a:t>Call Waiting</a:t>
            </a:r>
            <a:r>
              <a:rPr b="0" i="1" lang="en-US" sz="1600" u="none" cap="none" strike="noStrike">
                <a:solidFill>
                  <a:schemeClr val="dk1"/>
                </a:solidFill>
                <a:latin typeface="Calibri"/>
                <a:ea typeface="Calibri"/>
                <a:cs typeface="Calibri"/>
                <a:sym typeface="Calibri"/>
              </a:rPr>
              <a:t> in the </a:t>
            </a:r>
            <a:r>
              <a:rPr b="1" i="1" lang="en-US" sz="1600" u="none" cap="none" strike="noStrike">
                <a:solidFill>
                  <a:schemeClr val="dk1"/>
                </a:solidFill>
                <a:latin typeface="Calibri"/>
                <a:ea typeface="Calibri"/>
                <a:cs typeface="Calibri"/>
                <a:sym typeface="Calibri"/>
              </a:rPr>
              <a:t>Admin Tools tab </a:t>
            </a:r>
            <a:r>
              <a:rPr b="0" i="1" lang="en-US" sz="1600" u="none" cap="none" strike="noStrike">
                <a:solidFill>
                  <a:schemeClr val="dk1"/>
                </a:solidFill>
                <a:latin typeface="Calibri"/>
                <a:ea typeface="Calibri"/>
                <a:cs typeface="Calibri"/>
                <a:sym typeface="Calibri"/>
              </a:rPr>
              <a:t>on the portal.</a:t>
            </a:r>
            <a:endParaRPr b="0" i="0" sz="1700" u="none" cap="none" strike="noStrike">
              <a:solidFill>
                <a:schemeClr val="dk1"/>
              </a:solidFill>
              <a:latin typeface="Calibri"/>
              <a:ea typeface="Calibri"/>
              <a:cs typeface="Calibri"/>
              <a:sym typeface="Calibri"/>
            </a:endParaRPr>
          </a:p>
        </p:txBody>
      </p:sp>
      <p:sp>
        <p:nvSpPr>
          <p:cNvPr id="2064" name="Google Shape;2064;p100"/>
          <p:cNvSpPr txBox="1"/>
          <p:nvPr/>
        </p:nvSpPr>
        <p:spPr>
          <a:xfrm>
            <a:off x="332300" y="455789"/>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Mobile App </a:t>
            </a:r>
            <a:r>
              <a:rPr b="0" i="0" lang="en-US" sz="2800" u="none" cap="none" strike="noStrike">
                <a:solidFill>
                  <a:schemeClr val="dk1"/>
                </a:solidFill>
                <a:latin typeface="Arial"/>
                <a:ea typeface="Arial"/>
                <a:cs typeface="Arial"/>
                <a:sym typeface="Arial"/>
              </a:rPr>
              <a:t>(Call Waiting)</a:t>
            </a:r>
            <a:endParaRPr b="0" i="0" sz="1400" u="none" cap="none" strike="noStrike">
              <a:solidFill>
                <a:srgbClr val="000000"/>
              </a:solidFill>
              <a:latin typeface="Arial"/>
              <a:ea typeface="Arial"/>
              <a:cs typeface="Arial"/>
              <a:sym typeface="Arial"/>
            </a:endParaRPr>
          </a:p>
        </p:txBody>
      </p:sp>
      <p:grpSp>
        <p:nvGrpSpPr>
          <p:cNvPr id="2065" name="Google Shape;2065;p100"/>
          <p:cNvGrpSpPr/>
          <p:nvPr/>
        </p:nvGrpSpPr>
        <p:grpSpPr>
          <a:xfrm>
            <a:off x="7440012" y="943855"/>
            <a:ext cx="3324916" cy="5519013"/>
            <a:chOff x="7439850" y="1210700"/>
            <a:chExt cx="3022926" cy="5251701"/>
          </a:xfrm>
        </p:grpSpPr>
        <p:pic>
          <p:nvPicPr>
            <p:cNvPr id="2066" name="Google Shape;2066;p100"/>
            <p:cNvPicPr preferRelativeResize="0"/>
            <p:nvPr/>
          </p:nvPicPr>
          <p:blipFill rotWithShape="1">
            <a:blip r:embed="rId3">
              <a:alphaModFix/>
            </a:blip>
            <a:srcRect b="0" l="0" r="0" t="2324"/>
            <a:stretch/>
          </p:blipFill>
          <p:spPr>
            <a:xfrm>
              <a:off x="7439850" y="1210700"/>
              <a:ext cx="3022926" cy="5251701"/>
            </a:xfrm>
            <a:prstGeom prst="rect">
              <a:avLst/>
            </a:prstGeom>
            <a:noFill/>
            <a:ln>
              <a:noFill/>
            </a:ln>
          </p:spPr>
        </p:pic>
        <p:sp>
          <p:nvSpPr>
            <p:cNvPr id="2067" name="Google Shape;2067;p100"/>
            <p:cNvSpPr/>
            <p:nvPr/>
          </p:nvSpPr>
          <p:spPr>
            <a:xfrm>
              <a:off x="8438550" y="1593950"/>
              <a:ext cx="589500" cy="201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8" name="Google Shape;2068;p100"/>
            <p:cNvSpPr/>
            <p:nvPr/>
          </p:nvSpPr>
          <p:spPr>
            <a:xfrm>
              <a:off x="8052800" y="1881925"/>
              <a:ext cx="274500" cy="107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2" name="Shape 2072"/>
        <p:cNvGrpSpPr/>
        <p:nvPr/>
      </p:nvGrpSpPr>
      <p:grpSpPr>
        <a:xfrm>
          <a:off x="0" y="0"/>
          <a:ext cx="0" cy="0"/>
          <a:chOff x="0" y="0"/>
          <a:chExt cx="0" cy="0"/>
        </a:xfrm>
      </p:grpSpPr>
      <p:sp>
        <p:nvSpPr>
          <p:cNvPr id="2073" name="Google Shape;2073;p101"/>
          <p:cNvSpPr txBox="1"/>
          <p:nvPr/>
        </p:nvSpPr>
        <p:spPr>
          <a:xfrm>
            <a:off x="332300" y="455789"/>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Mobile App </a:t>
            </a:r>
            <a:r>
              <a:rPr b="0" i="0" lang="en-US" sz="2800" u="none" cap="none" strike="noStrike">
                <a:solidFill>
                  <a:schemeClr val="dk1"/>
                </a:solidFill>
                <a:latin typeface="Arial"/>
                <a:ea typeface="Arial"/>
                <a:cs typeface="Arial"/>
                <a:sym typeface="Arial"/>
              </a:rPr>
              <a:t>(Call Pickup)</a:t>
            </a:r>
            <a:endParaRPr b="0" i="0" sz="1400" u="none" cap="none" strike="noStrike">
              <a:solidFill>
                <a:srgbClr val="000000"/>
              </a:solidFill>
              <a:latin typeface="Arial"/>
              <a:ea typeface="Arial"/>
              <a:cs typeface="Arial"/>
              <a:sym typeface="Arial"/>
            </a:endParaRPr>
          </a:p>
        </p:txBody>
      </p:sp>
      <p:sp>
        <p:nvSpPr>
          <p:cNvPr id="2074" name="Google Shape;2074;p101"/>
          <p:cNvSpPr txBox="1"/>
          <p:nvPr/>
        </p:nvSpPr>
        <p:spPr>
          <a:xfrm>
            <a:off x="211944" y="1411971"/>
            <a:ext cx="6188400" cy="42720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This feature allows users to pick up calls of other extensions.</a:t>
            </a:r>
            <a:endParaRPr b="0" i="0" sz="14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a:p>
            <a:pPr indent="-203200" lvl="0" marL="514350" marR="0" rtl="0" algn="just">
              <a:lnSpc>
                <a:spcPct val="115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To directly pick up the call of any extension, press: </a:t>
            </a:r>
            <a:endParaRPr b="0" i="0" sz="1400" u="none" cap="none" strike="noStrike">
              <a:solidFill>
                <a:schemeClr val="dk1"/>
              </a:solidFill>
              <a:latin typeface="Calibri"/>
              <a:ea typeface="Calibri"/>
              <a:cs typeface="Calibri"/>
              <a:sym typeface="Calibri"/>
            </a:endParaRPr>
          </a:p>
          <a:p>
            <a:pPr indent="-317500" lvl="1" marL="914400" marR="0" rtl="0" algn="just">
              <a:lnSpc>
                <a:spcPct val="115000"/>
              </a:lnSpc>
              <a:spcBef>
                <a:spcPts val="0"/>
              </a:spcBef>
              <a:spcAft>
                <a:spcPts val="0"/>
              </a:spcAft>
              <a:buClr>
                <a:schemeClr val="dk1"/>
              </a:buClr>
              <a:buSzPts val="1400"/>
              <a:buFont typeface="Calibri"/>
              <a:buChar char="○"/>
            </a:pPr>
            <a:r>
              <a:rPr b="1" i="0" lang="en-US" sz="1400" u="none" cap="none" strike="noStrike">
                <a:solidFill>
                  <a:schemeClr val="dk1"/>
                </a:solidFill>
                <a:latin typeface="Calibri"/>
                <a:ea typeface="Calibri"/>
                <a:cs typeface="Calibri"/>
                <a:sym typeface="Calibri"/>
              </a:rPr>
              <a:t>Pickup prefix + user key + #</a:t>
            </a:r>
            <a:endParaRPr b="1" i="0" sz="1400" u="none" cap="none" strike="noStrike">
              <a:solidFill>
                <a:schemeClr val="dk1"/>
              </a:solidFill>
              <a:latin typeface="Calibri"/>
              <a:ea typeface="Calibri"/>
              <a:cs typeface="Calibri"/>
              <a:sym typeface="Calibri"/>
            </a:endParaRPr>
          </a:p>
          <a:p>
            <a:pPr indent="-317500" lvl="2" marL="1371600" marR="0" rtl="0" algn="just">
              <a:lnSpc>
                <a:spcPct val="115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Example: </a:t>
            </a:r>
            <a:endParaRPr b="0" i="0" sz="1400" u="none" cap="none" strike="noStrike">
              <a:solidFill>
                <a:schemeClr val="dk1"/>
              </a:solidFill>
              <a:latin typeface="Calibri"/>
              <a:ea typeface="Calibri"/>
              <a:cs typeface="Calibri"/>
              <a:sym typeface="Calibri"/>
            </a:endParaRPr>
          </a:p>
          <a:p>
            <a:pPr indent="-317500" lvl="3" marL="1828800" marR="0" rtl="0" algn="just">
              <a:lnSpc>
                <a:spcPct val="115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The pickup prefix is *10</a:t>
            </a:r>
            <a:endParaRPr b="0" i="0" sz="1400" u="none" cap="none" strike="noStrike">
              <a:solidFill>
                <a:schemeClr val="dk1"/>
              </a:solidFill>
              <a:latin typeface="Calibri"/>
              <a:ea typeface="Calibri"/>
              <a:cs typeface="Calibri"/>
              <a:sym typeface="Calibri"/>
            </a:endParaRPr>
          </a:p>
          <a:p>
            <a:pPr indent="-317500" lvl="3" marL="1828800" marR="0" rtl="0" algn="just">
              <a:lnSpc>
                <a:spcPct val="115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Pick up the call that is ringing at Ext 504, press </a:t>
            </a:r>
            <a:r>
              <a:rPr b="0" i="1" lang="en-US" sz="1400" u="none" cap="none" strike="noStrike">
                <a:solidFill>
                  <a:schemeClr val="dk1"/>
                </a:solidFill>
                <a:latin typeface="Calibri"/>
                <a:ea typeface="Calibri"/>
                <a:cs typeface="Calibri"/>
                <a:sym typeface="Calibri"/>
              </a:rPr>
              <a:t>*10504#</a:t>
            </a:r>
            <a:endParaRPr b="0" i="1" sz="1400" u="none" cap="none" strike="noStrike">
              <a:solidFill>
                <a:schemeClr val="dk1"/>
              </a:solidFill>
              <a:latin typeface="Calibri"/>
              <a:ea typeface="Calibri"/>
              <a:cs typeface="Calibri"/>
              <a:sym typeface="Calibri"/>
            </a:endParaRPr>
          </a:p>
          <a:p>
            <a:pPr indent="-203200" lvl="0" marL="514350" marR="0" rtl="0" algn="just">
              <a:lnSpc>
                <a:spcPct val="115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To pick up the call of another extension in the same group, press: </a:t>
            </a:r>
            <a:endParaRPr b="0" i="0" sz="1400" u="none" cap="none" strike="noStrike">
              <a:solidFill>
                <a:schemeClr val="dk1"/>
              </a:solidFill>
              <a:latin typeface="Calibri"/>
              <a:ea typeface="Calibri"/>
              <a:cs typeface="Calibri"/>
              <a:sym typeface="Calibri"/>
            </a:endParaRPr>
          </a:p>
          <a:p>
            <a:pPr indent="-317500" lvl="1" marL="914400" marR="0" rtl="0" algn="just">
              <a:lnSpc>
                <a:spcPct val="115000"/>
              </a:lnSpc>
              <a:spcBef>
                <a:spcPts val="0"/>
              </a:spcBef>
              <a:spcAft>
                <a:spcPts val="0"/>
              </a:spcAft>
              <a:buClr>
                <a:schemeClr val="dk1"/>
              </a:buClr>
              <a:buSzPts val="1400"/>
              <a:buFont typeface="Calibri"/>
              <a:buChar char="○"/>
            </a:pPr>
            <a:r>
              <a:rPr b="1" i="0" lang="en-US" sz="1400" u="none" cap="none" strike="noStrike">
                <a:solidFill>
                  <a:schemeClr val="dk1"/>
                </a:solidFill>
                <a:latin typeface="Calibri"/>
                <a:ea typeface="Calibri"/>
                <a:cs typeface="Calibri"/>
                <a:sym typeface="Calibri"/>
              </a:rPr>
              <a:t>Pickup prefix + #</a:t>
            </a:r>
            <a:endParaRPr b="1" i="0" sz="1400" u="none" cap="none" strike="noStrike">
              <a:solidFill>
                <a:schemeClr val="dk1"/>
              </a:solidFill>
              <a:latin typeface="Calibri"/>
              <a:ea typeface="Calibri"/>
              <a:cs typeface="Calibri"/>
              <a:sym typeface="Calibri"/>
            </a:endParaRPr>
          </a:p>
          <a:p>
            <a:pPr indent="-317500" lvl="2" marL="1371600" marR="0" rtl="0" algn="just">
              <a:lnSpc>
                <a:spcPct val="115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Example: </a:t>
            </a:r>
            <a:endParaRPr b="0" i="0" sz="1400" u="none" cap="none" strike="noStrike">
              <a:solidFill>
                <a:schemeClr val="dk1"/>
              </a:solidFill>
              <a:latin typeface="Calibri"/>
              <a:ea typeface="Calibri"/>
              <a:cs typeface="Calibri"/>
              <a:sym typeface="Calibri"/>
            </a:endParaRPr>
          </a:p>
          <a:p>
            <a:pPr indent="-317500" lvl="3" marL="1828800" marR="0" rtl="0" algn="just">
              <a:lnSpc>
                <a:spcPct val="115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The pickup prefix is *10</a:t>
            </a:r>
            <a:endParaRPr b="0" i="0" sz="1400" u="none" cap="none" strike="noStrike">
              <a:solidFill>
                <a:schemeClr val="dk1"/>
              </a:solidFill>
              <a:latin typeface="Calibri"/>
              <a:ea typeface="Calibri"/>
              <a:cs typeface="Calibri"/>
              <a:sym typeface="Calibri"/>
            </a:endParaRPr>
          </a:p>
          <a:p>
            <a:pPr indent="-317500" lvl="3" marL="1828800" marR="0" rtl="0" algn="just">
              <a:lnSpc>
                <a:spcPct val="115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Ext 504 &amp; Ext 505 are in the same Group</a:t>
            </a:r>
            <a:endParaRPr b="0" i="0" sz="1400" u="none" cap="none" strike="noStrike">
              <a:solidFill>
                <a:schemeClr val="dk1"/>
              </a:solidFill>
              <a:latin typeface="Calibri"/>
              <a:ea typeface="Calibri"/>
              <a:cs typeface="Calibri"/>
              <a:sym typeface="Calibri"/>
            </a:endParaRPr>
          </a:p>
          <a:p>
            <a:pPr indent="-317500" lvl="3" marL="1828800" marR="0" rtl="0" algn="just">
              <a:lnSpc>
                <a:spcPct val="115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Ext 505 wants to pick up the call ringing at Ext 504, press </a:t>
            </a:r>
            <a:r>
              <a:rPr b="0" i="1" lang="en-US" sz="1400" u="none" cap="none" strike="noStrike">
                <a:solidFill>
                  <a:schemeClr val="dk1"/>
                </a:solidFill>
                <a:latin typeface="Calibri"/>
                <a:ea typeface="Calibri"/>
                <a:cs typeface="Calibri"/>
                <a:sym typeface="Calibri"/>
              </a:rPr>
              <a:t>*10#</a:t>
            </a:r>
            <a:endParaRPr b="0" i="1" sz="1400" u="none" cap="none" strike="noStrike">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1100"/>
              <a:buFont typeface="Arial"/>
              <a:buNone/>
            </a:pPr>
            <a:r>
              <a:rPr b="1" i="1" lang="en-US" sz="1100" u="none" cap="none" strike="noStrike">
                <a:solidFill>
                  <a:schemeClr val="dk1"/>
                </a:solidFill>
                <a:highlight>
                  <a:srgbClr val="FFFFFF"/>
                </a:highlight>
                <a:latin typeface="Calibri"/>
                <a:ea typeface="Calibri"/>
                <a:cs typeface="Calibri"/>
                <a:sym typeface="Calibri"/>
              </a:rPr>
              <a:t>**</a:t>
            </a:r>
            <a:r>
              <a:rPr b="1" i="1" lang="en-US" sz="1100" u="sng" cap="none" strike="noStrike">
                <a:solidFill>
                  <a:schemeClr val="dk1"/>
                </a:solidFill>
                <a:highlight>
                  <a:srgbClr val="FFFFFF"/>
                </a:highlight>
                <a:latin typeface="Calibri"/>
                <a:ea typeface="Calibri"/>
                <a:cs typeface="Calibri"/>
                <a:sym typeface="Calibri"/>
              </a:rPr>
              <a:t>Notes</a:t>
            </a:r>
            <a:r>
              <a:rPr b="0" i="1" lang="en-US" sz="1100" u="none" cap="none" strike="noStrike">
                <a:solidFill>
                  <a:schemeClr val="dk1"/>
                </a:solidFill>
                <a:highlight>
                  <a:srgbClr val="FFFFFF"/>
                </a:highlight>
                <a:latin typeface="Calibri"/>
                <a:ea typeface="Calibri"/>
                <a:cs typeface="Calibri"/>
                <a:sym typeface="Calibri"/>
              </a:rPr>
              <a:t>:</a:t>
            </a:r>
            <a:endParaRPr b="0" i="1" sz="1100" u="none" cap="none" strike="noStrike">
              <a:solidFill>
                <a:schemeClr val="dk1"/>
              </a:solidFill>
              <a:highlight>
                <a:srgbClr val="FFFFFF"/>
              </a:highlight>
              <a:latin typeface="Calibri"/>
              <a:ea typeface="Calibri"/>
              <a:cs typeface="Calibri"/>
              <a:sym typeface="Calibri"/>
            </a:endParaRPr>
          </a:p>
          <a:p>
            <a:pPr indent="-298450" lvl="0" marL="457200" marR="0" rtl="0" algn="l">
              <a:lnSpc>
                <a:spcPct val="115000"/>
              </a:lnSpc>
              <a:spcBef>
                <a:spcPts val="0"/>
              </a:spcBef>
              <a:spcAft>
                <a:spcPts val="0"/>
              </a:spcAft>
              <a:buClr>
                <a:schemeClr val="dk1"/>
              </a:buClr>
              <a:buSzPts val="1100"/>
              <a:buFont typeface="Calibri"/>
              <a:buChar char="●"/>
            </a:pPr>
            <a:r>
              <a:rPr b="0" i="1" lang="en-US" sz="1100" u="none" cap="none" strike="noStrike">
                <a:solidFill>
                  <a:schemeClr val="dk1"/>
                </a:solidFill>
                <a:highlight>
                  <a:srgbClr val="FFFFFF"/>
                </a:highlight>
                <a:latin typeface="Calibri"/>
                <a:ea typeface="Calibri"/>
                <a:cs typeface="Calibri"/>
                <a:sym typeface="Calibri"/>
              </a:rPr>
              <a:t>Call Pickup is only available if your organization has a Call Group license.</a:t>
            </a:r>
            <a:endParaRPr b="0" i="1" sz="1100" u="none" cap="none" strike="noStrike">
              <a:solidFill>
                <a:schemeClr val="dk1"/>
              </a:solidFill>
              <a:highlight>
                <a:srgbClr val="FFFFFF"/>
              </a:highlight>
              <a:latin typeface="Calibri"/>
              <a:ea typeface="Calibri"/>
              <a:cs typeface="Calibri"/>
              <a:sym typeface="Calibri"/>
            </a:endParaRPr>
          </a:p>
          <a:p>
            <a:pPr indent="-298450" lvl="0" marL="457200" marR="0" rtl="0" algn="l">
              <a:lnSpc>
                <a:spcPct val="115000"/>
              </a:lnSpc>
              <a:spcBef>
                <a:spcPts val="0"/>
              </a:spcBef>
              <a:spcAft>
                <a:spcPts val="0"/>
              </a:spcAft>
              <a:buClr>
                <a:schemeClr val="dk1"/>
              </a:buClr>
              <a:buSzPts val="1100"/>
              <a:buFont typeface="Calibri"/>
              <a:buChar char="●"/>
            </a:pPr>
            <a:r>
              <a:rPr b="0" i="1" lang="en-US" sz="1100" u="none" cap="none" strike="noStrike">
                <a:solidFill>
                  <a:schemeClr val="dk1"/>
                </a:solidFill>
                <a:highlight>
                  <a:srgbClr val="FFFFFF"/>
                </a:highlight>
                <a:latin typeface="Calibri"/>
                <a:ea typeface="Calibri"/>
                <a:cs typeface="Calibri"/>
                <a:sym typeface="Calibri"/>
              </a:rPr>
              <a:t>Pickup Prefix is configured in the Call Group tab on the portal by Owner/Admins.</a:t>
            </a:r>
            <a:endParaRPr b="0" i="0" sz="1400" u="none" cap="none" strike="noStrike">
              <a:solidFill>
                <a:schemeClr val="dk1"/>
              </a:solidFill>
              <a:latin typeface="Calibri"/>
              <a:ea typeface="Calibri"/>
              <a:cs typeface="Calibri"/>
              <a:sym typeface="Calibri"/>
            </a:endParaRPr>
          </a:p>
        </p:txBody>
      </p:sp>
      <p:grpSp>
        <p:nvGrpSpPr>
          <p:cNvPr id="2075" name="Google Shape;2075;p101"/>
          <p:cNvGrpSpPr/>
          <p:nvPr/>
        </p:nvGrpSpPr>
        <p:grpSpPr>
          <a:xfrm>
            <a:off x="6636334" y="1464750"/>
            <a:ext cx="5343722" cy="4414241"/>
            <a:chOff x="6558500" y="1547200"/>
            <a:chExt cx="5234324" cy="4251003"/>
          </a:xfrm>
        </p:grpSpPr>
        <p:pic>
          <p:nvPicPr>
            <p:cNvPr id="2076" name="Google Shape;2076;p101"/>
            <p:cNvPicPr preferRelativeResize="0"/>
            <p:nvPr/>
          </p:nvPicPr>
          <p:blipFill rotWithShape="1">
            <a:blip r:embed="rId3">
              <a:alphaModFix/>
            </a:blip>
            <a:srcRect b="389" l="0" r="0" t="2010"/>
            <a:stretch/>
          </p:blipFill>
          <p:spPr>
            <a:xfrm>
              <a:off x="6558500" y="1547200"/>
              <a:ext cx="2450051" cy="4251003"/>
            </a:xfrm>
            <a:prstGeom prst="rect">
              <a:avLst/>
            </a:prstGeom>
            <a:noFill/>
            <a:ln cap="flat" cmpd="sng" w="9525">
              <a:solidFill>
                <a:srgbClr val="999999"/>
              </a:solidFill>
              <a:prstDash val="solid"/>
              <a:round/>
              <a:headEnd len="sm" w="sm" type="none"/>
              <a:tailEnd len="sm" w="sm" type="none"/>
            </a:ln>
          </p:spPr>
        </p:pic>
        <p:pic>
          <p:nvPicPr>
            <p:cNvPr id="2077" name="Google Shape;2077;p101"/>
            <p:cNvPicPr preferRelativeResize="0"/>
            <p:nvPr/>
          </p:nvPicPr>
          <p:blipFill rotWithShape="1">
            <a:blip r:embed="rId4">
              <a:alphaModFix/>
            </a:blip>
            <a:srcRect b="0" l="0" r="0" t="2448"/>
            <a:stretch/>
          </p:blipFill>
          <p:spPr>
            <a:xfrm>
              <a:off x="9342775" y="1547200"/>
              <a:ext cx="2450049" cy="4251001"/>
            </a:xfrm>
            <a:prstGeom prst="rect">
              <a:avLst/>
            </a:prstGeom>
            <a:noFill/>
            <a:ln cap="flat" cmpd="sng" w="9525">
              <a:solidFill>
                <a:srgbClr val="999999"/>
              </a:solidFill>
              <a:prstDash val="solid"/>
              <a:round/>
              <a:headEnd len="sm" w="sm" type="none"/>
              <a:tailEnd len="sm" w="sm" type="none"/>
            </a:ln>
          </p:spPr>
        </p:pic>
        <p:cxnSp>
          <p:nvCxnSpPr>
            <p:cNvPr id="2078" name="Google Shape;2078;p101"/>
            <p:cNvCxnSpPr>
              <a:stCxn id="2076" idx="3"/>
              <a:endCxn id="2077" idx="1"/>
            </p:cNvCxnSpPr>
            <p:nvPr/>
          </p:nvCxnSpPr>
          <p:spPr>
            <a:xfrm>
              <a:off x="9008551" y="3672702"/>
              <a:ext cx="334200" cy="0"/>
            </a:xfrm>
            <a:prstGeom prst="straightConnector1">
              <a:avLst/>
            </a:prstGeom>
            <a:noFill/>
            <a:ln cap="flat" cmpd="sng" w="9525">
              <a:solidFill>
                <a:srgbClr val="FF0000"/>
              </a:solidFill>
              <a:prstDash val="solid"/>
              <a:round/>
              <a:headEnd len="sm" w="sm" type="none"/>
              <a:tailEnd len="med" w="med" type="triangle"/>
            </a:ln>
          </p:spPr>
        </p:cxnSp>
      </p:gr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3" name="Shape 2083"/>
        <p:cNvGrpSpPr/>
        <p:nvPr/>
      </p:nvGrpSpPr>
      <p:grpSpPr>
        <a:xfrm>
          <a:off x="0" y="0"/>
          <a:ext cx="0" cy="0"/>
          <a:chOff x="0" y="0"/>
          <a:chExt cx="0" cy="0"/>
        </a:xfrm>
      </p:grpSpPr>
      <p:sp>
        <p:nvSpPr>
          <p:cNvPr id="2084" name="Google Shape;2084;p102"/>
          <p:cNvSpPr txBox="1"/>
          <p:nvPr/>
        </p:nvSpPr>
        <p:spPr>
          <a:xfrm>
            <a:off x="332300" y="455789"/>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Mobile App </a:t>
            </a:r>
            <a:r>
              <a:rPr b="0" i="0" lang="en-US" sz="2800" u="none" cap="none" strike="noStrike">
                <a:solidFill>
                  <a:schemeClr val="dk1"/>
                </a:solidFill>
                <a:latin typeface="Arial"/>
                <a:ea typeface="Arial"/>
                <a:cs typeface="Arial"/>
                <a:sym typeface="Arial"/>
              </a:rPr>
              <a:t>(Submit Diagnostic Report)</a:t>
            </a:r>
            <a:endParaRPr b="0" i="0" sz="1400" u="none" cap="none" strike="noStrike">
              <a:solidFill>
                <a:srgbClr val="000000"/>
              </a:solidFill>
              <a:latin typeface="Arial"/>
              <a:ea typeface="Arial"/>
              <a:cs typeface="Arial"/>
              <a:sym typeface="Arial"/>
            </a:endParaRPr>
          </a:p>
        </p:txBody>
      </p:sp>
      <p:sp>
        <p:nvSpPr>
          <p:cNvPr id="2085" name="Google Shape;2085;p102"/>
          <p:cNvSpPr txBox="1"/>
          <p:nvPr/>
        </p:nvSpPr>
        <p:spPr>
          <a:xfrm>
            <a:off x="527057" y="2732694"/>
            <a:ext cx="4685700" cy="19086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Calibri"/>
                <a:ea typeface="Calibri"/>
                <a:cs typeface="Calibri"/>
                <a:sym typeface="Calibri"/>
              </a:rPr>
              <a:t>When users encounter an issue with the </a:t>
            </a:r>
            <a:r>
              <a:rPr b="1" i="0" lang="en-US" sz="1600" u="none" cap="none" strike="noStrike">
                <a:solidFill>
                  <a:srgbClr val="000000"/>
                </a:solidFill>
                <a:latin typeface="Calibri"/>
                <a:ea typeface="Calibri"/>
                <a:cs typeface="Calibri"/>
                <a:sym typeface="Calibri"/>
              </a:rPr>
              <a:t>b3networks</a:t>
            </a:r>
            <a:r>
              <a:rPr b="0" i="0" lang="en-US" sz="1600" u="none" cap="none" strike="noStrike">
                <a:solidFill>
                  <a:srgbClr val="000000"/>
                </a:solidFill>
                <a:latin typeface="Calibri"/>
                <a:ea typeface="Calibri"/>
                <a:cs typeface="Calibri"/>
                <a:sym typeface="Calibri"/>
              </a:rPr>
              <a:t> app, they can submit a Diagnostic Report for our Technical team to investigate further.</a:t>
            </a:r>
            <a:endParaRPr b="0" i="0" sz="16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600"/>
              <a:buFont typeface="Arial"/>
              <a:buNone/>
            </a:pPr>
            <a:r>
              <a:rPr b="0" i="1" lang="en-US" sz="1600" u="none" cap="none" strike="noStrike">
                <a:solidFill>
                  <a:srgbClr val="000000"/>
                </a:solidFill>
                <a:latin typeface="Calibri"/>
                <a:ea typeface="Calibri"/>
                <a:cs typeface="Calibri"/>
                <a:sym typeface="Calibri"/>
              </a:rPr>
              <a:t>Note: This feature is only available after Admins enable </a:t>
            </a:r>
            <a:r>
              <a:rPr b="1" i="1" lang="en-US" sz="1600" u="none" cap="none" strike="noStrike">
                <a:solidFill>
                  <a:srgbClr val="000000"/>
                </a:solidFill>
                <a:latin typeface="Calibri"/>
                <a:ea typeface="Calibri"/>
                <a:cs typeface="Calibri"/>
                <a:sym typeface="Calibri"/>
              </a:rPr>
              <a:t>Debug Mode</a:t>
            </a:r>
            <a:r>
              <a:rPr b="0" i="1" lang="en-US" sz="1600" u="none" cap="none" strike="noStrike">
                <a:solidFill>
                  <a:srgbClr val="000000"/>
                </a:solidFill>
                <a:latin typeface="Calibri"/>
                <a:ea typeface="Calibri"/>
                <a:cs typeface="Calibri"/>
                <a:sym typeface="Calibri"/>
              </a:rPr>
              <a:t> in the </a:t>
            </a:r>
            <a:r>
              <a:rPr b="1" i="1" lang="en-US" sz="1600" u="none" cap="none" strike="noStrike">
                <a:solidFill>
                  <a:srgbClr val="000000"/>
                </a:solidFill>
                <a:latin typeface="Calibri"/>
                <a:ea typeface="Calibri"/>
                <a:cs typeface="Calibri"/>
                <a:sym typeface="Calibri"/>
              </a:rPr>
              <a:t>Admin Tools tab </a:t>
            </a:r>
            <a:r>
              <a:rPr b="0" i="1" lang="en-US" sz="1600" u="none" cap="none" strike="noStrike">
                <a:solidFill>
                  <a:srgbClr val="000000"/>
                </a:solidFill>
                <a:latin typeface="Calibri"/>
                <a:ea typeface="Calibri"/>
                <a:cs typeface="Calibri"/>
                <a:sym typeface="Calibri"/>
              </a:rPr>
              <a:t>on the portal.</a:t>
            </a:r>
            <a:endParaRPr b="0" i="1" sz="1600" u="none" cap="none" strike="noStrike">
              <a:solidFill>
                <a:srgbClr val="000000"/>
              </a:solidFill>
              <a:latin typeface="Calibri"/>
              <a:ea typeface="Calibri"/>
              <a:cs typeface="Calibri"/>
              <a:sym typeface="Calibri"/>
            </a:endParaRPr>
          </a:p>
        </p:txBody>
      </p:sp>
      <p:grpSp>
        <p:nvGrpSpPr>
          <p:cNvPr id="2086" name="Google Shape;2086;p102"/>
          <p:cNvGrpSpPr/>
          <p:nvPr/>
        </p:nvGrpSpPr>
        <p:grpSpPr>
          <a:xfrm>
            <a:off x="5452323" y="1210716"/>
            <a:ext cx="6212619" cy="5198856"/>
            <a:chOff x="5434413" y="1501413"/>
            <a:chExt cx="5555910" cy="4689992"/>
          </a:xfrm>
        </p:grpSpPr>
        <p:pic>
          <p:nvPicPr>
            <p:cNvPr id="2087" name="Google Shape;2087;p102"/>
            <p:cNvPicPr preferRelativeResize="0"/>
            <p:nvPr/>
          </p:nvPicPr>
          <p:blipFill rotWithShape="1">
            <a:blip r:embed="rId3">
              <a:alphaModFix/>
            </a:blip>
            <a:srcRect b="0" l="19" r="28" t="0"/>
            <a:stretch/>
          </p:blipFill>
          <p:spPr>
            <a:xfrm>
              <a:off x="8353525" y="1501424"/>
              <a:ext cx="2636798" cy="4689966"/>
            </a:xfrm>
            <a:prstGeom prst="rect">
              <a:avLst/>
            </a:prstGeom>
            <a:noFill/>
            <a:ln cap="flat" cmpd="sng" w="9525">
              <a:solidFill>
                <a:srgbClr val="999999"/>
              </a:solidFill>
              <a:prstDash val="solid"/>
              <a:round/>
              <a:headEnd len="sm" w="sm" type="none"/>
              <a:tailEnd len="sm" w="sm" type="none"/>
            </a:ln>
          </p:spPr>
        </p:pic>
        <p:pic>
          <p:nvPicPr>
            <p:cNvPr id="2088" name="Google Shape;2088;p102"/>
            <p:cNvPicPr preferRelativeResize="0"/>
            <p:nvPr/>
          </p:nvPicPr>
          <p:blipFill rotWithShape="1">
            <a:blip r:embed="rId4">
              <a:alphaModFix/>
            </a:blip>
            <a:srcRect b="0" l="19" r="28" t="0"/>
            <a:stretch/>
          </p:blipFill>
          <p:spPr>
            <a:xfrm>
              <a:off x="5434413" y="1501413"/>
              <a:ext cx="2636813" cy="4689992"/>
            </a:xfrm>
            <a:prstGeom prst="rect">
              <a:avLst/>
            </a:prstGeom>
            <a:noFill/>
            <a:ln cap="flat" cmpd="sng" w="9525">
              <a:solidFill>
                <a:srgbClr val="999999"/>
              </a:solidFill>
              <a:prstDash val="solid"/>
              <a:round/>
              <a:headEnd len="sm" w="sm" type="none"/>
              <a:tailEnd len="sm" w="sm" type="none"/>
            </a:ln>
          </p:spPr>
        </p:pic>
        <p:cxnSp>
          <p:nvCxnSpPr>
            <p:cNvPr id="2089" name="Google Shape;2089;p102"/>
            <p:cNvCxnSpPr>
              <a:stCxn id="2088" idx="3"/>
              <a:endCxn id="2087" idx="1"/>
            </p:cNvCxnSpPr>
            <p:nvPr/>
          </p:nvCxnSpPr>
          <p:spPr>
            <a:xfrm>
              <a:off x="8071226" y="3846409"/>
              <a:ext cx="282300" cy="0"/>
            </a:xfrm>
            <a:prstGeom prst="straightConnector1">
              <a:avLst/>
            </a:prstGeom>
            <a:noFill/>
            <a:ln cap="flat" cmpd="sng" w="9525">
              <a:solidFill>
                <a:srgbClr val="FF0000"/>
              </a:solidFill>
              <a:prstDash val="solid"/>
              <a:round/>
              <a:headEnd len="sm" w="sm" type="none"/>
              <a:tailEnd len="med" w="med" type="triangle"/>
            </a:ln>
          </p:spPr>
        </p:cxnSp>
      </p:gr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4" name="Shape 2094"/>
        <p:cNvGrpSpPr/>
        <p:nvPr/>
      </p:nvGrpSpPr>
      <p:grpSpPr>
        <a:xfrm>
          <a:off x="0" y="0"/>
          <a:ext cx="0" cy="0"/>
          <a:chOff x="0" y="0"/>
          <a:chExt cx="0" cy="0"/>
        </a:xfrm>
      </p:grpSpPr>
      <p:sp>
        <p:nvSpPr>
          <p:cNvPr id="2095" name="Google Shape;2095;p103"/>
          <p:cNvSpPr txBox="1"/>
          <p:nvPr/>
        </p:nvSpPr>
        <p:spPr>
          <a:xfrm>
            <a:off x="3689400" y="2967300"/>
            <a:ext cx="4813200" cy="923400"/>
          </a:xfrm>
          <a:prstGeom prst="rect">
            <a:avLst/>
          </a:prstGeom>
          <a:noFill/>
          <a:ln cap="flat" cmpd="sng" w="38100">
            <a:solidFill>
              <a:srgbClr val="1D3444"/>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rgbClr val="1D3444"/>
                </a:solidFill>
                <a:latin typeface="Quattrocento Sans"/>
                <a:ea typeface="Quattrocento Sans"/>
                <a:cs typeface="Quattrocento Sans"/>
                <a:sym typeface="Quattrocento Sans"/>
              </a:rPr>
              <a:t>Team Chat</a:t>
            </a:r>
            <a:endParaRPr b="0" i="0" sz="1400" u="none" cap="none" strike="noStrike">
              <a:solidFill>
                <a:srgbClr val="1D3444"/>
              </a:solidFill>
              <a:latin typeface="Arial"/>
              <a:ea typeface="Arial"/>
              <a:cs typeface="Arial"/>
              <a:sym typeface="Arial"/>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0" name="Shape 2100"/>
        <p:cNvGrpSpPr/>
        <p:nvPr/>
      </p:nvGrpSpPr>
      <p:grpSpPr>
        <a:xfrm>
          <a:off x="0" y="0"/>
          <a:ext cx="0" cy="0"/>
          <a:chOff x="0" y="0"/>
          <a:chExt cx="0" cy="0"/>
        </a:xfrm>
      </p:grpSpPr>
      <p:sp>
        <p:nvSpPr>
          <p:cNvPr id="2101" name="Google Shape;2101;p104"/>
          <p:cNvSpPr txBox="1"/>
          <p:nvPr>
            <p:ph type="title"/>
          </p:nvPr>
        </p:nvSpPr>
        <p:spPr>
          <a:xfrm>
            <a:off x="302850" y="468425"/>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lang="en-US">
                <a:solidFill>
                  <a:schemeClr val="dk1"/>
                </a:solidFill>
                <a:latin typeface="Arial"/>
                <a:ea typeface="Arial"/>
                <a:cs typeface="Arial"/>
                <a:sym typeface="Arial"/>
              </a:rPr>
              <a:t>Team Chat </a:t>
            </a:r>
            <a:r>
              <a:rPr lang="en-US">
                <a:solidFill>
                  <a:schemeClr val="dk1"/>
                </a:solidFill>
                <a:latin typeface="Arial"/>
                <a:ea typeface="Arial"/>
                <a:cs typeface="Arial"/>
                <a:sym typeface="Arial"/>
              </a:rPr>
              <a:t>&lt;Introduction&gt;</a:t>
            </a:r>
            <a:endParaRPr>
              <a:solidFill>
                <a:schemeClr val="dk1"/>
              </a:solidFill>
              <a:latin typeface="Arial"/>
              <a:ea typeface="Arial"/>
              <a:cs typeface="Arial"/>
              <a:sym typeface="Arial"/>
            </a:endParaRPr>
          </a:p>
        </p:txBody>
      </p:sp>
      <p:sp>
        <p:nvSpPr>
          <p:cNvPr id="2102" name="Google Shape;2102;p104"/>
          <p:cNvSpPr txBox="1"/>
          <p:nvPr/>
        </p:nvSpPr>
        <p:spPr>
          <a:xfrm>
            <a:off x="634050" y="1506375"/>
            <a:ext cx="10923900" cy="4699200"/>
          </a:xfrm>
          <a:prstGeom prst="rect">
            <a:avLst/>
          </a:prstGeom>
          <a:noFill/>
          <a:ln>
            <a:noFill/>
          </a:ln>
        </p:spPr>
        <p:txBody>
          <a:bodyPr anchorCtr="0" anchor="t" bIns="91425" lIns="91425" spcFirstLastPara="1" rIns="91425" wrap="square" tIns="91425">
            <a:noAutofit/>
          </a:bodyPr>
          <a:lstStyle/>
          <a:p>
            <a:pPr indent="-349250" lvl="0" marL="457200" marR="0" rtl="0" algn="just">
              <a:lnSpc>
                <a:spcPct val="115000"/>
              </a:lnSpc>
              <a:spcBef>
                <a:spcPts val="0"/>
              </a:spcBef>
              <a:spcAft>
                <a:spcPts val="0"/>
              </a:spcAft>
              <a:buClr>
                <a:schemeClr val="dk1"/>
              </a:buClr>
              <a:buSzPts val="1900"/>
              <a:buFont typeface="Calibri"/>
              <a:buChar char="●"/>
            </a:pPr>
            <a:r>
              <a:rPr b="1" i="0" lang="en-US" sz="1900" u="none" cap="none" strike="noStrike">
                <a:solidFill>
                  <a:schemeClr val="dk1"/>
                </a:solidFill>
                <a:latin typeface="Calibri"/>
                <a:ea typeface="Calibri"/>
                <a:cs typeface="Calibri"/>
                <a:sym typeface="Calibri"/>
              </a:rPr>
              <a:t>Channels</a:t>
            </a:r>
            <a:r>
              <a:rPr b="0" i="0" lang="en-US" sz="1900" u="none" cap="none" strike="noStrike">
                <a:solidFill>
                  <a:schemeClr val="dk1"/>
                </a:solidFill>
                <a:latin typeface="Calibri"/>
                <a:ea typeface="Calibri"/>
                <a:cs typeface="Calibri"/>
                <a:sym typeface="Calibri"/>
              </a:rPr>
              <a:t>: Channels are chat rooms. Users can name chat rooms based on anything, including a project, a topic or a team. And users can make them public or private as well.</a:t>
            </a:r>
            <a:endParaRPr b="0" i="0" sz="1900" u="none" cap="none" strike="noStrike">
              <a:solidFill>
                <a:schemeClr val="dk1"/>
              </a:solidFill>
              <a:latin typeface="Calibri"/>
              <a:ea typeface="Calibri"/>
              <a:cs typeface="Calibri"/>
              <a:sym typeface="Calibri"/>
            </a:endParaRPr>
          </a:p>
          <a:p>
            <a:pPr indent="-349250" lvl="1" marL="914400" marR="0" rtl="0" algn="just">
              <a:lnSpc>
                <a:spcPct val="115000"/>
              </a:lnSpc>
              <a:spcBef>
                <a:spcPts val="0"/>
              </a:spcBef>
              <a:spcAft>
                <a:spcPts val="0"/>
              </a:spcAft>
              <a:buClr>
                <a:schemeClr val="dk1"/>
              </a:buClr>
              <a:buSzPts val="1900"/>
              <a:buFont typeface="Calibri"/>
              <a:buChar char="○"/>
            </a:pPr>
            <a:r>
              <a:rPr b="1" i="0" lang="en-US" sz="1900" u="none" cap="none" strike="noStrike">
                <a:solidFill>
                  <a:schemeClr val="dk1"/>
                </a:solidFill>
                <a:latin typeface="Calibri"/>
                <a:ea typeface="Calibri"/>
                <a:cs typeface="Calibri"/>
                <a:sym typeface="Calibri"/>
              </a:rPr>
              <a:t>Public channels</a:t>
            </a:r>
            <a:r>
              <a:rPr b="0" i="0" lang="en-US" sz="1900" u="none" cap="none" strike="noStrike">
                <a:solidFill>
                  <a:schemeClr val="dk1"/>
                </a:solidFill>
                <a:latin typeface="Calibri"/>
                <a:ea typeface="Calibri"/>
                <a:cs typeface="Calibri"/>
                <a:sym typeface="Calibri"/>
              </a:rPr>
              <a:t>: For open discussions with everyone on the team </a:t>
            </a:r>
            <a:r>
              <a:rPr b="0" i="1" lang="en-US" sz="1900" u="none" cap="none" strike="noStrike">
                <a:solidFill>
                  <a:schemeClr val="dk1"/>
                </a:solidFill>
                <a:latin typeface="Calibri"/>
                <a:ea typeface="Calibri"/>
                <a:cs typeface="Calibri"/>
                <a:sym typeface="Calibri"/>
              </a:rPr>
              <a:t>(Great for making company-wide announcements)</a:t>
            </a:r>
            <a:endParaRPr b="0" i="1" sz="1900" u="none" cap="none" strike="noStrike">
              <a:solidFill>
                <a:schemeClr val="dk1"/>
              </a:solidFill>
              <a:latin typeface="Calibri"/>
              <a:ea typeface="Calibri"/>
              <a:cs typeface="Calibri"/>
              <a:sym typeface="Calibri"/>
            </a:endParaRPr>
          </a:p>
          <a:p>
            <a:pPr indent="-349250" lvl="1" marL="914400" marR="0" rtl="0" algn="just">
              <a:lnSpc>
                <a:spcPct val="115000"/>
              </a:lnSpc>
              <a:spcBef>
                <a:spcPts val="0"/>
              </a:spcBef>
              <a:spcAft>
                <a:spcPts val="0"/>
              </a:spcAft>
              <a:buClr>
                <a:schemeClr val="dk1"/>
              </a:buClr>
              <a:buSzPts val="1900"/>
              <a:buFont typeface="Calibri"/>
              <a:buChar char="○"/>
            </a:pPr>
            <a:r>
              <a:rPr b="1" i="0" lang="en-US" sz="1900" u="none" cap="none" strike="noStrike">
                <a:solidFill>
                  <a:schemeClr val="dk1"/>
                </a:solidFill>
                <a:latin typeface="Calibri"/>
                <a:ea typeface="Calibri"/>
                <a:cs typeface="Calibri"/>
                <a:sym typeface="Calibri"/>
              </a:rPr>
              <a:t>Private channels</a:t>
            </a:r>
            <a:r>
              <a:rPr b="0" i="0" lang="en-US" sz="1900" u="none" cap="none" strike="noStrike">
                <a:solidFill>
                  <a:schemeClr val="dk1"/>
                </a:solidFill>
                <a:latin typeface="Calibri"/>
                <a:ea typeface="Calibri"/>
                <a:cs typeface="Calibri"/>
                <a:sym typeface="Calibri"/>
              </a:rPr>
              <a:t>: For private conversations with groups of teammates </a:t>
            </a:r>
            <a:r>
              <a:rPr b="0" i="1" lang="en-US" sz="1900" u="none" cap="none" strike="noStrike">
                <a:solidFill>
                  <a:schemeClr val="dk1"/>
                </a:solidFill>
                <a:latin typeface="Calibri"/>
                <a:ea typeface="Calibri"/>
                <a:cs typeface="Calibri"/>
                <a:sym typeface="Calibri"/>
              </a:rPr>
              <a:t>(Great for organizing conversations by function, like a team for “Sales,” for “Customer Service,” etc.)</a:t>
            </a:r>
            <a:br>
              <a:rPr b="0" i="1" lang="en-US" sz="1900" u="none" cap="none" strike="noStrike">
                <a:solidFill>
                  <a:schemeClr val="dk1"/>
                </a:solidFill>
                <a:latin typeface="Calibri"/>
                <a:ea typeface="Calibri"/>
                <a:cs typeface="Calibri"/>
                <a:sym typeface="Calibri"/>
              </a:rPr>
            </a:br>
            <a:endParaRPr b="0" i="1" sz="1900" u="none" cap="none" strike="noStrike">
              <a:solidFill>
                <a:schemeClr val="dk1"/>
              </a:solidFill>
              <a:latin typeface="Calibri"/>
              <a:ea typeface="Calibri"/>
              <a:cs typeface="Calibri"/>
              <a:sym typeface="Calibri"/>
            </a:endParaRPr>
          </a:p>
          <a:p>
            <a:pPr indent="-349250" lvl="0" marL="457200" marR="0" rtl="0" algn="just">
              <a:lnSpc>
                <a:spcPct val="115000"/>
              </a:lnSpc>
              <a:spcBef>
                <a:spcPts val="0"/>
              </a:spcBef>
              <a:spcAft>
                <a:spcPts val="0"/>
              </a:spcAft>
              <a:buClr>
                <a:schemeClr val="dk1"/>
              </a:buClr>
              <a:buSzPts val="1900"/>
              <a:buFont typeface="Calibri"/>
              <a:buChar char="●"/>
            </a:pPr>
            <a:r>
              <a:rPr b="1" i="0" lang="en-US" sz="1900" u="none" cap="none" strike="noStrike">
                <a:solidFill>
                  <a:schemeClr val="dk1"/>
                </a:solidFill>
                <a:latin typeface="Calibri"/>
                <a:ea typeface="Calibri"/>
                <a:cs typeface="Calibri"/>
                <a:sym typeface="Calibri"/>
              </a:rPr>
              <a:t>Direct message</a:t>
            </a:r>
            <a:r>
              <a:rPr b="0" i="0" lang="en-US" sz="1900" u="none" cap="none" strike="noStrike">
                <a:solidFill>
                  <a:schemeClr val="dk1"/>
                </a:solidFill>
                <a:latin typeface="Calibri"/>
                <a:ea typeface="Calibri"/>
                <a:cs typeface="Calibri"/>
                <a:sym typeface="Calibri"/>
              </a:rPr>
              <a:t>: For one-on-one interaction </a:t>
            </a:r>
            <a:r>
              <a:rPr b="0" i="1" lang="en-US" sz="1900" u="none" cap="none" strike="noStrike">
                <a:solidFill>
                  <a:schemeClr val="dk1"/>
                </a:solidFill>
                <a:latin typeface="Calibri"/>
                <a:ea typeface="Calibri"/>
                <a:cs typeface="Calibri"/>
                <a:sym typeface="Calibri"/>
              </a:rPr>
              <a:t>(Great for keeping track of all users’ direct communication with teammates)</a:t>
            </a:r>
            <a:br>
              <a:rPr b="0" i="1" lang="en-US" sz="1900" u="none" cap="none" strike="noStrike">
                <a:solidFill>
                  <a:schemeClr val="dk1"/>
                </a:solidFill>
                <a:latin typeface="Calibri"/>
                <a:ea typeface="Calibri"/>
                <a:cs typeface="Calibri"/>
                <a:sym typeface="Calibri"/>
              </a:rPr>
            </a:br>
            <a:endParaRPr b="0" i="1" sz="1900" u="none" cap="none" strike="noStrike">
              <a:solidFill>
                <a:schemeClr val="dk1"/>
              </a:solidFill>
              <a:latin typeface="Calibri"/>
              <a:ea typeface="Calibri"/>
              <a:cs typeface="Calibri"/>
              <a:sym typeface="Calibri"/>
            </a:endParaRPr>
          </a:p>
          <a:p>
            <a:pPr indent="-349250" lvl="0" marL="457200" marR="0" rtl="0" algn="just">
              <a:lnSpc>
                <a:spcPct val="115000"/>
              </a:lnSpc>
              <a:spcBef>
                <a:spcPts val="0"/>
              </a:spcBef>
              <a:spcAft>
                <a:spcPts val="0"/>
              </a:spcAft>
              <a:buClr>
                <a:schemeClr val="dk1"/>
              </a:buClr>
              <a:buSzPts val="1900"/>
              <a:buFont typeface="Calibri"/>
              <a:buChar char="●"/>
            </a:pPr>
            <a:r>
              <a:rPr b="1" i="0" lang="en-US" sz="1900" u="none" cap="none" strike="noStrike">
                <a:solidFill>
                  <a:schemeClr val="dk1"/>
                </a:solidFill>
                <a:latin typeface="Calibri"/>
                <a:ea typeface="Calibri"/>
                <a:cs typeface="Calibri"/>
                <a:sym typeface="Calibri"/>
              </a:rPr>
              <a:t>Starred conversation</a:t>
            </a:r>
            <a:r>
              <a:rPr b="0" i="0" lang="en-US" sz="1900" u="none" cap="none" strike="noStrike">
                <a:solidFill>
                  <a:schemeClr val="dk1"/>
                </a:solidFill>
                <a:latin typeface="Calibri"/>
                <a:ea typeface="Calibri"/>
                <a:cs typeface="Calibri"/>
                <a:sym typeface="Calibri"/>
              </a:rPr>
              <a:t>: users can star channels or direct messages to move them to the top of their left sidebar in order to easily come back to them later.</a:t>
            </a:r>
            <a:endParaRPr b="0" i="1" sz="1600" u="none" cap="none" strike="noStrike">
              <a:solidFill>
                <a:srgbClr val="434343"/>
              </a:solidFill>
              <a:latin typeface="Lato"/>
              <a:ea typeface="Lato"/>
              <a:cs typeface="Lato"/>
              <a:sym typeface="Lato"/>
            </a:endParaRPr>
          </a:p>
          <a:p>
            <a:pPr indent="0" lvl="0" marL="457200" marR="0" rtl="0" algn="just">
              <a:lnSpc>
                <a:spcPct val="115000"/>
              </a:lnSpc>
              <a:spcBef>
                <a:spcPts val="0"/>
              </a:spcBef>
              <a:spcAft>
                <a:spcPts val="1600"/>
              </a:spcAft>
              <a:buClr>
                <a:srgbClr val="000000"/>
              </a:buClr>
              <a:buSzPts val="1600"/>
              <a:buFont typeface="Arial"/>
              <a:buNone/>
            </a:pPr>
            <a:r>
              <a:t/>
            </a:r>
            <a:endParaRPr b="0" i="0" sz="1600" u="none" cap="none" strike="noStrike">
              <a:solidFill>
                <a:srgbClr val="000000"/>
              </a:solidFill>
              <a:latin typeface="Lato"/>
              <a:ea typeface="Lato"/>
              <a:cs typeface="Lato"/>
              <a:sym typeface="Lato"/>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7" name="Shape 2107"/>
        <p:cNvGrpSpPr/>
        <p:nvPr/>
      </p:nvGrpSpPr>
      <p:grpSpPr>
        <a:xfrm>
          <a:off x="0" y="0"/>
          <a:ext cx="0" cy="0"/>
          <a:chOff x="0" y="0"/>
          <a:chExt cx="0" cy="0"/>
        </a:xfrm>
      </p:grpSpPr>
      <p:sp>
        <p:nvSpPr>
          <p:cNvPr id="2108" name="Google Shape;2108;p105"/>
          <p:cNvSpPr txBox="1"/>
          <p:nvPr>
            <p:ph type="title"/>
          </p:nvPr>
        </p:nvSpPr>
        <p:spPr>
          <a:xfrm>
            <a:off x="378025" y="120725"/>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a:solidFill>
                  <a:schemeClr val="dk1"/>
                </a:solidFill>
                <a:latin typeface="Arial"/>
                <a:ea typeface="Arial"/>
                <a:cs typeface="Arial"/>
                <a:sym typeface="Arial"/>
              </a:rPr>
              <a:t>Team Chat </a:t>
            </a:r>
            <a:r>
              <a:rPr lang="en-US">
                <a:solidFill>
                  <a:schemeClr val="dk1"/>
                </a:solidFill>
                <a:latin typeface="Arial"/>
                <a:ea typeface="Arial"/>
                <a:cs typeface="Arial"/>
                <a:sym typeface="Arial"/>
              </a:rPr>
              <a:t>&lt;Permission&gt;</a:t>
            </a:r>
            <a:endParaRPr>
              <a:solidFill>
                <a:schemeClr val="dk1"/>
              </a:solidFill>
              <a:latin typeface="Arial"/>
              <a:ea typeface="Arial"/>
              <a:cs typeface="Arial"/>
              <a:sym typeface="Arial"/>
            </a:endParaRPr>
          </a:p>
        </p:txBody>
      </p:sp>
      <p:graphicFrame>
        <p:nvGraphicFramePr>
          <p:cNvPr id="2109" name="Google Shape;2109;p105"/>
          <p:cNvGraphicFramePr/>
          <p:nvPr/>
        </p:nvGraphicFramePr>
        <p:xfrm>
          <a:off x="844375" y="770625"/>
          <a:ext cx="3000000" cy="3000000"/>
        </p:xfrm>
        <a:graphic>
          <a:graphicData uri="http://schemas.openxmlformats.org/drawingml/2006/table">
            <a:tbl>
              <a:tblPr>
                <a:noFill/>
                <a:tableStyleId>{93D811B9-6CB8-4CA4-A55E-563EB61F6A47}</a:tableStyleId>
              </a:tblPr>
              <a:tblGrid>
                <a:gridCol w="2571750"/>
                <a:gridCol w="2571750"/>
                <a:gridCol w="2571750"/>
                <a:gridCol w="2571750"/>
              </a:tblGrid>
              <a:tr h="3810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solidFill>
                            <a:schemeClr val="dk1"/>
                          </a:solidFill>
                          <a:latin typeface="Calibri"/>
                          <a:ea typeface="Calibri"/>
                          <a:cs typeface="Calibri"/>
                          <a:sym typeface="Calibri"/>
                        </a:rPr>
                        <a:t>Permission</a:t>
                      </a:r>
                      <a:endParaRPr b="1" sz="1400" u="none" cap="none" strike="noStrike">
                        <a:solidFill>
                          <a:schemeClr val="dk1"/>
                        </a:solidFill>
                        <a:latin typeface="Calibri"/>
                        <a:ea typeface="Calibri"/>
                        <a:cs typeface="Calibri"/>
                        <a:sym typeface="Calibri"/>
                      </a:endParaRPr>
                    </a:p>
                  </a:txBody>
                  <a:tcPr marT="91425" marB="91425" marR="91425" marL="91425" anchor="ctr">
                    <a:solidFill>
                      <a:schemeClr val="accent1"/>
                    </a:solidFill>
                  </a:tcPr>
                </a:tc>
                <a:tc gridSpan="3">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solidFill>
                            <a:schemeClr val="dk1"/>
                          </a:solidFill>
                          <a:latin typeface="Calibri"/>
                          <a:ea typeface="Calibri"/>
                          <a:cs typeface="Calibri"/>
                          <a:sym typeface="Calibri"/>
                        </a:rPr>
                        <a:t>Organization Role</a:t>
                      </a:r>
                      <a:endParaRPr b="1" sz="1400" u="none" cap="none" strike="noStrike">
                        <a:solidFill>
                          <a:schemeClr val="dk1"/>
                        </a:solidFill>
                        <a:latin typeface="Calibri"/>
                        <a:ea typeface="Calibri"/>
                        <a:cs typeface="Calibri"/>
                        <a:sym typeface="Calibri"/>
                      </a:endParaRPr>
                    </a:p>
                  </a:txBody>
                  <a:tcPr marT="91425" marB="91425" marR="91425" marL="91425" anchor="ctr">
                    <a:solidFill>
                      <a:schemeClr val="accent1"/>
                    </a:solidFill>
                  </a:tcPr>
                </a:tc>
                <a:tc hMerge="1"/>
                <a:tc hMerge="1"/>
              </a:tr>
              <a:tr h="381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Calibri"/>
                        <a:ea typeface="Calibri"/>
                        <a:cs typeface="Calibri"/>
                        <a:sym typeface="Calibri"/>
                      </a:endParaRPr>
                    </a:p>
                  </a:txBody>
                  <a:tcPr marT="91425" marB="91425" marR="91425" marL="91425" anchor="ctr"/>
                </a:tc>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latin typeface="Calibri"/>
                          <a:ea typeface="Calibri"/>
                          <a:cs typeface="Calibri"/>
                          <a:sym typeface="Calibri"/>
                        </a:rPr>
                        <a:t>Owner</a:t>
                      </a:r>
                      <a:endParaRPr b="1" sz="1400" u="none" cap="none" strike="noStrike">
                        <a:latin typeface="Calibri"/>
                        <a:ea typeface="Calibri"/>
                        <a:cs typeface="Calibri"/>
                        <a:sym typeface="Calibri"/>
                      </a:endParaRPr>
                    </a:p>
                  </a:txBody>
                  <a:tcPr marT="91425" marB="91425" marR="91425" marL="91425" anchor="ctr"/>
                </a:tc>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latin typeface="Calibri"/>
                          <a:ea typeface="Calibri"/>
                          <a:cs typeface="Calibri"/>
                          <a:sym typeface="Calibri"/>
                        </a:rPr>
                        <a:t>Admin</a:t>
                      </a:r>
                      <a:endParaRPr b="1" sz="1400" u="none" cap="none" strike="noStrike">
                        <a:latin typeface="Calibri"/>
                        <a:ea typeface="Calibri"/>
                        <a:cs typeface="Calibri"/>
                        <a:sym typeface="Calibri"/>
                      </a:endParaRPr>
                    </a:p>
                  </a:txBody>
                  <a:tcPr marT="91425" marB="91425" marR="91425" marL="91425" anchor="ctr"/>
                </a:tc>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latin typeface="Calibri"/>
                          <a:ea typeface="Calibri"/>
                          <a:cs typeface="Calibri"/>
                          <a:sym typeface="Calibri"/>
                        </a:rPr>
                        <a:t>Member</a:t>
                      </a:r>
                      <a:endParaRPr b="1" sz="1400" u="none" cap="none" strike="noStrike">
                        <a:latin typeface="Calibri"/>
                        <a:ea typeface="Calibri"/>
                        <a:cs typeface="Calibri"/>
                        <a:sym typeface="Calibri"/>
                      </a:endParaRPr>
                    </a:p>
                  </a:txBody>
                  <a:tcPr marT="91425" marB="91425" marR="91425" marL="91425" anchor="ctr"/>
                </a:tc>
              </a:tr>
              <a:tr h="381000">
                <a:tc gridSpan="4">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latin typeface="Calibri"/>
                          <a:ea typeface="Calibri"/>
                          <a:cs typeface="Calibri"/>
                          <a:sym typeface="Calibri"/>
                        </a:rPr>
                        <a:t>Private Channel</a:t>
                      </a:r>
                      <a:endParaRPr b="1" sz="1400" u="none" cap="none" strike="noStrike">
                        <a:latin typeface="Calibri"/>
                        <a:ea typeface="Calibri"/>
                        <a:cs typeface="Calibri"/>
                        <a:sym typeface="Calibri"/>
                      </a:endParaRPr>
                    </a:p>
                  </a:txBody>
                  <a:tcPr marT="91425" marB="91425" marR="91425" marL="91425" anchor="ctr">
                    <a:solidFill>
                      <a:srgbClr val="CFE2F3"/>
                    </a:solidFill>
                  </a:tcPr>
                </a:tc>
                <a:tc hMerge="1"/>
                <a:tc hMerge="1"/>
                <a:tc hMerge="1"/>
              </a:tr>
              <a:tr h="381000">
                <a:tc>
                  <a:txBody>
                    <a:bodyPr/>
                    <a:lstStyle/>
                    <a:p>
                      <a:pPr indent="-317500" lvl="0" marL="457200" marR="0" rtl="0" algn="l">
                        <a:lnSpc>
                          <a:spcPct val="115000"/>
                        </a:lnSpc>
                        <a:spcBef>
                          <a:spcPts val="0"/>
                        </a:spcBef>
                        <a:spcAft>
                          <a:spcPts val="0"/>
                        </a:spcAft>
                        <a:buClr>
                          <a:schemeClr val="dk1"/>
                        </a:buClr>
                        <a:buSzPts val="1400"/>
                        <a:buFont typeface="Calibri"/>
                        <a:buChar char="●"/>
                      </a:pPr>
                      <a:r>
                        <a:rPr lang="en-US" sz="1400" u="none" cap="none" strike="noStrike">
                          <a:solidFill>
                            <a:schemeClr val="dk1"/>
                          </a:solidFill>
                          <a:highlight>
                            <a:srgbClr val="FFFFFF"/>
                          </a:highlight>
                          <a:latin typeface="Calibri"/>
                          <a:ea typeface="Calibri"/>
                          <a:cs typeface="Calibri"/>
                          <a:sym typeface="Calibri"/>
                        </a:rPr>
                        <a:t>Create</a:t>
                      </a:r>
                      <a:endParaRPr sz="1400" u="none" cap="none" strike="noStrike">
                        <a:solidFill>
                          <a:schemeClr val="dk1"/>
                        </a:solidFill>
                        <a:highlight>
                          <a:srgbClr val="FFFFFF"/>
                        </a:highlight>
                        <a:latin typeface="Calibri"/>
                        <a:ea typeface="Calibri"/>
                        <a:cs typeface="Calibri"/>
                        <a:sym typeface="Calibri"/>
                      </a:endParaRPr>
                    </a:p>
                    <a:p>
                      <a:pPr indent="-317500" lvl="0" marL="457200" marR="0" rtl="0" algn="l">
                        <a:lnSpc>
                          <a:spcPct val="115000"/>
                        </a:lnSpc>
                        <a:spcBef>
                          <a:spcPts val="0"/>
                        </a:spcBef>
                        <a:spcAft>
                          <a:spcPts val="0"/>
                        </a:spcAft>
                        <a:buClr>
                          <a:schemeClr val="dk1"/>
                        </a:buClr>
                        <a:buSzPts val="1400"/>
                        <a:buFont typeface="Calibri"/>
                        <a:buChar char="●"/>
                      </a:pPr>
                      <a:r>
                        <a:rPr lang="en-US" sz="1400" u="none" cap="none" strike="noStrike">
                          <a:solidFill>
                            <a:schemeClr val="dk1"/>
                          </a:solidFill>
                          <a:highlight>
                            <a:srgbClr val="FFFFFF"/>
                          </a:highlight>
                          <a:latin typeface="Calibri"/>
                          <a:ea typeface="Calibri"/>
                          <a:cs typeface="Calibri"/>
                          <a:sym typeface="Calibri"/>
                        </a:rPr>
                        <a:t>Get / List</a:t>
                      </a:r>
                      <a:endParaRPr sz="1400" u="none" cap="none" strike="noStrike">
                        <a:solidFill>
                          <a:schemeClr val="dk1"/>
                        </a:solidFill>
                        <a:highlight>
                          <a:srgbClr val="FFFFFF"/>
                        </a:highlight>
                        <a:latin typeface="Calibri"/>
                        <a:ea typeface="Calibri"/>
                        <a:cs typeface="Calibri"/>
                        <a:sym typeface="Calibri"/>
                      </a:endParaRPr>
                    </a:p>
                    <a:p>
                      <a:pPr indent="-317500" lvl="0" marL="457200" marR="0" rtl="0" algn="l">
                        <a:lnSpc>
                          <a:spcPct val="115000"/>
                        </a:lnSpc>
                        <a:spcBef>
                          <a:spcPts val="0"/>
                        </a:spcBef>
                        <a:spcAft>
                          <a:spcPts val="0"/>
                        </a:spcAft>
                        <a:buClr>
                          <a:schemeClr val="dk1"/>
                        </a:buClr>
                        <a:buSzPts val="1400"/>
                        <a:buFont typeface="Calibri"/>
                        <a:buChar char="●"/>
                      </a:pPr>
                      <a:r>
                        <a:rPr lang="en-US" sz="1400" u="none" cap="none" strike="noStrike">
                          <a:solidFill>
                            <a:schemeClr val="dk1"/>
                          </a:solidFill>
                          <a:highlight>
                            <a:srgbClr val="FFFFFF"/>
                          </a:highlight>
                          <a:latin typeface="Calibri"/>
                          <a:ea typeface="Calibri"/>
                          <a:cs typeface="Calibri"/>
                          <a:sym typeface="Calibri"/>
                        </a:rPr>
                        <a:t>Edit / Rename</a:t>
                      </a:r>
                      <a:endParaRPr sz="1400" u="none" cap="none" strike="noStrike">
                        <a:solidFill>
                          <a:schemeClr val="dk1"/>
                        </a:solidFill>
                        <a:highlight>
                          <a:srgbClr val="FFFFFF"/>
                        </a:highlight>
                        <a:latin typeface="Calibri"/>
                        <a:ea typeface="Calibri"/>
                        <a:cs typeface="Calibri"/>
                        <a:sym typeface="Calibri"/>
                      </a:endParaRPr>
                    </a:p>
                    <a:p>
                      <a:pPr indent="-317500" lvl="0" marL="457200" marR="0" rtl="0" algn="l">
                        <a:lnSpc>
                          <a:spcPct val="115000"/>
                        </a:lnSpc>
                        <a:spcBef>
                          <a:spcPts val="0"/>
                        </a:spcBef>
                        <a:spcAft>
                          <a:spcPts val="0"/>
                        </a:spcAft>
                        <a:buClr>
                          <a:schemeClr val="dk1"/>
                        </a:buClr>
                        <a:buSzPts val="1400"/>
                        <a:buFont typeface="Calibri"/>
                        <a:buChar char="●"/>
                      </a:pPr>
                      <a:r>
                        <a:rPr lang="en-US" sz="1400" u="none" cap="none" strike="noStrike">
                          <a:solidFill>
                            <a:schemeClr val="dk1"/>
                          </a:solidFill>
                          <a:highlight>
                            <a:srgbClr val="FFFFFF"/>
                          </a:highlight>
                          <a:latin typeface="Calibri"/>
                          <a:ea typeface="Calibri"/>
                          <a:cs typeface="Calibri"/>
                          <a:sym typeface="Calibri"/>
                        </a:rPr>
                        <a:t>Archive / Reactivate</a:t>
                      </a:r>
                      <a:endParaRPr sz="1600" u="none" cap="none" strike="noStrike">
                        <a:solidFill>
                          <a:schemeClr val="dk1"/>
                        </a:solidFill>
                        <a:latin typeface="Calibri"/>
                        <a:ea typeface="Calibri"/>
                        <a:cs typeface="Calibri"/>
                        <a:sym typeface="Calibri"/>
                      </a:endParaRPr>
                    </a:p>
                  </a:txBody>
                  <a:tcPr marT="91425" marB="91425" marR="91425" marL="91425" anchor="ctr"/>
                </a:tc>
                <a:tc gridSpan="3">
                  <a:txBody>
                    <a:bodyPr/>
                    <a:lstStyle/>
                    <a:p>
                      <a:pPr indent="-317500" lvl="0" marL="457200" marR="0" rtl="0" algn="l">
                        <a:lnSpc>
                          <a:spcPct val="115000"/>
                        </a:lnSpc>
                        <a:spcBef>
                          <a:spcPts val="0"/>
                        </a:spcBef>
                        <a:spcAft>
                          <a:spcPts val="0"/>
                        </a:spcAft>
                        <a:buClr>
                          <a:schemeClr val="dk1"/>
                        </a:buClr>
                        <a:buSzPts val="1400"/>
                        <a:buFont typeface="Calibri"/>
                        <a:buChar char="●"/>
                      </a:pPr>
                      <a:r>
                        <a:rPr lang="en-US" sz="1400" u="none" cap="none" strike="noStrike">
                          <a:solidFill>
                            <a:schemeClr val="dk1"/>
                          </a:solidFill>
                          <a:highlight>
                            <a:srgbClr val="FFFFFF"/>
                          </a:highlight>
                          <a:latin typeface="Calibri"/>
                          <a:ea typeface="Calibri"/>
                          <a:cs typeface="Calibri"/>
                          <a:sym typeface="Calibri"/>
                        </a:rPr>
                        <a:t>Anyone can create</a:t>
                      </a:r>
                      <a:endParaRPr sz="1400" u="none" cap="none" strike="noStrike">
                        <a:solidFill>
                          <a:schemeClr val="dk1"/>
                        </a:solidFill>
                        <a:highlight>
                          <a:srgbClr val="FFFFFF"/>
                        </a:highlight>
                        <a:latin typeface="Calibri"/>
                        <a:ea typeface="Calibri"/>
                        <a:cs typeface="Calibri"/>
                        <a:sym typeface="Calibri"/>
                      </a:endParaRPr>
                    </a:p>
                    <a:p>
                      <a:pPr indent="-317500" lvl="0" marL="457200" marR="0" rtl="0" algn="l">
                        <a:lnSpc>
                          <a:spcPct val="115000"/>
                        </a:lnSpc>
                        <a:spcBef>
                          <a:spcPts val="0"/>
                        </a:spcBef>
                        <a:spcAft>
                          <a:spcPts val="0"/>
                        </a:spcAft>
                        <a:buClr>
                          <a:schemeClr val="dk1"/>
                        </a:buClr>
                        <a:buSzPts val="1400"/>
                        <a:buFont typeface="Calibri"/>
                        <a:buChar char="●"/>
                      </a:pPr>
                      <a:r>
                        <a:rPr lang="en-US" sz="1400" u="none" cap="none" strike="noStrike">
                          <a:solidFill>
                            <a:schemeClr val="dk1"/>
                          </a:solidFill>
                          <a:highlight>
                            <a:srgbClr val="FFFFFF"/>
                          </a:highlight>
                          <a:latin typeface="Calibri"/>
                          <a:ea typeface="Calibri"/>
                          <a:cs typeface="Calibri"/>
                          <a:sym typeface="Calibri"/>
                        </a:rPr>
                        <a:t>Only OWNER, ADMIN or conversation creators can edit / archive</a:t>
                      </a:r>
                      <a:endParaRPr sz="1400" u="none" cap="none" strike="noStrike">
                        <a:solidFill>
                          <a:schemeClr val="dk1"/>
                        </a:solidFill>
                        <a:highlight>
                          <a:srgbClr val="FFFFFF"/>
                        </a:highlight>
                        <a:latin typeface="Calibri"/>
                        <a:ea typeface="Calibri"/>
                        <a:cs typeface="Calibri"/>
                        <a:sym typeface="Calibri"/>
                      </a:endParaRPr>
                    </a:p>
                  </a:txBody>
                  <a:tcPr marT="91425" marB="91425" marR="91425" marL="91425" anchor="ctr"/>
                </a:tc>
                <a:tc hMerge="1"/>
                <a:tc hMerge="1"/>
              </a:tr>
              <a:tr h="381000">
                <a:tc gridSpan="4">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latin typeface="Calibri"/>
                          <a:ea typeface="Calibri"/>
                          <a:cs typeface="Calibri"/>
                          <a:sym typeface="Calibri"/>
                        </a:rPr>
                        <a:t>Public Channel</a:t>
                      </a:r>
                      <a:endParaRPr b="1" sz="1400" u="none" cap="none" strike="noStrike">
                        <a:latin typeface="Calibri"/>
                        <a:ea typeface="Calibri"/>
                        <a:cs typeface="Calibri"/>
                        <a:sym typeface="Calibri"/>
                      </a:endParaRPr>
                    </a:p>
                  </a:txBody>
                  <a:tcPr marT="91425" marB="91425" marR="91425" marL="91425" anchor="ctr">
                    <a:solidFill>
                      <a:srgbClr val="CFE2F3"/>
                    </a:solidFill>
                  </a:tcPr>
                </a:tc>
                <a:tc hMerge="1"/>
                <a:tc hMerge="1"/>
                <a:tc hMerge="1"/>
              </a:tr>
              <a:tr h="381000">
                <a:tc>
                  <a:txBody>
                    <a:bodyPr/>
                    <a:lstStyle/>
                    <a:p>
                      <a:pPr indent="-317500" lvl="0" marL="457200" marR="0" rtl="0" algn="l">
                        <a:lnSpc>
                          <a:spcPct val="115000"/>
                        </a:lnSpc>
                        <a:spcBef>
                          <a:spcPts val="0"/>
                        </a:spcBef>
                        <a:spcAft>
                          <a:spcPts val="0"/>
                        </a:spcAft>
                        <a:buClr>
                          <a:schemeClr val="dk1"/>
                        </a:buClr>
                        <a:buSzPts val="1400"/>
                        <a:buFont typeface="Calibri"/>
                        <a:buChar char="●"/>
                      </a:pPr>
                      <a:r>
                        <a:rPr lang="en-US" sz="1400" u="none" cap="none" strike="noStrike">
                          <a:solidFill>
                            <a:schemeClr val="dk1"/>
                          </a:solidFill>
                          <a:highlight>
                            <a:srgbClr val="FFFFFF"/>
                          </a:highlight>
                          <a:latin typeface="Calibri"/>
                          <a:ea typeface="Calibri"/>
                          <a:cs typeface="Calibri"/>
                          <a:sym typeface="Calibri"/>
                        </a:rPr>
                        <a:t>Create</a:t>
                      </a:r>
                      <a:endParaRPr sz="1400" u="none" cap="none" strike="noStrike">
                        <a:solidFill>
                          <a:schemeClr val="dk1"/>
                        </a:solidFill>
                        <a:highlight>
                          <a:srgbClr val="FFFFFF"/>
                        </a:highlight>
                        <a:latin typeface="Calibri"/>
                        <a:ea typeface="Calibri"/>
                        <a:cs typeface="Calibri"/>
                        <a:sym typeface="Calibri"/>
                      </a:endParaRPr>
                    </a:p>
                    <a:p>
                      <a:pPr indent="-317500" lvl="0" marL="457200" marR="0" rtl="0" algn="l">
                        <a:lnSpc>
                          <a:spcPct val="115000"/>
                        </a:lnSpc>
                        <a:spcBef>
                          <a:spcPts val="0"/>
                        </a:spcBef>
                        <a:spcAft>
                          <a:spcPts val="0"/>
                        </a:spcAft>
                        <a:buClr>
                          <a:schemeClr val="dk1"/>
                        </a:buClr>
                        <a:buSzPts val="1400"/>
                        <a:buFont typeface="Calibri"/>
                        <a:buChar char="●"/>
                      </a:pPr>
                      <a:r>
                        <a:rPr lang="en-US" sz="1400" u="none" cap="none" strike="noStrike">
                          <a:solidFill>
                            <a:schemeClr val="dk1"/>
                          </a:solidFill>
                          <a:highlight>
                            <a:srgbClr val="FFFFFF"/>
                          </a:highlight>
                          <a:latin typeface="Calibri"/>
                          <a:ea typeface="Calibri"/>
                          <a:cs typeface="Calibri"/>
                          <a:sym typeface="Calibri"/>
                        </a:rPr>
                        <a:t>Get / List</a:t>
                      </a:r>
                      <a:endParaRPr sz="1400" u="none" cap="none" strike="noStrike">
                        <a:solidFill>
                          <a:schemeClr val="dk1"/>
                        </a:solidFill>
                        <a:highlight>
                          <a:srgbClr val="FFFFFF"/>
                        </a:highlight>
                        <a:latin typeface="Calibri"/>
                        <a:ea typeface="Calibri"/>
                        <a:cs typeface="Calibri"/>
                        <a:sym typeface="Calibri"/>
                      </a:endParaRPr>
                    </a:p>
                    <a:p>
                      <a:pPr indent="-317500" lvl="0" marL="457200" marR="0" rtl="0" algn="l">
                        <a:lnSpc>
                          <a:spcPct val="115000"/>
                        </a:lnSpc>
                        <a:spcBef>
                          <a:spcPts val="0"/>
                        </a:spcBef>
                        <a:spcAft>
                          <a:spcPts val="0"/>
                        </a:spcAft>
                        <a:buClr>
                          <a:schemeClr val="dk1"/>
                        </a:buClr>
                        <a:buSzPts val="1400"/>
                        <a:buFont typeface="Calibri"/>
                        <a:buChar char="●"/>
                      </a:pPr>
                      <a:r>
                        <a:rPr lang="en-US" sz="1400" u="none" cap="none" strike="noStrike">
                          <a:solidFill>
                            <a:schemeClr val="dk1"/>
                          </a:solidFill>
                          <a:highlight>
                            <a:srgbClr val="FFFFFF"/>
                          </a:highlight>
                          <a:latin typeface="Calibri"/>
                          <a:ea typeface="Calibri"/>
                          <a:cs typeface="Calibri"/>
                          <a:sym typeface="Calibri"/>
                        </a:rPr>
                        <a:t>Edit / Rename</a:t>
                      </a:r>
                      <a:endParaRPr sz="1400" u="none" cap="none" strike="noStrike">
                        <a:solidFill>
                          <a:schemeClr val="dk1"/>
                        </a:solidFill>
                        <a:highlight>
                          <a:srgbClr val="FFFFFF"/>
                        </a:highlight>
                        <a:latin typeface="Calibri"/>
                        <a:ea typeface="Calibri"/>
                        <a:cs typeface="Calibri"/>
                        <a:sym typeface="Calibri"/>
                      </a:endParaRPr>
                    </a:p>
                    <a:p>
                      <a:pPr indent="-317500" lvl="0" marL="457200" marR="0" rtl="0" algn="l">
                        <a:lnSpc>
                          <a:spcPct val="115000"/>
                        </a:lnSpc>
                        <a:spcBef>
                          <a:spcPts val="0"/>
                        </a:spcBef>
                        <a:spcAft>
                          <a:spcPts val="0"/>
                        </a:spcAft>
                        <a:buClr>
                          <a:schemeClr val="dk1"/>
                        </a:buClr>
                        <a:buSzPts val="1400"/>
                        <a:buFont typeface="Calibri"/>
                        <a:buChar char="●"/>
                      </a:pPr>
                      <a:r>
                        <a:rPr lang="en-US" sz="1400" u="none" cap="none" strike="noStrike">
                          <a:solidFill>
                            <a:schemeClr val="dk1"/>
                          </a:solidFill>
                          <a:highlight>
                            <a:srgbClr val="FFFFFF"/>
                          </a:highlight>
                          <a:latin typeface="Calibri"/>
                          <a:ea typeface="Calibri"/>
                          <a:cs typeface="Calibri"/>
                          <a:sym typeface="Calibri"/>
                        </a:rPr>
                        <a:t>Archive / Reactivate</a:t>
                      </a:r>
                      <a:endParaRPr sz="1400" u="none" cap="none" strike="noStrike">
                        <a:latin typeface="Calibri"/>
                        <a:ea typeface="Calibri"/>
                        <a:cs typeface="Calibri"/>
                        <a:sym typeface="Calibri"/>
                      </a:endParaRPr>
                    </a:p>
                  </a:txBody>
                  <a:tcPr marT="91425" marB="91425" marR="91425" marL="91425" anchor="ctr"/>
                </a:tc>
                <a:tc gridSpan="3">
                  <a:txBody>
                    <a:bodyPr/>
                    <a:lstStyle/>
                    <a:p>
                      <a:pPr indent="-317500" lvl="0" marL="457200" marR="0" rtl="0" algn="l">
                        <a:lnSpc>
                          <a:spcPct val="115000"/>
                        </a:lnSpc>
                        <a:spcBef>
                          <a:spcPts val="0"/>
                        </a:spcBef>
                        <a:spcAft>
                          <a:spcPts val="0"/>
                        </a:spcAft>
                        <a:buClr>
                          <a:schemeClr val="dk1"/>
                        </a:buClr>
                        <a:buSzPts val="1400"/>
                        <a:buFont typeface="Calibri"/>
                        <a:buChar char="●"/>
                      </a:pPr>
                      <a:r>
                        <a:rPr lang="en-US" sz="1400" u="none" cap="none" strike="noStrike">
                          <a:solidFill>
                            <a:schemeClr val="dk1"/>
                          </a:solidFill>
                          <a:highlight>
                            <a:srgbClr val="FFFFFF"/>
                          </a:highlight>
                          <a:latin typeface="Calibri"/>
                          <a:ea typeface="Calibri"/>
                          <a:cs typeface="Calibri"/>
                          <a:sym typeface="Calibri"/>
                        </a:rPr>
                        <a:t>Anyone can create</a:t>
                      </a:r>
                      <a:endParaRPr sz="1400" u="none" cap="none" strike="noStrike">
                        <a:solidFill>
                          <a:schemeClr val="dk1"/>
                        </a:solidFill>
                        <a:highlight>
                          <a:srgbClr val="FFFFFF"/>
                        </a:highlight>
                        <a:latin typeface="Calibri"/>
                        <a:ea typeface="Calibri"/>
                        <a:cs typeface="Calibri"/>
                        <a:sym typeface="Calibri"/>
                      </a:endParaRPr>
                    </a:p>
                    <a:p>
                      <a:pPr indent="-317500" lvl="0" marL="457200" marR="0" rtl="0" algn="l">
                        <a:lnSpc>
                          <a:spcPct val="115000"/>
                        </a:lnSpc>
                        <a:spcBef>
                          <a:spcPts val="0"/>
                        </a:spcBef>
                        <a:spcAft>
                          <a:spcPts val="0"/>
                        </a:spcAft>
                        <a:buClr>
                          <a:schemeClr val="dk1"/>
                        </a:buClr>
                        <a:buSzPts val="1400"/>
                        <a:buFont typeface="Calibri"/>
                        <a:buChar char="●"/>
                      </a:pPr>
                      <a:r>
                        <a:rPr lang="en-US" sz="1400" u="none" cap="none" strike="noStrike">
                          <a:solidFill>
                            <a:schemeClr val="dk1"/>
                          </a:solidFill>
                          <a:highlight>
                            <a:srgbClr val="FFFFFF"/>
                          </a:highlight>
                          <a:latin typeface="Calibri"/>
                          <a:ea typeface="Calibri"/>
                          <a:cs typeface="Calibri"/>
                          <a:sym typeface="Calibri"/>
                        </a:rPr>
                        <a:t>Only OWNER or conversation creators can edit / archive</a:t>
                      </a:r>
                      <a:endParaRPr sz="1400" u="none" cap="none" strike="noStrike">
                        <a:latin typeface="Calibri"/>
                        <a:ea typeface="Calibri"/>
                        <a:cs typeface="Calibri"/>
                        <a:sym typeface="Calibri"/>
                      </a:endParaRPr>
                    </a:p>
                  </a:txBody>
                  <a:tcPr marT="91425" marB="91425" marR="91425" marL="91425" anchor="ctr"/>
                </a:tc>
                <a:tc hMerge="1"/>
                <a:tc hMerge="1"/>
              </a:tr>
              <a:tr h="381000">
                <a:tc gridSpan="4">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latin typeface="Calibri"/>
                          <a:ea typeface="Calibri"/>
                          <a:cs typeface="Calibri"/>
                          <a:sym typeface="Calibri"/>
                        </a:rPr>
                        <a:t>Message</a:t>
                      </a:r>
                      <a:endParaRPr b="1" sz="1400" u="none" cap="none" strike="noStrike">
                        <a:latin typeface="Calibri"/>
                        <a:ea typeface="Calibri"/>
                        <a:cs typeface="Calibri"/>
                        <a:sym typeface="Calibri"/>
                      </a:endParaRPr>
                    </a:p>
                  </a:txBody>
                  <a:tcPr marT="91425" marB="91425" marR="91425" marL="91425" anchor="ctr">
                    <a:solidFill>
                      <a:srgbClr val="CFE2F3"/>
                    </a:solidFill>
                  </a:tcPr>
                </a:tc>
                <a:tc hMerge="1"/>
                <a:tc hMerge="1"/>
                <a:tc hMerge="1"/>
              </a:tr>
              <a:tr h="3810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Send/ Read message</a:t>
                      </a:r>
                      <a:endParaRPr sz="1400" u="none" cap="none" strike="noStrike">
                        <a:latin typeface="Calibri"/>
                        <a:ea typeface="Calibri"/>
                        <a:cs typeface="Calibri"/>
                        <a:sym typeface="Calibri"/>
                      </a:endParaRPr>
                    </a:p>
                  </a:txBody>
                  <a:tcPr marT="91425" marB="91425" marR="91425" marL="91425" anchor="ctr"/>
                </a:tc>
                <a:tc gridSpan="3">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Conversation members</a:t>
                      </a:r>
                      <a:endParaRPr sz="1400" u="none" cap="none" strike="noStrike">
                        <a:latin typeface="Calibri"/>
                        <a:ea typeface="Calibri"/>
                        <a:cs typeface="Calibri"/>
                        <a:sym typeface="Calibri"/>
                      </a:endParaRPr>
                    </a:p>
                  </a:txBody>
                  <a:tcPr marT="91425" marB="91425" marR="91425" marL="91425" anchor="ctr"/>
                </a:tc>
                <a:tc hMerge="1"/>
                <a:tc hMerge="1"/>
              </a:tr>
              <a:tr h="3810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Edit message</a:t>
                      </a:r>
                      <a:endParaRPr sz="1400" u="none" cap="none" strike="noStrike">
                        <a:latin typeface="Calibri"/>
                        <a:ea typeface="Calibri"/>
                        <a:cs typeface="Calibri"/>
                        <a:sym typeface="Calibri"/>
                      </a:endParaRPr>
                    </a:p>
                  </a:txBody>
                  <a:tcPr marT="91425" marB="91425" marR="91425" marL="91425" anchor="ctr"/>
                </a:tc>
                <a:tc gridSpan="3">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Only message sender</a:t>
                      </a:r>
                      <a:endParaRPr sz="1400" u="none" cap="none" strike="noStrike">
                        <a:latin typeface="Calibri"/>
                        <a:ea typeface="Calibri"/>
                        <a:cs typeface="Calibri"/>
                        <a:sym typeface="Calibri"/>
                      </a:endParaRPr>
                    </a:p>
                  </a:txBody>
                  <a:tcPr marT="91425" marB="91425" marR="91425" marL="91425" anchor="ctr"/>
                </a:tc>
                <a:tc hMerge="1"/>
                <a:tc hMerge="1"/>
              </a:tr>
              <a:tr h="381000">
                <a:tc>
                  <a:txBody>
                    <a:bodyPr/>
                    <a:lstStyle/>
                    <a:p>
                      <a:pPr indent="0" lvl="0" marL="0" marR="0" rtl="0" algn="l">
                        <a:lnSpc>
                          <a:spcPct val="100000"/>
                        </a:lnSpc>
                        <a:spcBef>
                          <a:spcPts val="0"/>
                        </a:spcBef>
                        <a:spcAft>
                          <a:spcPts val="0"/>
                        </a:spcAft>
                        <a:buNone/>
                      </a:pPr>
                      <a:r>
                        <a:rPr lang="en-US">
                          <a:latin typeface="Calibri"/>
                          <a:ea typeface="Calibri"/>
                          <a:cs typeface="Calibri"/>
                          <a:sym typeface="Calibri"/>
                        </a:rPr>
                        <a:t>Pin message </a:t>
                      </a:r>
                      <a:endParaRPr sz="1400" u="none" cap="none" strike="noStrike">
                        <a:latin typeface="Calibri"/>
                        <a:ea typeface="Calibri"/>
                        <a:cs typeface="Calibri"/>
                        <a:sym typeface="Calibri"/>
                      </a:endParaRPr>
                    </a:p>
                  </a:txBody>
                  <a:tcPr marT="91425" marB="91425" marR="91425" marL="91425" anchor="ctr"/>
                </a:tc>
                <a:tc gridSpan="3">
                  <a:txBody>
                    <a:bodyPr/>
                    <a:lstStyle/>
                    <a:p>
                      <a:pPr indent="0" lvl="0" marL="0" marR="0" rtl="0" algn="l">
                        <a:lnSpc>
                          <a:spcPct val="100000"/>
                        </a:lnSpc>
                        <a:spcBef>
                          <a:spcPts val="0"/>
                        </a:spcBef>
                        <a:spcAft>
                          <a:spcPts val="0"/>
                        </a:spcAft>
                        <a:buNone/>
                      </a:pPr>
                      <a:r>
                        <a:rPr lang="en-US">
                          <a:latin typeface="Calibri"/>
                          <a:ea typeface="Calibri"/>
                          <a:cs typeface="Calibri"/>
                          <a:sym typeface="Calibri"/>
                        </a:rPr>
                        <a:t>Can pin upto 5 messages. To pin the 6th message, a pop-up appears confirming the action</a:t>
                      </a:r>
                      <a:endParaRPr sz="1400" u="none" cap="none" strike="noStrike">
                        <a:latin typeface="Calibri"/>
                        <a:ea typeface="Calibri"/>
                        <a:cs typeface="Calibri"/>
                        <a:sym typeface="Calibri"/>
                      </a:endParaRPr>
                    </a:p>
                  </a:txBody>
                  <a:tcPr marT="91425" marB="91425" marR="91425" marL="91425" anchor="ctr"/>
                </a:tc>
                <a:tc hMerge="1"/>
                <a:tc hMerge="1"/>
              </a:tr>
              <a:tr h="3810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Delete message</a:t>
                      </a:r>
                      <a:endParaRPr sz="1400" u="none" cap="none" strike="noStrike">
                        <a:latin typeface="Calibri"/>
                        <a:ea typeface="Calibri"/>
                        <a:cs typeface="Calibri"/>
                        <a:sym typeface="Calibri"/>
                      </a:endParaRPr>
                    </a:p>
                  </a:txBody>
                  <a:tcPr marT="91425" marB="91425" marR="91425" marL="91425" anchor="ct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Yes</a:t>
                      </a:r>
                      <a:endParaRPr sz="1400" u="none" cap="none" strike="noStrike">
                        <a:latin typeface="Calibri"/>
                        <a:ea typeface="Calibri"/>
                        <a:cs typeface="Calibri"/>
                        <a:sym typeface="Calibri"/>
                      </a:endParaRPr>
                    </a:p>
                  </a:txBody>
                  <a:tcPr marT="91425" marB="91425" marR="91425" marL="91425" anchor="ct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Yes</a:t>
                      </a:r>
                      <a:endParaRPr sz="1400" u="none" cap="none" strike="noStrike">
                        <a:latin typeface="Calibri"/>
                        <a:ea typeface="Calibri"/>
                        <a:cs typeface="Calibri"/>
                        <a:sym typeface="Calibri"/>
                      </a:endParaRPr>
                    </a:p>
                  </a:txBody>
                  <a:tcPr marT="91425" marB="91425" marR="91425" marL="91425" anchor="ct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Yes, if the member is the sender</a:t>
                      </a:r>
                      <a:endParaRPr sz="1400" u="none" cap="none" strike="noStrike">
                        <a:latin typeface="Calibri"/>
                        <a:ea typeface="Calibri"/>
                        <a:cs typeface="Calibri"/>
                        <a:sym typeface="Calibri"/>
                      </a:endParaRPr>
                    </a:p>
                  </a:txBody>
                  <a:tcPr marT="91425" marB="91425" marR="91425" marL="91425" anchor="ctr"/>
                </a:tc>
              </a:tr>
            </a:tbl>
          </a:graphicData>
        </a:graphic>
      </p:graphicFrame>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4" name="Shape 2114"/>
        <p:cNvGrpSpPr/>
        <p:nvPr/>
      </p:nvGrpSpPr>
      <p:grpSpPr>
        <a:xfrm>
          <a:off x="0" y="0"/>
          <a:ext cx="0" cy="0"/>
          <a:chOff x="0" y="0"/>
          <a:chExt cx="0" cy="0"/>
        </a:xfrm>
      </p:grpSpPr>
      <p:sp>
        <p:nvSpPr>
          <p:cNvPr id="2115" name="Google Shape;2115;p106"/>
          <p:cNvSpPr txBox="1"/>
          <p:nvPr>
            <p:ph type="title"/>
          </p:nvPr>
        </p:nvSpPr>
        <p:spPr>
          <a:xfrm>
            <a:off x="302850" y="163625"/>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a:solidFill>
                  <a:schemeClr val="dk1"/>
                </a:solidFill>
                <a:latin typeface="Arial"/>
                <a:ea typeface="Arial"/>
                <a:cs typeface="Arial"/>
                <a:sym typeface="Arial"/>
              </a:rPr>
              <a:t>Team Chat </a:t>
            </a:r>
            <a:r>
              <a:rPr lang="en-US">
                <a:solidFill>
                  <a:schemeClr val="dk1"/>
                </a:solidFill>
                <a:latin typeface="Arial"/>
                <a:ea typeface="Arial"/>
                <a:cs typeface="Arial"/>
                <a:sym typeface="Arial"/>
              </a:rPr>
              <a:t>&lt;Channels&gt;</a:t>
            </a:r>
            <a:endParaRPr>
              <a:solidFill>
                <a:schemeClr val="dk1"/>
              </a:solidFill>
              <a:latin typeface="Arial"/>
              <a:ea typeface="Arial"/>
              <a:cs typeface="Arial"/>
              <a:sym typeface="Arial"/>
            </a:endParaRPr>
          </a:p>
        </p:txBody>
      </p:sp>
      <p:sp>
        <p:nvSpPr>
          <p:cNvPr id="2116" name="Google Shape;2116;p106"/>
          <p:cNvSpPr txBox="1"/>
          <p:nvPr/>
        </p:nvSpPr>
        <p:spPr>
          <a:xfrm>
            <a:off x="302850" y="2592125"/>
            <a:ext cx="5750100" cy="2724300"/>
          </a:xfrm>
          <a:prstGeom prst="rect">
            <a:avLst/>
          </a:prstGeom>
          <a:noFill/>
          <a:ln>
            <a:noFill/>
          </a:ln>
        </p:spPr>
        <p:txBody>
          <a:bodyPr anchorCtr="0" anchor="t" bIns="91425" lIns="91425" spcFirstLastPara="1" rIns="91425" wrap="square" tIns="91425">
            <a:noAutofit/>
          </a:bodyPr>
          <a:lstStyle/>
          <a:p>
            <a:pPr indent="-349250" lvl="0" marL="457200" marR="0" rtl="0" algn="just">
              <a:lnSpc>
                <a:spcPct val="115000"/>
              </a:lnSpc>
              <a:spcBef>
                <a:spcPts val="0"/>
              </a:spcBef>
              <a:spcAft>
                <a:spcPts val="0"/>
              </a:spcAft>
              <a:buClr>
                <a:schemeClr val="dk1"/>
              </a:buClr>
              <a:buSzPts val="1900"/>
              <a:buFont typeface="Calibri"/>
              <a:buChar char="●"/>
            </a:pPr>
            <a:r>
              <a:rPr b="0" i="0" lang="en-US" sz="1900" u="none" cap="none" strike="noStrike">
                <a:solidFill>
                  <a:schemeClr val="dk1"/>
                </a:solidFill>
                <a:latin typeface="Calibri"/>
                <a:ea typeface="Calibri"/>
                <a:cs typeface="Calibri"/>
                <a:sym typeface="Calibri"/>
              </a:rPr>
              <a:t>Underneath the name of users’ starred conversation, all channels can be seen in the sidebar. </a:t>
            </a:r>
            <a:endParaRPr b="0" i="0" sz="1900" u="none" cap="none" strike="noStrike">
              <a:solidFill>
                <a:schemeClr val="dk1"/>
              </a:solidFill>
              <a:latin typeface="Calibri"/>
              <a:ea typeface="Calibri"/>
              <a:cs typeface="Calibri"/>
              <a:sym typeface="Calibri"/>
            </a:endParaRPr>
          </a:p>
          <a:p>
            <a:pPr indent="-349250" lvl="1" marL="914400" marR="0" rtl="0" algn="just">
              <a:lnSpc>
                <a:spcPct val="115000"/>
              </a:lnSpc>
              <a:spcBef>
                <a:spcPts val="0"/>
              </a:spcBef>
              <a:spcAft>
                <a:spcPts val="0"/>
              </a:spcAft>
              <a:buClr>
                <a:schemeClr val="dk1"/>
              </a:buClr>
              <a:buSzPts val="1900"/>
              <a:buFont typeface="Calibri"/>
              <a:buChar char="○"/>
            </a:pPr>
            <a:r>
              <a:rPr b="0" i="0" lang="en-US" sz="1900" u="none" cap="none" strike="noStrike">
                <a:solidFill>
                  <a:schemeClr val="dk1"/>
                </a:solidFill>
                <a:latin typeface="Calibri"/>
                <a:ea typeface="Calibri"/>
                <a:cs typeface="Calibri"/>
                <a:sym typeface="Calibri"/>
              </a:rPr>
              <a:t>Public channel (#) &gt; everyone in the organization can join. </a:t>
            </a:r>
            <a:endParaRPr b="0" i="0" sz="1900" u="none" cap="none" strike="noStrike">
              <a:solidFill>
                <a:schemeClr val="dk1"/>
              </a:solidFill>
              <a:latin typeface="Calibri"/>
              <a:ea typeface="Calibri"/>
              <a:cs typeface="Calibri"/>
              <a:sym typeface="Calibri"/>
            </a:endParaRPr>
          </a:p>
          <a:p>
            <a:pPr indent="-349250" lvl="1" marL="914400" marR="0" rtl="0" algn="just">
              <a:lnSpc>
                <a:spcPct val="115000"/>
              </a:lnSpc>
              <a:spcBef>
                <a:spcPts val="0"/>
              </a:spcBef>
              <a:spcAft>
                <a:spcPts val="0"/>
              </a:spcAft>
              <a:buClr>
                <a:schemeClr val="dk1"/>
              </a:buClr>
              <a:buSzPts val="1900"/>
              <a:buFont typeface="Calibri"/>
              <a:buChar char="○"/>
            </a:pPr>
            <a:r>
              <a:rPr b="0" i="0" lang="en-US" sz="1900" u="none" cap="none" strike="noStrike">
                <a:solidFill>
                  <a:schemeClr val="dk1"/>
                </a:solidFill>
                <a:latin typeface="Calibri"/>
                <a:ea typeface="Calibri"/>
                <a:cs typeface="Calibri"/>
                <a:sym typeface="Calibri"/>
              </a:rPr>
              <a:t>Private channel (   ) &gt; only selected people can join. </a:t>
            </a:r>
            <a:endParaRPr b="0" i="0" sz="1900" u="none" cap="none" strike="noStrike">
              <a:solidFill>
                <a:schemeClr val="dk1"/>
              </a:solidFill>
              <a:latin typeface="Calibri"/>
              <a:ea typeface="Calibri"/>
              <a:cs typeface="Calibri"/>
              <a:sym typeface="Calibri"/>
            </a:endParaRPr>
          </a:p>
          <a:p>
            <a:pPr indent="0" lvl="0" marL="457200" marR="0" rtl="0" algn="just">
              <a:lnSpc>
                <a:spcPct val="115000"/>
              </a:lnSpc>
              <a:spcBef>
                <a:spcPts val="0"/>
              </a:spcBef>
              <a:spcAft>
                <a:spcPts val="1600"/>
              </a:spcAft>
              <a:buClr>
                <a:srgbClr val="000000"/>
              </a:buClr>
              <a:buSzPts val="1600"/>
              <a:buFont typeface="Arial"/>
              <a:buNone/>
            </a:pPr>
            <a:r>
              <a:t/>
            </a:r>
            <a:endParaRPr b="0" i="0" sz="1600" u="none" cap="none" strike="noStrike">
              <a:solidFill>
                <a:srgbClr val="000000"/>
              </a:solidFill>
              <a:latin typeface="Lato"/>
              <a:ea typeface="Lato"/>
              <a:cs typeface="Lato"/>
              <a:sym typeface="Lato"/>
            </a:endParaRPr>
          </a:p>
        </p:txBody>
      </p:sp>
      <p:pic>
        <p:nvPicPr>
          <p:cNvPr id="2117" name="Google Shape;2117;p106"/>
          <p:cNvPicPr preferRelativeResize="0"/>
          <p:nvPr/>
        </p:nvPicPr>
        <p:blipFill rotWithShape="1">
          <a:blip r:embed="rId4">
            <a:alphaModFix/>
          </a:blip>
          <a:srcRect b="0" l="0" r="0" t="0"/>
          <a:stretch/>
        </p:blipFill>
        <p:spPr>
          <a:xfrm>
            <a:off x="2989153" y="4407950"/>
            <a:ext cx="195554" cy="210975"/>
          </a:xfrm>
          <a:prstGeom prst="rect">
            <a:avLst/>
          </a:prstGeom>
          <a:noFill/>
          <a:ln>
            <a:noFill/>
          </a:ln>
        </p:spPr>
      </p:pic>
      <p:grpSp>
        <p:nvGrpSpPr>
          <p:cNvPr id="2118" name="Google Shape;2118;p106"/>
          <p:cNvGrpSpPr/>
          <p:nvPr/>
        </p:nvGrpSpPr>
        <p:grpSpPr>
          <a:xfrm>
            <a:off x="6326950" y="1149400"/>
            <a:ext cx="5360667" cy="5403803"/>
            <a:chOff x="5834575" y="1149400"/>
            <a:chExt cx="5360667" cy="5403803"/>
          </a:xfrm>
        </p:grpSpPr>
        <p:pic>
          <p:nvPicPr>
            <p:cNvPr id="2119" name="Google Shape;2119;p106"/>
            <p:cNvPicPr preferRelativeResize="0"/>
            <p:nvPr/>
          </p:nvPicPr>
          <p:blipFill rotWithShape="1">
            <a:blip r:embed="rId5">
              <a:alphaModFix/>
            </a:blip>
            <a:srcRect b="0" l="0" r="0" t="0"/>
            <a:stretch/>
          </p:blipFill>
          <p:spPr>
            <a:xfrm>
              <a:off x="8698396" y="1149400"/>
              <a:ext cx="2496846" cy="5403803"/>
            </a:xfrm>
            <a:prstGeom prst="rect">
              <a:avLst/>
            </a:prstGeom>
            <a:noFill/>
            <a:ln>
              <a:noFill/>
            </a:ln>
          </p:spPr>
        </p:pic>
        <p:pic>
          <p:nvPicPr>
            <p:cNvPr id="2120" name="Google Shape;2120;p106"/>
            <p:cNvPicPr preferRelativeResize="0"/>
            <p:nvPr/>
          </p:nvPicPr>
          <p:blipFill rotWithShape="1">
            <a:blip r:embed="rId6">
              <a:alphaModFix/>
            </a:blip>
            <a:srcRect b="0" l="0" r="0" t="0"/>
            <a:stretch/>
          </p:blipFill>
          <p:spPr>
            <a:xfrm>
              <a:off x="5834575" y="1149400"/>
              <a:ext cx="2496846" cy="5403803"/>
            </a:xfrm>
            <a:prstGeom prst="rect">
              <a:avLst/>
            </a:prstGeom>
            <a:noFill/>
            <a:ln>
              <a:noFill/>
            </a:ln>
          </p:spPr>
        </p:pic>
        <p:sp>
          <p:nvSpPr>
            <p:cNvPr id="2121" name="Google Shape;2121;p106"/>
            <p:cNvSpPr/>
            <p:nvPr/>
          </p:nvSpPr>
          <p:spPr>
            <a:xfrm>
              <a:off x="5873250" y="1459525"/>
              <a:ext cx="263700" cy="298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2" name="Google Shape;2122;p106"/>
            <p:cNvSpPr/>
            <p:nvPr/>
          </p:nvSpPr>
          <p:spPr>
            <a:xfrm>
              <a:off x="8739550" y="3719150"/>
              <a:ext cx="1740900" cy="25587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123" name="Google Shape;2123;p106"/>
            <p:cNvCxnSpPr>
              <a:stCxn id="2121" idx="3"/>
              <a:endCxn id="2122" idx="1"/>
            </p:cNvCxnSpPr>
            <p:nvPr/>
          </p:nvCxnSpPr>
          <p:spPr>
            <a:xfrm>
              <a:off x="6136950" y="1608925"/>
              <a:ext cx="2602500" cy="3389700"/>
            </a:xfrm>
            <a:prstGeom prst="bentConnector3">
              <a:avLst>
                <a:gd fmla="val 72301" name="adj1"/>
              </a:avLst>
            </a:prstGeom>
            <a:noFill/>
            <a:ln cap="flat" cmpd="sng" w="19050">
              <a:solidFill>
                <a:srgbClr val="FF0000"/>
              </a:solidFill>
              <a:prstDash val="solid"/>
              <a:round/>
              <a:headEnd len="sm" w="sm" type="none"/>
              <a:tailEnd len="med" w="med" type="triangle"/>
            </a:ln>
          </p:spPr>
        </p:cxnSp>
      </p:gr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8" name="Shape 2128"/>
        <p:cNvGrpSpPr/>
        <p:nvPr/>
      </p:nvGrpSpPr>
      <p:grpSpPr>
        <a:xfrm>
          <a:off x="0" y="0"/>
          <a:ext cx="0" cy="0"/>
          <a:chOff x="0" y="0"/>
          <a:chExt cx="0" cy="0"/>
        </a:xfrm>
      </p:grpSpPr>
      <p:sp>
        <p:nvSpPr>
          <p:cNvPr id="2129" name="Google Shape;2129;p107"/>
          <p:cNvSpPr txBox="1"/>
          <p:nvPr>
            <p:ph type="title"/>
          </p:nvPr>
        </p:nvSpPr>
        <p:spPr>
          <a:xfrm>
            <a:off x="302850" y="1843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a:solidFill>
                  <a:schemeClr val="dk1"/>
                </a:solidFill>
                <a:latin typeface="Arial"/>
                <a:ea typeface="Arial"/>
                <a:cs typeface="Arial"/>
                <a:sym typeface="Arial"/>
              </a:rPr>
              <a:t>Team Chat </a:t>
            </a:r>
            <a:r>
              <a:rPr lang="en-US">
                <a:solidFill>
                  <a:schemeClr val="dk1"/>
                </a:solidFill>
                <a:latin typeface="Arial"/>
                <a:ea typeface="Arial"/>
                <a:cs typeface="Arial"/>
                <a:sym typeface="Arial"/>
              </a:rPr>
              <a:t>&lt;Channels&gt;</a:t>
            </a:r>
            <a:endParaRPr>
              <a:solidFill>
                <a:schemeClr val="dk1"/>
              </a:solidFill>
              <a:latin typeface="Arial"/>
              <a:ea typeface="Arial"/>
              <a:cs typeface="Arial"/>
              <a:sym typeface="Arial"/>
            </a:endParaRPr>
          </a:p>
        </p:txBody>
      </p:sp>
      <p:sp>
        <p:nvSpPr>
          <p:cNvPr id="2130" name="Google Shape;2130;p107"/>
          <p:cNvSpPr txBox="1"/>
          <p:nvPr/>
        </p:nvSpPr>
        <p:spPr>
          <a:xfrm>
            <a:off x="1618350" y="676350"/>
            <a:ext cx="8955300" cy="1927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700"/>
              <a:buFont typeface="Arial"/>
              <a:buNone/>
            </a:pPr>
            <a:r>
              <a:rPr b="1" i="0" lang="en-US" sz="1700" u="none" cap="none" strike="noStrike">
                <a:solidFill>
                  <a:srgbClr val="E32490"/>
                </a:solidFill>
                <a:latin typeface="Calibri"/>
                <a:ea typeface="Calibri"/>
                <a:cs typeface="Calibri"/>
                <a:sym typeface="Calibri"/>
              </a:rPr>
              <a:t>Create a channel</a:t>
            </a:r>
            <a:endParaRPr b="0" i="0" sz="1200" u="none" cap="none" strike="noStrike">
              <a:solidFill>
                <a:schemeClr val="dk1"/>
              </a:solidFill>
              <a:latin typeface="Calibri"/>
              <a:ea typeface="Calibri"/>
              <a:cs typeface="Calibri"/>
              <a:sym typeface="Calibri"/>
            </a:endParaRPr>
          </a:p>
          <a:p>
            <a:pPr indent="-330200" lvl="0" marL="457200" marR="0" rtl="0" algn="l">
              <a:lnSpc>
                <a:spcPct val="115000"/>
              </a:lnSpc>
              <a:spcBef>
                <a:spcPts val="0"/>
              </a:spcBef>
              <a:spcAft>
                <a:spcPts val="0"/>
              </a:spcAft>
              <a:buClr>
                <a:schemeClr val="dk1"/>
              </a:buClr>
              <a:buSzPts val="1600"/>
              <a:buFont typeface="Lato"/>
              <a:buAutoNum type="arabicPeriod"/>
            </a:pPr>
            <a:r>
              <a:rPr b="0" i="0" lang="en-US" sz="1600" u="none" cap="none" strike="noStrike">
                <a:solidFill>
                  <a:schemeClr val="dk1"/>
                </a:solidFill>
                <a:latin typeface="Calibri"/>
                <a:ea typeface="Calibri"/>
                <a:cs typeface="Calibri"/>
                <a:sym typeface="Calibri"/>
              </a:rPr>
              <a:t>Click on the (☰) icon &gt; click on the (🔍)</a:t>
            </a:r>
            <a:r>
              <a:rPr b="1" i="0" lang="en-US" sz="1600" u="none" cap="none" strike="noStrike">
                <a:solidFill>
                  <a:srgbClr val="FF0000"/>
                </a:solidFill>
                <a:latin typeface="Calibri"/>
                <a:ea typeface="Calibri"/>
                <a:cs typeface="Calibri"/>
                <a:sym typeface="Calibri"/>
              </a:rPr>
              <a:t> </a:t>
            </a:r>
            <a:r>
              <a:rPr b="0" i="0" lang="en-US" sz="1600" u="none" cap="none" strike="noStrike">
                <a:solidFill>
                  <a:schemeClr val="dk1"/>
                </a:solidFill>
                <a:latin typeface="Calibri"/>
                <a:ea typeface="Calibri"/>
                <a:cs typeface="Calibri"/>
                <a:sym typeface="Calibri"/>
              </a:rPr>
              <a:t> icon </a:t>
            </a:r>
            <a:endParaRPr b="0" i="0" sz="1600" u="none" cap="none" strike="noStrike">
              <a:solidFill>
                <a:schemeClr val="dk1"/>
              </a:solidFill>
              <a:latin typeface="Calibri"/>
              <a:ea typeface="Calibri"/>
              <a:cs typeface="Calibri"/>
              <a:sym typeface="Calibri"/>
            </a:endParaRPr>
          </a:p>
          <a:p>
            <a:pPr indent="-330200" lvl="0" marL="457200" marR="0" rtl="0" algn="l">
              <a:lnSpc>
                <a:spcPct val="115000"/>
              </a:lnSpc>
              <a:spcBef>
                <a:spcPts val="0"/>
              </a:spcBef>
              <a:spcAft>
                <a:spcPts val="0"/>
              </a:spcAft>
              <a:buClr>
                <a:schemeClr val="dk1"/>
              </a:buClr>
              <a:buSzPts val="1600"/>
              <a:buFont typeface="Lato"/>
              <a:buAutoNum type="arabicPeriod"/>
            </a:pPr>
            <a:r>
              <a:rPr b="1" i="0" lang="en-US" sz="1600" u="none" cap="none" strike="noStrike">
                <a:solidFill>
                  <a:schemeClr val="dk1"/>
                </a:solidFill>
                <a:latin typeface="Calibri"/>
                <a:ea typeface="Calibri"/>
                <a:cs typeface="Calibri"/>
                <a:sym typeface="Calibri"/>
              </a:rPr>
              <a:t>Create Channel</a:t>
            </a:r>
            <a:r>
              <a:rPr b="0" i="0" lang="en-US" sz="1600" u="none" cap="none" strike="noStrike">
                <a:solidFill>
                  <a:schemeClr val="dk1"/>
                </a:solidFill>
                <a:latin typeface="Calibri"/>
                <a:ea typeface="Calibri"/>
                <a:cs typeface="Calibri"/>
                <a:sym typeface="Calibri"/>
              </a:rPr>
              <a:t> &gt; Choose members &gt; </a:t>
            </a:r>
            <a:r>
              <a:rPr b="1" i="0" lang="en-US" sz="1600" u="none" cap="none" strike="noStrike">
                <a:solidFill>
                  <a:schemeClr val="dk1"/>
                </a:solidFill>
                <a:latin typeface="Calibri"/>
                <a:ea typeface="Calibri"/>
                <a:cs typeface="Calibri"/>
                <a:sym typeface="Calibri"/>
              </a:rPr>
              <a:t>Next</a:t>
            </a:r>
            <a:r>
              <a:rPr b="0" i="0" lang="en-US" sz="1600" u="none" cap="none" strike="noStrike">
                <a:solidFill>
                  <a:schemeClr val="dk1"/>
                </a:solidFill>
                <a:latin typeface="Calibri"/>
                <a:ea typeface="Calibri"/>
                <a:cs typeface="Calibri"/>
                <a:sym typeface="Calibri"/>
              </a:rPr>
              <a:t> </a:t>
            </a:r>
            <a:endParaRPr b="0" i="0" sz="1600" u="none" cap="none" strike="noStrike">
              <a:solidFill>
                <a:schemeClr val="dk1"/>
              </a:solidFill>
              <a:latin typeface="Calibri"/>
              <a:ea typeface="Calibri"/>
              <a:cs typeface="Calibri"/>
              <a:sym typeface="Calibri"/>
            </a:endParaRPr>
          </a:p>
          <a:p>
            <a:pPr indent="-330200" lvl="0" marL="457200" marR="0" rtl="0" algn="l">
              <a:lnSpc>
                <a:spcPct val="115000"/>
              </a:lnSpc>
              <a:spcBef>
                <a:spcPts val="0"/>
              </a:spcBef>
              <a:spcAft>
                <a:spcPts val="0"/>
              </a:spcAft>
              <a:buClr>
                <a:schemeClr val="dk1"/>
              </a:buClr>
              <a:buSzPts val="1600"/>
              <a:buFont typeface="Lato"/>
              <a:buAutoNum type="arabicPeriod"/>
            </a:pPr>
            <a:r>
              <a:rPr b="0" i="0" lang="en-US" sz="1600" u="none" cap="none" strike="noStrike">
                <a:solidFill>
                  <a:schemeClr val="dk1"/>
                </a:solidFill>
                <a:latin typeface="Calibri"/>
                <a:ea typeface="Calibri"/>
                <a:cs typeface="Calibri"/>
                <a:sym typeface="Calibri"/>
              </a:rPr>
              <a:t>Toggle on/off for private/public channel &gt; fill in channel name* &gt; </a:t>
            </a:r>
            <a:r>
              <a:rPr b="1" i="0" lang="en-US" sz="1600" u="none" cap="none" strike="noStrike">
                <a:solidFill>
                  <a:schemeClr val="dk1"/>
                </a:solidFill>
                <a:latin typeface="Calibri"/>
                <a:ea typeface="Calibri"/>
                <a:cs typeface="Calibri"/>
                <a:sym typeface="Calibri"/>
              </a:rPr>
              <a:t>Create</a:t>
            </a:r>
            <a:endParaRPr b="1" i="0" sz="1600" u="none" cap="none" strike="noStrike">
              <a:solidFill>
                <a:schemeClr val="dk1"/>
              </a:solidFill>
              <a:latin typeface="Calibri"/>
              <a:ea typeface="Calibri"/>
              <a:cs typeface="Calibri"/>
              <a:sym typeface="Calibri"/>
            </a:endParaRPr>
          </a:p>
          <a:p>
            <a:pPr indent="0" lvl="0" marL="0" marR="0" rtl="0" algn="l">
              <a:lnSpc>
                <a:spcPct val="115000"/>
              </a:lnSpc>
              <a:spcBef>
                <a:spcPts val="1600"/>
              </a:spcBef>
              <a:spcAft>
                <a:spcPts val="1600"/>
              </a:spcAft>
              <a:buClr>
                <a:srgbClr val="000000"/>
              </a:buClr>
              <a:buSzPts val="1600"/>
              <a:buFont typeface="Arial"/>
              <a:buNone/>
            </a:pPr>
            <a:r>
              <a:rPr b="0" i="1" lang="en-US" sz="1600" u="none" cap="none" strike="noStrike">
                <a:solidFill>
                  <a:schemeClr val="dk1"/>
                </a:solidFill>
                <a:latin typeface="Calibri"/>
                <a:ea typeface="Calibri"/>
                <a:cs typeface="Calibri"/>
                <a:sym typeface="Calibri"/>
              </a:rPr>
              <a:t>*Note: Names must be without spaces or periods, and can’t be longer than 50 characters</a:t>
            </a:r>
            <a:endParaRPr b="0" i="0" sz="1600" u="none" cap="none" strike="noStrike">
              <a:solidFill>
                <a:srgbClr val="000000"/>
              </a:solidFill>
              <a:latin typeface="Calibri"/>
              <a:ea typeface="Calibri"/>
              <a:cs typeface="Calibri"/>
              <a:sym typeface="Calibri"/>
            </a:endParaRPr>
          </a:p>
        </p:txBody>
      </p:sp>
      <p:grpSp>
        <p:nvGrpSpPr>
          <p:cNvPr id="2131" name="Google Shape;2131;p107"/>
          <p:cNvGrpSpPr/>
          <p:nvPr/>
        </p:nvGrpSpPr>
        <p:grpSpPr>
          <a:xfrm>
            <a:off x="1039454" y="2603550"/>
            <a:ext cx="10113098" cy="3916188"/>
            <a:chOff x="1039454" y="2695600"/>
            <a:chExt cx="10113098" cy="3916188"/>
          </a:xfrm>
        </p:grpSpPr>
        <p:grpSp>
          <p:nvGrpSpPr>
            <p:cNvPr id="2132" name="Google Shape;2132;p107"/>
            <p:cNvGrpSpPr/>
            <p:nvPr/>
          </p:nvGrpSpPr>
          <p:grpSpPr>
            <a:xfrm>
              <a:off x="1039454" y="2695631"/>
              <a:ext cx="1809465" cy="3916136"/>
              <a:chOff x="4993950" y="1149400"/>
              <a:chExt cx="2496846" cy="5403803"/>
            </a:xfrm>
          </p:grpSpPr>
          <p:pic>
            <p:nvPicPr>
              <p:cNvPr id="2133" name="Google Shape;2133;p107"/>
              <p:cNvPicPr preferRelativeResize="0"/>
              <p:nvPr/>
            </p:nvPicPr>
            <p:blipFill rotWithShape="1">
              <a:blip r:embed="rId4">
                <a:alphaModFix/>
              </a:blip>
              <a:srcRect b="0" l="0" r="0" t="0"/>
              <a:stretch/>
            </p:blipFill>
            <p:spPr>
              <a:xfrm>
                <a:off x="4993950" y="1149400"/>
                <a:ext cx="2496846" cy="5403803"/>
              </a:xfrm>
              <a:prstGeom prst="rect">
                <a:avLst/>
              </a:prstGeom>
              <a:noFill/>
              <a:ln>
                <a:noFill/>
              </a:ln>
            </p:spPr>
          </p:pic>
          <p:sp>
            <p:nvSpPr>
              <p:cNvPr id="2134" name="Google Shape;2134;p107"/>
              <p:cNvSpPr/>
              <p:nvPr/>
            </p:nvSpPr>
            <p:spPr>
              <a:xfrm>
                <a:off x="5032625" y="1459525"/>
                <a:ext cx="263700" cy="298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135" name="Google Shape;2135;p107"/>
            <p:cNvGrpSpPr/>
            <p:nvPr/>
          </p:nvGrpSpPr>
          <p:grpSpPr>
            <a:xfrm>
              <a:off x="3115364" y="2695631"/>
              <a:ext cx="1809465" cy="3916136"/>
              <a:chOff x="7664346" y="1149400"/>
              <a:chExt cx="2496846" cy="5403803"/>
            </a:xfrm>
          </p:grpSpPr>
          <p:pic>
            <p:nvPicPr>
              <p:cNvPr id="2136" name="Google Shape;2136;p107"/>
              <p:cNvPicPr preferRelativeResize="0"/>
              <p:nvPr/>
            </p:nvPicPr>
            <p:blipFill rotWithShape="1">
              <a:blip r:embed="rId5">
                <a:alphaModFix/>
              </a:blip>
              <a:srcRect b="0" l="0" r="0" t="0"/>
              <a:stretch/>
            </p:blipFill>
            <p:spPr>
              <a:xfrm>
                <a:off x="7664346" y="1149400"/>
                <a:ext cx="2496846" cy="5403803"/>
              </a:xfrm>
              <a:prstGeom prst="rect">
                <a:avLst/>
              </a:prstGeom>
              <a:noFill/>
              <a:ln>
                <a:noFill/>
              </a:ln>
            </p:spPr>
          </p:pic>
          <p:sp>
            <p:nvSpPr>
              <p:cNvPr id="2137" name="Google Shape;2137;p107"/>
              <p:cNvSpPr/>
              <p:nvPr/>
            </p:nvSpPr>
            <p:spPr>
              <a:xfrm>
                <a:off x="8936525" y="1459525"/>
                <a:ext cx="263700" cy="298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138" name="Google Shape;2138;p107"/>
            <p:cNvPicPr preferRelativeResize="0"/>
            <p:nvPr/>
          </p:nvPicPr>
          <p:blipFill rotWithShape="1">
            <a:blip r:embed="rId6">
              <a:alphaModFix/>
            </a:blip>
            <a:srcRect b="0" l="0" r="0" t="0"/>
            <a:stretch/>
          </p:blipFill>
          <p:spPr>
            <a:xfrm>
              <a:off x="5191275" y="2695625"/>
              <a:ext cx="1809449" cy="3916134"/>
            </a:xfrm>
            <a:prstGeom prst="rect">
              <a:avLst/>
            </a:prstGeom>
            <a:noFill/>
            <a:ln>
              <a:noFill/>
            </a:ln>
          </p:spPr>
        </p:pic>
        <p:pic>
          <p:nvPicPr>
            <p:cNvPr id="2139" name="Google Shape;2139;p107"/>
            <p:cNvPicPr preferRelativeResize="0"/>
            <p:nvPr/>
          </p:nvPicPr>
          <p:blipFill rotWithShape="1">
            <a:blip r:embed="rId7">
              <a:alphaModFix/>
            </a:blip>
            <a:srcRect b="0" l="0" r="0" t="0"/>
            <a:stretch/>
          </p:blipFill>
          <p:spPr>
            <a:xfrm>
              <a:off x="7267175" y="2695625"/>
              <a:ext cx="1809449" cy="3916134"/>
            </a:xfrm>
            <a:prstGeom prst="rect">
              <a:avLst/>
            </a:prstGeom>
            <a:noFill/>
            <a:ln>
              <a:noFill/>
            </a:ln>
          </p:spPr>
        </p:pic>
        <p:pic>
          <p:nvPicPr>
            <p:cNvPr id="2140" name="Google Shape;2140;p107"/>
            <p:cNvPicPr preferRelativeResize="0"/>
            <p:nvPr/>
          </p:nvPicPr>
          <p:blipFill rotWithShape="1">
            <a:blip r:embed="rId8">
              <a:alphaModFix/>
            </a:blip>
            <a:srcRect b="0" l="0" r="0" t="0"/>
            <a:stretch/>
          </p:blipFill>
          <p:spPr>
            <a:xfrm>
              <a:off x="9343076" y="2695600"/>
              <a:ext cx="1809476" cy="3916188"/>
            </a:xfrm>
            <a:prstGeom prst="rect">
              <a:avLst/>
            </a:prstGeom>
            <a:noFill/>
            <a:ln>
              <a:noFill/>
            </a:ln>
          </p:spPr>
        </p:pic>
        <p:sp>
          <p:nvSpPr>
            <p:cNvPr id="2141" name="Google Shape;2141;p107"/>
            <p:cNvSpPr/>
            <p:nvPr/>
          </p:nvSpPr>
          <p:spPr>
            <a:xfrm>
              <a:off x="5232300" y="3438925"/>
              <a:ext cx="1727400" cy="2637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2" name="Google Shape;2142;p107"/>
            <p:cNvSpPr/>
            <p:nvPr/>
          </p:nvSpPr>
          <p:spPr>
            <a:xfrm>
              <a:off x="7338550" y="3214200"/>
              <a:ext cx="1661700" cy="2301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3" name="Google Shape;2143;p107"/>
            <p:cNvSpPr/>
            <p:nvPr/>
          </p:nvSpPr>
          <p:spPr>
            <a:xfrm>
              <a:off x="7287575" y="3521050"/>
              <a:ext cx="1112400" cy="138000"/>
            </a:xfrm>
            <a:prstGeom prst="rect">
              <a:avLst/>
            </a:prstGeom>
            <a:noFill/>
            <a:ln cap="flat" cmpd="sng" w="19050">
              <a:solidFill>
                <a:srgbClr val="EBE01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4" name="Google Shape;2144;p107"/>
            <p:cNvSpPr/>
            <p:nvPr/>
          </p:nvSpPr>
          <p:spPr>
            <a:xfrm>
              <a:off x="10854675" y="3390650"/>
              <a:ext cx="222300" cy="1689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5" name="Google Shape;2145;p107"/>
            <p:cNvSpPr/>
            <p:nvPr/>
          </p:nvSpPr>
          <p:spPr>
            <a:xfrm>
              <a:off x="9381800" y="3605425"/>
              <a:ext cx="1727400" cy="2637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6" name="Google Shape;2146;p107"/>
            <p:cNvSpPr/>
            <p:nvPr/>
          </p:nvSpPr>
          <p:spPr>
            <a:xfrm>
              <a:off x="10870100" y="2957225"/>
              <a:ext cx="260700" cy="1380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147" name="Google Shape;2147;p107"/>
            <p:cNvCxnSpPr>
              <a:stCxn id="2133" idx="3"/>
              <a:endCxn id="2136" idx="1"/>
            </p:cNvCxnSpPr>
            <p:nvPr/>
          </p:nvCxnSpPr>
          <p:spPr>
            <a:xfrm>
              <a:off x="2848918" y="4653699"/>
              <a:ext cx="266400" cy="0"/>
            </a:xfrm>
            <a:prstGeom prst="straightConnector1">
              <a:avLst/>
            </a:prstGeom>
            <a:noFill/>
            <a:ln cap="flat" cmpd="sng" w="9525">
              <a:solidFill>
                <a:srgbClr val="FF0000"/>
              </a:solidFill>
              <a:prstDash val="solid"/>
              <a:round/>
              <a:headEnd len="sm" w="sm" type="none"/>
              <a:tailEnd len="med" w="med" type="triangle"/>
            </a:ln>
          </p:spPr>
        </p:cxnSp>
        <p:cxnSp>
          <p:nvCxnSpPr>
            <p:cNvPr id="2148" name="Google Shape;2148;p107"/>
            <p:cNvCxnSpPr>
              <a:endCxn id="2138" idx="1"/>
            </p:cNvCxnSpPr>
            <p:nvPr/>
          </p:nvCxnSpPr>
          <p:spPr>
            <a:xfrm>
              <a:off x="4924875" y="4653692"/>
              <a:ext cx="266400" cy="0"/>
            </a:xfrm>
            <a:prstGeom prst="straightConnector1">
              <a:avLst/>
            </a:prstGeom>
            <a:noFill/>
            <a:ln cap="flat" cmpd="sng" w="9525">
              <a:solidFill>
                <a:srgbClr val="FF0000"/>
              </a:solidFill>
              <a:prstDash val="solid"/>
              <a:round/>
              <a:headEnd len="sm" w="sm" type="none"/>
              <a:tailEnd len="med" w="med" type="triangle"/>
            </a:ln>
          </p:spPr>
        </p:cxnSp>
        <p:cxnSp>
          <p:nvCxnSpPr>
            <p:cNvPr id="2149" name="Google Shape;2149;p107"/>
            <p:cNvCxnSpPr>
              <a:stCxn id="2138" idx="3"/>
              <a:endCxn id="2139" idx="1"/>
            </p:cNvCxnSpPr>
            <p:nvPr/>
          </p:nvCxnSpPr>
          <p:spPr>
            <a:xfrm>
              <a:off x="7000724" y="4653692"/>
              <a:ext cx="266400" cy="0"/>
            </a:xfrm>
            <a:prstGeom prst="straightConnector1">
              <a:avLst/>
            </a:prstGeom>
            <a:noFill/>
            <a:ln cap="flat" cmpd="sng" w="9525">
              <a:solidFill>
                <a:srgbClr val="FF0000"/>
              </a:solidFill>
              <a:prstDash val="solid"/>
              <a:round/>
              <a:headEnd len="sm" w="sm" type="none"/>
              <a:tailEnd len="med" w="med" type="triangle"/>
            </a:ln>
          </p:spPr>
        </p:cxnSp>
        <p:cxnSp>
          <p:nvCxnSpPr>
            <p:cNvPr id="2150" name="Google Shape;2150;p107"/>
            <p:cNvCxnSpPr>
              <a:stCxn id="2139" idx="3"/>
              <a:endCxn id="2140" idx="1"/>
            </p:cNvCxnSpPr>
            <p:nvPr/>
          </p:nvCxnSpPr>
          <p:spPr>
            <a:xfrm>
              <a:off x="9076624" y="4653692"/>
              <a:ext cx="266400" cy="0"/>
            </a:xfrm>
            <a:prstGeom prst="straightConnector1">
              <a:avLst/>
            </a:prstGeom>
            <a:noFill/>
            <a:ln cap="flat" cmpd="sng" w="9525">
              <a:solidFill>
                <a:srgbClr val="FF0000"/>
              </a:solidFill>
              <a:prstDash val="solid"/>
              <a:round/>
              <a:headEnd len="sm" w="sm" type="none"/>
              <a:tailEnd len="med" w="med" type="triangle"/>
            </a:ln>
          </p:spPr>
        </p:cxnSp>
      </p:gr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5" name="Shape 2155"/>
        <p:cNvGrpSpPr/>
        <p:nvPr/>
      </p:nvGrpSpPr>
      <p:grpSpPr>
        <a:xfrm>
          <a:off x="0" y="0"/>
          <a:ext cx="0" cy="0"/>
          <a:chOff x="0" y="0"/>
          <a:chExt cx="0" cy="0"/>
        </a:xfrm>
      </p:grpSpPr>
      <p:sp>
        <p:nvSpPr>
          <p:cNvPr id="2156" name="Google Shape;2156;p108"/>
          <p:cNvSpPr txBox="1"/>
          <p:nvPr>
            <p:ph type="title"/>
          </p:nvPr>
        </p:nvSpPr>
        <p:spPr>
          <a:xfrm>
            <a:off x="302850" y="1843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a:solidFill>
                  <a:schemeClr val="dk1"/>
                </a:solidFill>
                <a:latin typeface="Arial"/>
                <a:ea typeface="Arial"/>
                <a:cs typeface="Arial"/>
                <a:sym typeface="Arial"/>
              </a:rPr>
              <a:t>Team Chat </a:t>
            </a:r>
            <a:r>
              <a:rPr lang="en-US">
                <a:solidFill>
                  <a:schemeClr val="dk1"/>
                </a:solidFill>
                <a:latin typeface="Arial"/>
                <a:ea typeface="Arial"/>
                <a:cs typeface="Arial"/>
                <a:sym typeface="Arial"/>
              </a:rPr>
              <a:t>&lt;Channels&gt;</a:t>
            </a:r>
            <a:endParaRPr>
              <a:solidFill>
                <a:schemeClr val="dk1"/>
              </a:solidFill>
              <a:latin typeface="Arial"/>
              <a:ea typeface="Arial"/>
              <a:cs typeface="Arial"/>
              <a:sym typeface="Arial"/>
            </a:endParaRPr>
          </a:p>
        </p:txBody>
      </p:sp>
      <p:grpSp>
        <p:nvGrpSpPr>
          <p:cNvPr id="2157" name="Google Shape;2157;p108"/>
          <p:cNvGrpSpPr/>
          <p:nvPr/>
        </p:nvGrpSpPr>
        <p:grpSpPr>
          <a:xfrm>
            <a:off x="4078750" y="804500"/>
            <a:ext cx="7939599" cy="5902000"/>
            <a:chOff x="4078750" y="804500"/>
            <a:chExt cx="7939599" cy="5902000"/>
          </a:xfrm>
        </p:grpSpPr>
        <p:cxnSp>
          <p:nvCxnSpPr>
            <p:cNvPr id="2158" name="Google Shape;2158;p108"/>
            <p:cNvCxnSpPr>
              <a:stCxn id="2159" idx="3"/>
              <a:endCxn id="2160" idx="1"/>
            </p:cNvCxnSpPr>
            <p:nvPr/>
          </p:nvCxnSpPr>
          <p:spPr>
            <a:xfrm>
              <a:off x="6542762" y="3624650"/>
              <a:ext cx="273900" cy="0"/>
            </a:xfrm>
            <a:prstGeom prst="straightConnector1">
              <a:avLst/>
            </a:prstGeom>
            <a:noFill/>
            <a:ln cap="flat" cmpd="sng" w="9525">
              <a:solidFill>
                <a:srgbClr val="FF0000"/>
              </a:solidFill>
              <a:prstDash val="solid"/>
              <a:round/>
              <a:headEnd len="sm" w="sm" type="none"/>
              <a:tailEnd len="med" w="med" type="triangle"/>
            </a:ln>
          </p:spPr>
        </p:cxnSp>
        <p:grpSp>
          <p:nvGrpSpPr>
            <p:cNvPr id="2161" name="Google Shape;2161;p108"/>
            <p:cNvGrpSpPr/>
            <p:nvPr/>
          </p:nvGrpSpPr>
          <p:grpSpPr>
            <a:xfrm>
              <a:off x="4078750" y="958288"/>
              <a:ext cx="2464012" cy="5332723"/>
              <a:chOff x="4899350" y="1021675"/>
              <a:chExt cx="2464012" cy="5332723"/>
            </a:xfrm>
          </p:grpSpPr>
          <p:pic>
            <p:nvPicPr>
              <p:cNvPr id="2159" name="Google Shape;2159;p108"/>
              <p:cNvPicPr preferRelativeResize="0"/>
              <p:nvPr/>
            </p:nvPicPr>
            <p:blipFill rotWithShape="1">
              <a:blip r:embed="rId4">
                <a:alphaModFix/>
              </a:blip>
              <a:srcRect b="0" l="0" r="0" t="0"/>
              <a:stretch/>
            </p:blipFill>
            <p:spPr>
              <a:xfrm>
                <a:off x="4899350" y="1021675"/>
                <a:ext cx="2464012" cy="5332723"/>
              </a:xfrm>
              <a:prstGeom prst="rect">
                <a:avLst/>
              </a:prstGeom>
              <a:noFill/>
              <a:ln>
                <a:noFill/>
              </a:ln>
            </p:spPr>
          </p:pic>
          <p:sp>
            <p:nvSpPr>
              <p:cNvPr id="2162" name="Google Shape;2162;p108"/>
              <p:cNvSpPr/>
              <p:nvPr/>
            </p:nvSpPr>
            <p:spPr>
              <a:xfrm>
                <a:off x="7131225" y="1358725"/>
                <a:ext cx="191700" cy="2286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163" name="Google Shape;2163;p108"/>
            <p:cNvGrpSpPr/>
            <p:nvPr/>
          </p:nvGrpSpPr>
          <p:grpSpPr>
            <a:xfrm>
              <a:off x="6816537" y="958288"/>
              <a:ext cx="2464012" cy="5332723"/>
              <a:chOff x="7980037" y="1021675"/>
              <a:chExt cx="2464012" cy="5332723"/>
            </a:xfrm>
          </p:grpSpPr>
          <p:pic>
            <p:nvPicPr>
              <p:cNvPr id="2160" name="Google Shape;2160;p108"/>
              <p:cNvPicPr preferRelativeResize="0"/>
              <p:nvPr/>
            </p:nvPicPr>
            <p:blipFill rotWithShape="1">
              <a:blip r:embed="rId5">
                <a:alphaModFix/>
              </a:blip>
              <a:srcRect b="0" l="0" r="0" t="0"/>
              <a:stretch/>
            </p:blipFill>
            <p:spPr>
              <a:xfrm>
                <a:off x="7980037" y="1021675"/>
                <a:ext cx="2464012" cy="5332723"/>
              </a:xfrm>
              <a:prstGeom prst="rect">
                <a:avLst/>
              </a:prstGeom>
              <a:noFill/>
              <a:ln>
                <a:noFill/>
              </a:ln>
            </p:spPr>
          </p:pic>
          <p:sp>
            <p:nvSpPr>
              <p:cNvPr id="2164" name="Google Shape;2164;p108"/>
              <p:cNvSpPr/>
              <p:nvPr/>
            </p:nvSpPr>
            <p:spPr>
              <a:xfrm>
                <a:off x="9892850" y="1604200"/>
                <a:ext cx="460200" cy="4602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5" name="Google Shape;2165;p108"/>
              <p:cNvSpPr/>
              <p:nvPr/>
            </p:nvSpPr>
            <p:spPr>
              <a:xfrm>
                <a:off x="8122738" y="5378425"/>
                <a:ext cx="2178600" cy="2916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166" name="Google Shape;2166;p108"/>
            <p:cNvGrpSpPr/>
            <p:nvPr/>
          </p:nvGrpSpPr>
          <p:grpSpPr>
            <a:xfrm>
              <a:off x="9554324" y="958259"/>
              <a:ext cx="2464024" cy="5332790"/>
              <a:chOff x="10451124" y="1021646"/>
              <a:chExt cx="2464024" cy="5332790"/>
            </a:xfrm>
          </p:grpSpPr>
          <p:pic>
            <p:nvPicPr>
              <p:cNvPr id="2167" name="Google Shape;2167;p108"/>
              <p:cNvPicPr preferRelativeResize="0"/>
              <p:nvPr/>
            </p:nvPicPr>
            <p:blipFill rotWithShape="1">
              <a:blip r:embed="rId6">
                <a:alphaModFix/>
              </a:blip>
              <a:srcRect b="0" l="0" r="0" t="0"/>
              <a:stretch/>
            </p:blipFill>
            <p:spPr>
              <a:xfrm>
                <a:off x="10451124" y="1021646"/>
                <a:ext cx="2464024" cy="5332790"/>
              </a:xfrm>
              <a:prstGeom prst="rect">
                <a:avLst/>
              </a:prstGeom>
              <a:noFill/>
              <a:ln>
                <a:noFill/>
              </a:ln>
            </p:spPr>
          </p:pic>
          <p:sp>
            <p:nvSpPr>
              <p:cNvPr id="2168" name="Google Shape;2168;p108"/>
              <p:cNvSpPr/>
              <p:nvPr/>
            </p:nvSpPr>
            <p:spPr>
              <a:xfrm>
                <a:off x="12378175" y="1598350"/>
                <a:ext cx="460200" cy="4602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9" name="Google Shape;2169;p108"/>
              <p:cNvSpPr/>
              <p:nvPr/>
            </p:nvSpPr>
            <p:spPr>
              <a:xfrm>
                <a:off x="10593825" y="5390150"/>
                <a:ext cx="2178600" cy="2916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170" name="Google Shape;2170;p108"/>
            <p:cNvSpPr txBox="1"/>
            <p:nvPr/>
          </p:nvSpPr>
          <p:spPr>
            <a:xfrm>
              <a:off x="7113575" y="6291000"/>
              <a:ext cx="18699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1600"/>
                </a:spcAft>
                <a:buClr>
                  <a:srgbClr val="000000"/>
                </a:buClr>
                <a:buSzPts val="1500"/>
                <a:buFont typeface="Arial"/>
                <a:buNone/>
              </a:pPr>
              <a:r>
                <a:rPr b="1" i="0" lang="en-US" sz="1500" u="none" cap="none" strike="noStrike">
                  <a:solidFill>
                    <a:schemeClr val="dk1"/>
                  </a:solidFill>
                  <a:latin typeface="Calibri"/>
                  <a:ea typeface="Calibri"/>
                  <a:cs typeface="Calibri"/>
                  <a:sym typeface="Calibri"/>
                </a:rPr>
                <a:t>Member view</a:t>
              </a:r>
              <a:endParaRPr b="1" i="0" sz="1300" u="none" cap="none" strike="noStrike">
                <a:solidFill>
                  <a:srgbClr val="000000"/>
                </a:solidFill>
                <a:latin typeface="Arial"/>
                <a:ea typeface="Arial"/>
                <a:cs typeface="Arial"/>
                <a:sym typeface="Arial"/>
              </a:endParaRPr>
            </a:p>
          </p:txBody>
        </p:sp>
        <p:sp>
          <p:nvSpPr>
            <p:cNvPr id="2171" name="Google Shape;2171;p108"/>
            <p:cNvSpPr txBox="1"/>
            <p:nvPr/>
          </p:nvSpPr>
          <p:spPr>
            <a:xfrm>
              <a:off x="9851375" y="6291000"/>
              <a:ext cx="18699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1600"/>
                </a:spcAft>
                <a:buClr>
                  <a:srgbClr val="000000"/>
                </a:buClr>
                <a:buSzPts val="1500"/>
                <a:buFont typeface="Arial"/>
                <a:buNone/>
              </a:pPr>
              <a:r>
                <a:rPr b="1" i="0" lang="en-US" sz="1500" u="none" cap="none" strike="noStrike">
                  <a:solidFill>
                    <a:schemeClr val="dk1"/>
                  </a:solidFill>
                  <a:latin typeface="Calibri"/>
                  <a:ea typeface="Calibri"/>
                  <a:cs typeface="Calibri"/>
                  <a:sym typeface="Calibri"/>
                </a:rPr>
                <a:t>Creator view</a:t>
              </a:r>
              <a:endParaRPr b="1" i="0" sz="1300" u="none" cap="none" strike="noStrike">
                <a:solidFill>
                  <a:srgbClr val="000000"/>
                </a:solidFill>
                <a:latin typeface="Arial"/>
                <a:ea typeface="Arial"/>
                <a:cs typeface="Arial"/>
                <a:sym typeface="Arial"/>
              </a:endParaRPr>
            </a:p>
          </p:txBody>
        </p:sp>
        <p:cxnSp>
          <p:nvCxnSpPr>
            <p:cNvPr id="2172" name="Google Shape;2172;p108"/>
            <p:cNvCxnSpPr/>
            <p:nvPr/>
          </p:nvCxnSpPr>
          <p:spPr>
            <a:xfrm rot="10800000">
              <a:off x="6638175" y="804650"/>
              <a:ext cx="0" cy="2820000"/>
            </a:xfrm>
            <a:prstGeom prst="straightConnector1">
              <a:avLst/>
            </a:prstGeom>
            <a:noFill/>
            <a:ln cap="flat" cmpd="sng" w="9525">
              <a:solidFill>
                <a:srgbClr val="FF0000"/>
              </a:solidFill>
              <a:prstDash val="solid"/>
              <a:round/>
              <a:headEnd len="sm" w="sm" type="none"/>
              <a:tailEnd len="sm" w="sm" type="none"/>
            </a:ln>
          </p:spPr>
        </p:cxnSp>
        <p:cxnSp>
          <p:nvCxnSpPr>
            <p:cNvPr id="2173" name="Google Shape;2173;p108"/>
            <p:cNvCxnSpPr/>
            <p:nvPr/>
          </p:nvCxnSpPr>
          <p:spPr>
            <a:xfrm>
              <a:off x="6638200" y="808900"/>
              <a:ext cx="2734500" cy="0"/>
            </a:xfrm>
            <a:prstGeom prst="straightConnector1">
              <a:avLst/>
            </a:prstGeom>
            <a:noFill/>
            <a:ln cap="flat" cmpd="sng" w="9525">
              <a:solidFill>
                <a:srgbClr val="FF0000"/>
              </a:solidFill>
              <a:prstDash val="solid"/>
              <a:round/>
              <a:headEnd len="sm" w="sm" type="none"/>
              <a:tailEnd len="sm" w="sm" type="none"/>
            </a:ln>
          </p:spPr>
        </p:cxnSp>
        <p:cxnSp>
          <p:nvCxnSpPr>
            <p:cNvPr id="2174" name="Google Shape;2174;p108"/>
            <p:cNvCxnSpPr/>
            <p:nvPr/>
          </p:nvCxnSpPr>
          <p:spPr>
            <a:xfrm>
              <a:off x="9372600" y="804500"/>
              <a:ext cx="0" cy="2822400"/>
            </a:xfrm>
            <a:prstGeom prst="straightConnector1">
              <a:avLst/>
            </a:prstGeom>
            <a:noFill/>
            <a:ln cap="flat" cmpd="sng" w="9525">
              <a:solidFill>
                <a:srgbClr val="FF0000"/>
              </a:solidFill>
              <a:prstDash val="solid"/>
              <a:round/>
              <a:headEnd len="sm" w="sm" type="none"/>
              <a:tailEnd len="sm" w="sm" type="none"/>
            </a:ln>
          </p:spPr>
        </p:cxnSp>
        <p:cxnSp>
          <p:nvCxnSpPr>
            <p:cNvPr id="2175" name="Google Shape;2175;p108"/>
            <p:cNvCxnSpPr>
              <a:endCxn id="2167" idx="1"/>
            </p:cNvCxnSpPr>
            <p:nvPr/>
          </p:nvCxnSpPr>
          <p:spPr>
            <a:xfrm>
              <a:off x="9372524" y="3624654"/>
              <a:ext cx="181800" cy="0"/>
            </a:xfrm>
            <a:prstGeom prst="straightConnector1">
              <a:avLst/>
            </a:prstGeom>
            <a:noFill/>
            <a:ln cap="flat" cmpd="sng" w="9525">
              <a:solidFill>
                <a:srgbClr val="FF0000"/>
              </a:solidFill>
              <a:prstDash val="solid"/>
              <a:round/>
              <a:headEnd len="sm" w="sm" type="none"/>
              <a:tailEnd len="med" w="med" type="triangle"/>
            </a:ln>
          </p:spPr>
        </p:cxnSp>
      </p:grpSp>
      <p:grpSp>
        <p:nvGrpSpPr>
          <p:cNvPr id="2176" name="Google Shape;2176;p108"/>
          <p:cNvGrpSpPr/>
          <p:nvPr/>
        </p:nvGrpSpPr>
        <p:grpSpPr>
          <a:xfrm>
            <a:off x="111050" y="2114525"/>
            <a:ext cx="3992100" cy="1719000"/>
            <a:chOff x="34850" y="2114525"/>
            <a:chExt cx="3992100" cy="1719000"/>
          </a:xfrm>
        </p:grpSpPr>
        <p:sp>
          <p:nvSpPr>
            <p:cNvPr id="2177" name="Google Shape;2177;p108"/>
            <p:cNvSpPr txBox="1"/>
            <p:nvPr/>
          </p:nvSpPr>
          <p:spPr>
            <a:xfrm>
              <a:off x="34850" y="2114525"/>
              <a:ext cx="3992100" cy="1719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700"/>
                <a:buFont typeface="Arial"/>
                <a:buNone/>
              </a:pPr>
              <a:r>
                <a:rPr b="1" i="0" lang="en-US" sz="1700" u="none" cap="none" strike="noStrike">
                  <a:solidFill>
                    <a:srgbClr val="E32490"/>
                  </a:solidFill>
                  <a:latin typeface="Calibri"/>
                  <a:ea typeface="Calibri"/>
                  <a:cs typeface="Calibri"/>
                  <a:sym typeface="Calibri"/>
                </a:rPr>
                <a:t>Leave / Archive a channel</a:t>
              </a:r>
              <a:endParaRPr b="0" i="0" sz="1200" u="none" cap="none" strike="noStrike">
                <a:solidFill>
                  <a:schemeClr val="dk1"/>
                </a:solidFill>
                <a:latin typeface="Calibri"/>
                <a:ea typeface="Calibri"/>
                <a:cs typeface="Calibri"/>
                <a:sym typeface="Calibri"/>
              </a:endParaRPr>
            </a:p>
            <a:p>
              <a:pPr indent="-330200" lvl="0" marL="457200" marR="0" rtl="0" algn="l">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Members of a channel can leave it by </a:t>
              </a:r>
              <a:r>
                <a:rPr b="0" i="0" lang="en-US" sz="1600" u="none" cap="none" strike="noStrike">
                  <a:solidFill>
                    <a:schemeClr val="dk1"/>
                  </a:solidFill>
                  <a:latin typeface="Calibri"/>
                  <a:ea typeface="Calibri"/>
                  <a:cs typeface="Calibri"/>
                  <a:sym typeface="Calibri"/>
                </a:rPr>
                <a:t>clicking on the (     ) icon &gt; </a:t>
              </a:r>
              <a:r>
                <a:rPr b="1" i="0" lang="en-US" sz="1600" u="none" cap="none" strike="noStrike">
                  <a:solidFill>
                    <a:schemeClr val="dk1"/>
                  </a:solidFill>
                  <a:latin typeface="Calibri"/>
                  <a:ea typeface="Calibri"/>
                  <a:cs typeface="Calibri"/>
                  <a:sym typeface="Calibri"/>
                </a:rPr>
                <a:t>Leave</a:t>
              </a:r>
              <a:r>
                <a:rPr b="0" i="0" lang="en-US" sz="1600" u="none" cap="none" strike="noStrike">
                  <a:solidFill>
                    <a:schemeClr val="dk1"/>
                  </a:solidFill>
                  <a:latin typeface="Calibri"/>
                  <a:ea typeface="Calibri"/>
                  <a:cs typeface="Calibri"/>
                  <a:sym typeface="Calibri"/>
                </a:rPr>
                <a:t> </a:t>
              </a:r>
              <a:endParaRPr b="0" i="0" sz="1600" u="none" cap="none" strike="noStrike">
                <a:solidFill>
                  <a:schemeClr val="dk1"/>
                </a:solidFill>
                <a:latin typeface="Calibri"/>
                <a:ea typeface="Calibri"/>
                <a:cs typeface="Calibri"/>
                <a:sym typeface="Calibri"/>
              </a:endParaRPr>
            </a:p>
            <a:p>
              <a:pPr indent="-330200" lvl="0" marL="457200" marR="0" rtl="0" algn="l">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The Creator of a channel can archive it by clicking on the </a:t>
              </a:r>
              <a:r>
                <a:rPr b="0" i="0" lang="en-US" sz="1600" u="none" cap="none" strike="noStrike">
                  <a:solidFill>
                    <a:schemeClr val="dk1"/>
                  </a:solidFill>
                  <a:latin typeface="Calibri"/>
                  <a:ea typeface="Calibri"/>
                  <a:cs typeface="Calibri"/>
                  <a:sym typeface="Calibri"/>
                </a:rPr>
                <a:t>(     ) icon &gt; </a:t>
              </a:r>
              <a:r>
                <a:rPr b="1" i="0" lang="en-US" sz="1600" u="none" cap="none" strike="noStrike">
                  <a:solidFill>
                    <a:schemeClr val="dk1"/>
                  </a:solidFill>
                  <a:latin typeface="Calibri"/>
                  <a:ea typeface="Calibri"/>
                  <a:cs typeface="Calibri"/>
                  <a:sym typeface="Calibri"/>
                </a:rPr>
                <a:t>Archive</a:t>
              </a:r>
              <a:endParaRPr b="1" i="0" sz="1600" u="none" cap="none" strike="noStrike">
                <a:solidFill>
                  <a:schemeClr val="dk1"/>
                </a:solidFill>
                <a:latin typeface="Calibri"/>
                <a:ea typeface="Calibri"/>
                <a:cs typeface="Calibri"/>
                <a:sym typeface="Calibri"/>
              </a:endParaRPr>
            </a:p>
          </p:txBody>
        </p:sp>
        <p:pic>
          <p:nvPicPr>
            <p:cNvPr id="2178" name="Google Shape;2178;p108"/>
            <p:cNvPicPr preferRelativeResize="0"/>
            <p:nvPr/>
          </p:nvPicPr>
          <p:blipFill rotWithShape="1">
            <a:blip r:embed="rId7">
              <a:alphaModFix/>
            </a:blip>
            <a:srcRect b="0" l="19730" r="7057" t="0"/>
            <a:stretch/>
          </p:blipFill>
          <p:spPr>
            <a:xfrm>
              <a:off x="2145300" y="3349875"/>
              <a:ext cx="202225" cy="228600"/>
            </a:xfrm>
            <a:prstGeom prst="rect">
              <a:avLst/>
            </a:prstGeom>
            <a:noFill/>
            <a:ln>
              <a:noFill/>
            </a:ln>
          </p:spPr>
        </p:pic>
        <p:pic>
          <p:nvPicPr>
            <p:cNvPr id="2179" name="Google Shape;2179;p108"/>
            <p:cNvPicPr preferRelativeResize="0"/>
            <p:nvPr/>
          </p:nvPicPr>
          <p:blipFill rotWithShape="1">
            <a:blip r:embed="rId7">
              <a:alphaModFix/>
            </a:blip>
            <a:srcRect b="0" l="16040" r="10747" t="0"/>
            <a:stretch/>
          </p:blipFill>
          <p:spPr>
            <a:xfrm>
              <a:off x="1890350" y="2792550"/>
              <a:ext cx="202225" cy="228600"/>
            </a:xfrm>
            <a:prstGeom prst="rect">
              <a:avLst/>
            </a:prstGeom>
            <a:noFill/>
            <a:ln>
              <a:noFill/>
            </a:ln>
          </p:spPr>
        </p:pic>
      </p:gr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4" name="Shape 2184"/>
        <p:cNvGrpSpPr/>
        <p:nvPr/>
      </p:nvGrpSpPr>
      <p:grpSpPr>
        <a:xfrm>
          <a:off x="0" y="0"/>
          <a:ext cx="0" cy="0"/>
          <a:chOff x="0" y="0"/>
          <a:chExt cx="0" cy="0"/>
        </a:xfrm>
      </p:grpSpPr>
      <p:grpSp>
        <p:nvGrpSpPr>
          <p:cNvPr id="2185" name="Google Shape;2185;p109"/>
          <p:cNvGrpSpPr/>
          <p:nvPr/>
        </p:nvGrpSpPr>
        <p:grpSpPr>
          <a:xfrm>
            <a:off x="443525" y="1714350"/>
            <a:ext cx="4659900" cy="4833000"/>
            <a:chOff x="524375" y="1708500"/>
            <a:chExt cx="4659900" cy="4833000"/>
          </a:xfrm>
        </p:grpSpPr>
        <p:sp>
          <p:nvSpPr>
            <p:cNvPr id="2186" name="Google Shape;2186;p109"/>
            <p:cNvSpPr txBox="1"/>
            <p:nvPr/>
          </p:nvSpPr>
          <p:spPr>
            <a:xfrm>
              <a:off x="524375" y="1708500"/>
              <a:ext cx="4659900" cy="48330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700"/>
                <a:buFont typeface="Arial"/>
                <a:buNone/>
              </a:pPr>
              <a:r>
                <a:rPr b="1" i="0" lang="en-US" sz="1700" u="none" cap="none" strike="noStrike">
                  <a:solidFill>
                    <a:srgbClr val="E32490"/>
                  </a:solidFill>
                  <a:latin typeface="Calibri"/>
                  <a:ea typeface="Calibri"/>
                  <a:cs typeface="Calibri"/>
                  <a:sym typeface="Calibri"/>
                </a:rPr>
                <a:t>Invite people to a channel</a:t>
              </a:r>
              <a:endParaRPr b="1" i="0" sz="1700" u="none" cap="none" strike="noStrike">
                <a:solidFill>
                  <a:srgbClr val="E3249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700"/>
                <a:buFont typeface="Arial"/>
                <a:buNone/>
              </a:pPr>
              <a:r>
                <a:t/>
              </a:r>
              <a:endParaRPr b="1" i="0" sz="1700" u="none" cap="none" strike="noStrike">
                <a:solidFill>
                  <a:srgbClr val="E32490"/>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Char char="●"/>
              </a:pPr>
              <a:r>
                <a:rPr b="1" i="0" lang="en-US" sz="1600" u="none" cap="none" strike="noStrike">
                  <a:solidFill>
                    <a:schemeClr val="dk1"/>
                  </a:solidFill>
                  <a:latin typeface="Calibri"/>
                  <a:ea typeface="Calibri"/>
                  <a:cs typeface="Calibri"/>
                  <a:sym typeface="Calibri"/>
                </a:rPr>
                <a:t>Option 1</a:t>
              </a:r>
              <a:r>
                <a:rPr b="0" i="0" lang="en-US" sz="1600" u="none" cap="none" strike="noStrike">
                  <a:solidFill>
                    <a:schemeClr val="dk1"/>
                  </a:solidFill>
                  <a:latin typeface="Calibri"/>
                  <a:ea typeface="Calibri"/>
                  <a:cs typeface="Calibri"/>
                  <a:sym typeface="Calibri"/>
                </a:rPr>
                <a:t>: </a:t>
              </a:r>
              <a:r>
                <a:rPr b="0" i="0" lang="en-US" sz="1600" u="none" cap="none" strike="noStrike">
                  <a:solidFill>
                    <a:schemeClr val="dk1"/>
                  </a:solidFill>
                  <a:latin typeface="Calibri"/>
                  <a:ea typeface="Calibri"/>
                  <a:cs typeface="Calibri"/>
                  <a:sym typeface="Calibri"/>
                </a:rPr>
                <a:t>Click on the (    ) icon &gt; </a:t>
              </a:r>
              <a:r>
                <a:rPr b="1" i="0" lang="en-US" sz="1600" u="none" cap="none" strike="noStrike">
                  <a:solidFill>
                    <a:schemeClr val="dk1"/>
                  </a:solidFill>
                  <a:latin typeface="Calibri"/>
                  <a:ea typeface="Calibri"/>
                  <a:cs typeface="Calibri"/>
                  <a:sym typeface="Calibri"/>
                </a:rPr>
                <a:t>Members</a:t>
              </a:r>
              <a:r>
                <a:rPr b="0" i="0" lang="en-US" sz="1600" u="none" cap="none" strike="noStrike">
                  <a:solidFill>
                    <a:schemeClr val="dk1"/>
                  </a:solidFill>
                  <a:latin typeface="Calibri"/>
                  <a:ea typeface="Calibri"/>
                  <a:cs typeface="Calibri"/>
                  <a:sym typeface="Calibri"/>
                </a:rPr>
                <a:t> &gt; </a:t>
              </a:r>
              <a:r>
                <a:rPr b="1" i="0" lang="en-US" sz="1600" u="none" cap="none" strike="noStrike">
                  <a:solidFill>
                    <a:schemeClr val="dk1"/>
                  </a:solidFill>
                  <a:latin typeface="Calibri"/>
                  <a:ea typeface="Calibri"/>
                  <a:cs typeface="Calibri"/>
                  <a:sym typeface="Calibri"/>
                </a:rPr>
                <a:t>Add members</a:t>
              </a:r>
              <a:r>
                <a:rPr b="0" i="0" lang="en-US" sz="1600" u="none" cap="none" strike="noStrike">
                  <a:solidFill>
                    <a:schemeClr val="dk1"/>
                  </a:solidFill>
                  <a:latin typeface="Calibri"/>
                  <a:ea typeface="Calibri"/>
                  <a:cs typeface="Calibri"/>
                  <a:sym typeface="Calibri"/>
                </a:rPr>
                <a:t> &gt; Choose members &gt; invite</a:t>
              </a:r>
              <a:endParaRPr b="0" i="0" sz="1600" u="none" cap="none" strike="noStrike">
                <a:solidFill>
                  <a:schemeClr val="dk1"/>
                </a:solidFill>
                <a:latin typeface="Calibri"/>
                <a:ea typeface="Calibri"/>
                <a:cs typeface="Calibri"/>
                <a:sym typeface="Calibri"/>
              </a:endParaRPr>
            </a:p>
            <a:p>
              <a:pPr indent="0" lvl="0" marL="0" marR="0" rtl="0" algn="just">
                <a:lnSpc>
                  <a:spcPct val="115000"/>
                </a:lnSpc>
                <a:spcBef>
                  <a:spcPts val="160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a:p>
              <a:pPr indent="0" lvl="0" marL="0" marR="0" rtl="0" algn="just">
                <a:lnSpc>
                  <a:spcPct val="115000"/>
                </a:lnSpc>
                <a:spcBef>
                  <a:spcPts val="160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a:p>
              <a:pPr indent="0" lvl="0" marL="0" marR="0" rtl="0" algn="just">
                <a:lnSpc>
                  <a:spcPct val="115000"/>
                </a:lnSpc>
                <a:spcBef>
                  <a:spcPts val="160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a:p>
              <a:pPr indent="0" lvl="0" marL="0" marR="0" rtl="0" algn="just">
                <a:lnSpc>
                  <a:spcPct val="115000"/>
                </a:lnSpc>
                <a:spcBef>
                  <a:spcPts val="160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1600"/>
                </a:spcBef>
                <a:spcAft>
                  <a:spcPts val="0"/>
                </a:spcAft>
                <a:buClr>
                  <a:schemeClr val="dk1"/>
                </a:buClr>
                <a:buSzPts val="1600"/>
                <a:buFont typeface="Calibri"/>
                <a:buChar char="●"/>
              </a:pPr>
              <a:r>
                <a:rPr b="1" i="0" lang="en-US" sz="1600" u="none" cap="none" strike="noStrike">
                  <a:solidFill>
                    <a:schemeClr val="dk1"/>
                  </a:solidFill>
                  <a:latin typeface="Calibri"/>
                  <a:ea typeface="Calibri"/>
                  <a:cs typeface="Calibri"/>
                  <a:sym typeface="Calibri"/>
                </a:rPr>
                <a:t>Option 2</a:t>
              </a:r>
              <a:r>
                <a:rPr b="0" i="0" lang="en-US" sz="1600" u="none" cap="none" strike="noStrike">
                  <a:solidFill>
                    <a:schemeClr val="dk1"/>
                  </a:solidFill>
                  <a:latin typeface="Calibri"/>
                  <a:ea typeface="Calibri"/>
                  <a:cs typeface="Calibri"/>
                  <a:sym typeface="Calibri"/>
                </a:rPr>
                <a:t>: At the chat box, type </a:t>
              </a:r>
              <a:r>
                <a:rPr b="0" i="0" lang="en-US" sz="1600" u="none" cap="none" strike="noStrike">
                  <a:solidFill>
                    <a:srgbClr val="FF0000"/>
                  </a:solidFill>
                  <a:latin typeface="Calibri"/>
                  <a:ea typeface="Calibri"/>
                  <a:cs typeface="Calibri"/>
                  <a:sym typeface="Calibri"/>
                </a:rPr>
                <a:t>@username</a:t>
              </a:r>
              <a:r>
                <a:rPr b="0" i="0" lang="en-US" sz="1600" u="none" cap="none" strike="noStrike">
                  <a:solidFill>
                    <a:schemeClr val="dk1"/>
                  </a:solidFill>
                  <a:latin typeface="Calibri"/>
                  <a:ea typeface="Calibri"/>
                  <a:cs typeface="Calibri"/>
                  <a:sym typeface="Calibri"/>
                </a:rPr>
                <a:t> to invite them to join the channel</a:t>
              </a:r>
              <a:endParaRPr b="0" i="0" sz="1600" u="none" cap="none" strike="noStrike">
                <a:solidFill>
                  <a:schemeClr val="dk1"/>
                </a:solidFill>
                <a:latin typeface="Calibri"/>
                <a:ea typeface="Calibri"/>
                <a:cs typeface="Calibri"/>
                <a:sym typeface="Calibri"/>
              </a:endParaRPr>
            </a:p>
            <a:p>
              <a:pPr indent="-330200" lvl="1" marL="914400" marR="0" rtl="0" algn="just">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If users are already in the channel, type </a:t>
              </a:r>
              <a:r>
                <a:rPr b="0" i="0" lang="en-US" sz="1600" u="none" cap="none" strike="noStrike">
                  <a:solidFill>
                    <a:srgbClr val="FF0000"/>
                  </a:solidFill>
                  <a:latin typeface="Calibri"/>
                  <a:ea typeface="Calibri"/>
                  <a:cs typeface="Calibri"/>
                  <a:sym typeface="Calibri"/>
                </a:rPr>
                <a:t>@username</a:t>
              </a:r>
              <a:r>
                <a:rPr b="0" i="0" lang="en-US" sz="1600" u="none" cap="none" strike="noStrike">
                  <a:solidFill>
                    <a:schemeClr val="dk1"/>
                  </a:solidFill>
                  <a:latin typeface="Calibri"/>
                  <a:ea typeface="Calibri"/>
                  <a:cs typeface="Calibri"/>
                  <a:sym typeface="Calibri"/>
                </a:rPr>
                <a:t> will help notify them for the messages.</a:t>
              </a:r>
              <a:endParaRPr b="0" i="0" sz="1600" u="none" cap="none" strike="noStrike">
                <a:solidFill>
                  <a:schemeClr val="dk1"/>
                </a:solidFill>
                <a:latin typeface="Calibri"/>
                <a:ea typeface="Calibri"/>
                <a:cs typeface="Calibri"/>
                <a:sym typeface="Calibri"/>
              </a:endParaRPr>
            </a:p>
          </p:txBody>
        </p:sp>
        <p:pic>
          <p:nvPicPr>
            <p:cNvPr id="2187" name="Google Shape;2187;p109"/>
            <p:cNvPicPr preferRelativeResize="0"/>
            <p:nvPr/>
          </p:nvPicPr>
          <p:blipFill rotWithShape="1">
            <a:blip r:embed="rId4">
              <a:alphaModFix/>
            </a:blip>
            <a:srcRect b="16317" l="18677" r="9704" t="0"/>
            <a:stretch/>
          </p:blipFill>
          <p:spPr>
            <a:xfrm>
              <a:off x="3147575" y="2402425"/>
              <a:ext cx="197825" cy="191300"/>
            </a:xfrm>
            <a:prstGeom prst="rect">
              <a:avLst/>
            </a:prstGeom>
            <a:noFill/>
            <a:ln>
              <a:noFill/>
            </a:ln>
          </p:spPr>
        </p:pic>
      </p:grpSp>
      <p:sp>
        <p:nvSpPr>
          <p:cNvPr id="2188" name="Google Shape;2188;p109"/>
          <p:cNvSpPr txBox="1"/>
          <p:nvPr>
            <p:ph type="title"/>
          </p:nvPr>
        </p:nvSpPr>
        <p:spPr>
          <a:xfrm>
            <a:off x="302850" y="1843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a:solidFill>
                  <a:schemeClr val="dk1"/>
                </a:solidFill>
                <a:latin typeface="Arial"/>
                <a:ea typeface="Arial"/>
                <a:cs typeface="Arial"/>
                <a:sym typeface="Arial"/>
              </a:rPr>
              <a:t>Team Chat </a:t>
            </a:r>
            <a:r>
              <a:rPr lang="en-US">
                <a:solidFill>
                  <a:schemeClr val="dk1"/>
                </a:solidFill>
                <a:latin typeface="Arial"/>
                <a:ea typeface="Arial"/>
                <a:cs typeface="Arial"/>
                <a:sym typeface="Arial"/>
              </a:rPr>
              <a:t>&lt;Channels&gt;</a:t>
            </a:r>
            <a:endParaRPr>
              <a:solidFill>
                <a:schemeClr val="dk1"/>
              </a:solidFill>
              <a:latin typeface="Arial"/>
              <a:ea typeface="Arial"/>
              <a:cs typeface="Arial"/>
              <a:sym typeface="Arial"/>
            </a:endParaRPr>
          </a:p>
        </p:txBody>
      </p:sp>
      <p:grpSp>
        <p:nvGrpSpPr>
          <p:cNvPr id="2189" name="Google Shape;2189;p109"/>
          <p:cNvGrpSpPr/>
          <p:nvPr/>
        </p:nvGrpSpPr>
        <p:grpSpPr>
          <a:xfrm>
            <a:off x="5482075" y="5175550"/>
            <a:ext cx="6135050" cy="1365951"/>
            <a:chOff x="5816175" y="5111075"/>
            <a:chExt cx="6135050" cy="1365951"/>
          </a:xfrm>
        </p:grpSpPr>
        <p:pic>
          <p:nvPicPr>
            <p:cNvPr id="2190" name="Google Shape;2190;p109"/>
            <p:cNvPicPr preferRelativeResize="0"/>
            <p:nvPr/>
          </p:nvPicPr>
          <p:blipFill rotWithShape="1">
            <a:blip r:embed="rId5">
              <a:alphaModFix/>
            </a:blip>
            <a:srcRect b="0" l="0" r="0" t="0"/>
            <a:stretch/>
          </p:blipFill>
          <p:spPr>
            <a:xfrm>
              <a:off x="5816175" y="5301775"/>
              <a:ext cx="3513850" cy="984550"/>
            </a:xfrm>
            <a:prstGeom prst="rect">
              <a:avLst/>
            </a:prstGeom>
            <a:noFill/>
            <a:ln>
              <a:noFill/>
            </a:ln>
          </p:spPr>
        </p:pic>
        <p:pic>
          <p:nvPicPr>
            <p:cNvPr id="2191" name="Google Shape;2191;p109"/>
            <p:cNvPicPr preferRelativeResize="0"/>
            <p:nvPr/>
          </p:nvPicPr>
          <p:blipFill rotWithShape="1">
            <a:blip r:embed="rId6">
              <a:alphaModFix/>
            </a:blip>
            <a:srcRect b="0" l="0" r="0" t="0"/>
            <a:stretch/>
          </p:blipFill>
          <p:spPr>
            <a:xfrm>
              <a:off x="9809175" y="5111075"/>
              <a:ext cx="2142050" cy="1365951"/>
            </a:xfrm>
            <a:prstGeom prst="rect">
              <a:avLst/>
            </a:prstGeom>
            <a:noFill/>
            <a:ln>
              <a:noFill/>
            </a:ln>
          </p:spPr>
        </p:pic>
        <p:cxnSp>
          <p:nvCxnSpPr>
            <p:cNvPr id="2192" name="Google Shape;2192;p109"/>
            <p:cNvCxnSpPr>
              <a:stCxn id="2190" idx="3"/>
              <a:endCxn id="2191" idx="1"/>
            </p:cNvCxnSpPr>
            <p:nvPr/>
          </p:nvCxnSpPr>
          <p:spPr>
            <a:xfrm>
              <a:off x="9330025" y="5794050"/>
              <a:ext cx="479100" cy="0"/>
            </a:xfrm>
            <a:prstGeom prst="straightConnector1">
              <a:avLst/>
            </a:prstGeom>
            <a:noFill/>
            <a:ln cap="flat" cmpd="sng" w="9525">
              <a:solidFill>
                <a:srgbClr val="FF0000"/>
              </a:solidFill>
              <a:prstDash val="solid"/>
              <a:round/>
              <a:headEnd len="sm" w="sm" type="none"/>
              <a:tailEnd len="med" w="med" type="triangle"/>
            </a:ln>
          </p:spPr>
        </p:cxnSp>
        <p:sp>
          <p:nvSpPr>
            <p:cNvPr id="2193" name="Google Shape;2193;p109"/>
            <p:cNvSpPr/>
            <p:nvPr/>
          </p:nvSpPr>
          <p:spPr>
            <a:xfrm>
              <a:off x="6401450" y="5741300"/>
              <a:ext cx="548100" cy="2286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4" name="Google Shape;2194;p109"/>
            <p:cNvSpPr/>
            <p:nvPr/>
          </p:nvSpPr>
          <p:spPr>
            <a:xfrm>
              <a:off x="9903650" y="5741300"/>
              <a:ext cx="1949400" cy="307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195" name="Google Shape;2195;p109"/>
          <p:cNvGrpSpPr/>
          <p:nvPr/>
        </p:nvGrpSpPr>
        <p:grpSpPr>
          <a:xfrm>
            <a:off x="5513725" y="920795"/>
            <a:ext cx="6071747" cy="3916658"/>
            <a:chOff x="5847825" y="856320"/>
            <a:chExt cx="6071747" cy="3916658"/>
          </a:xfrm>
        </p:grpSpPr>
        <p:pic>
          <p:nvPicPr>
            <p:cNvPr id="2196" name="Google Shape;2196;p109"/>
            <p:cNvPicPr preferRelativeResize="0"/>
            <p:nvPr/>
          </p:nvPicPr>
          <p:blipFill rotWithShape="1">
            <a:blip r:embed="rId7">
              <a:alphaModFix/>
            </a:blip>
            <a:srcRect b="0" l="0" r="0" t="0"/>
            <a:stretch/>
          </p:blipFill>
          <p:spPr>
            <a:xfrm>
              <a:off x="5847825" y="856325"/>
              <a:ext cx="1809700" cy="3916653"/>
            </a:xfrm>
            <a:prstGeom prst="rect">
              <a:avLst/>
            </a:prstGeom>
            <a:noFill/>
            <a:ln>
              <a:noFill/>
            </a:ln>
          </p:spPr>
        </p:pic>
        <p:sp>
          <p:nvSpPr>
            <p:cNvPr id="2197" name="Google Shape;2197;p109"/>
            <p:cNvSpPr/>
            <p:nvPr/>
          </p:nvSpPr>
          <p:spPr>
            <a:xfrm>
              <a:off x="7482725" y="1095000"/>
              <a:ext cx="139500" cy="172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198" name="Google Shape;2198;p109"/>
            <p:cNvPicPr preferRelativeResize="0"/>
            <p:nvPr/>
          </p:nvPicPr>
          <p:blipFill rotWithShape="1">
            <a:blip r:embed="rId8">
              <a:alphaModFix/>
            </a:blip>
            <a:srcRect b="0" l="0" r="0" t="0"/>
            <a:stretch/>
          </p:blipFill>
          <p:spPr>
            <a:xfrm>
              <a:off x="7978838" y="856336"/>
              <a:ext cx="1809700" cy="3916631"/>
            </a:xfrm>
            <a:prstGeom prst="rect">
              <a:avLst/>
            </a:prstGeom>
            <a:noFill/>
            <a:ln>
              <a:noFill/>
            </a:ln>
          </p:spPr>
        </p:pic>
        <p:pic>
          <p:nvPicPr>
            <p:cNvPr id="2199" name="Google Shape;2199;p109"/>
            <p:cNvPicPr preferRelativeResize="0"/>
            <p:nvPr/>
          </p:nvPicPr>
          <p:blipFill rotWithShape="1">
            <a:blip r:embed="rId9">
              <a:alphaModFix/>
            </a:blip>
            <a:srcRect b="0" l="0" r="0" t="0"/>
            <a:stretch/>
          </p:blipFill>
          <p:spPr>
            <a:xfrm>
              <a:off x="10109872" y="856320"/>
              <a:ext cx="1809700" cy="3916649"/>
            </a:xfrm>
            <a:prstGeom prst="rect">
              <a:avLst/>
            </a:prstGeom>
            <a:noFill/>
            <a:ln>
              <a:noFill/>
            </a:ln>
          </p:spPr>
        </p:pic>
        <p:sp>
          <p:nvSpPr>
            <p:cNvPr id="2200" name="Google Shape;2200;p109"/>
            <p:cNvSpPr/>
            <p:nvPr/>
          </p:nvSpPr>
          <p:spPr>
            <a:xfrm>
              <a:off x="8421800" y="1310050"/>
              <a:ext cx="460200" cy="3474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1" name="Google Shape;2201;p109"/>
            <p:cNvSpPr/>
            <p:nvPr/>
          </p:nvSpPr>
          <p:spPr>
            <a:xfrm>
              <a:off x="8054225" y="1970875"/>
              <a:ext cx="1673400" cy="2286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2" name="Google Shape;2202;p109"/>
            <p:cNvSpPr/>
            <p:nvPr/>
          </p:nvSpPr>
          <p:spPr>
            <a:xfrm>
              <a:off x="10155600" y="1366050"/>
              <a:ext cx="1723200" cy="2286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3" name="Google Shape;2203;p109"/>
            <p:cNvSpPr/>
            <p:nvPr/>
          </p:nvSpPr>
          <p:spPr>
            <a:xfrm>
              <a:off x="11739300" y="1094996"/>
              <a:ext cx="139500" cy="172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204" name="Google Shape;2204;p109"/>
            <p:cNvCxnSpPr>
              <a:stCxn id="2196" idx="3"/>
              <a:endCxn id="2198" idx="1"/>
            </p:cNvCxnSpPr>
            <p:nvPr/>
          </p:nvCxnSpPr>
          <p:spPr>
            <a:xfrm>
              <a:off x="7657525" y="2814652"/>
              <a:ext cx="321300" cy="0"/>
            </a:xfrm>
            <a:prstGeom prst="straightConnector1">
              <a:avLst/>
            </a:prstGeom>
            <a:noFill/>
            <a:ln cap="flat" cmpd="sng" w="9525">
              <a:solidFill>
                <a:srgbClr val="FF0000"/>
              </a:solidFill>
              <a:prstDash val="solid"/>
              <a:round/>
              <a:headEnd len="sm" w="sm" type="none"/>
              <a:tailEnd len="med" w="med" type="triangle"/>
            </a:ln>
          </p:spPr>
        </p:cxnSp>
        <p:cxnSp>
          <p:nvCxnSpPr>
            <p:cNvPr id="2205" name="Google Shape;2205;p109"/>
            <p:cNvCxnSpPr>
              <a:endCxn id="2199" idx="1"/>
            </p:cNvCxnSpPr>
            <p:nvPr/>
          </p:nvCxnSpPr>
          <p:spPr>
            <a:xfrm>
              <a:off x="9788572" y="2814644"/>
              <a:ext cx="321300" cy="0"/>
            </a:xfrm>
            <a:prstGeom prst="straightConnector1">
              <a:avLst/>
            </a:prstGeom>
            <a:noFill/>
            <a:ln cap="flat" cmpd="sng" w="9525">
              <a:solidFill>
                <a:srgbClr val="FF0000"/>
              </a:solidFill>
              <a:prstDash val="solid"/>
              <a:round/>
              <a:headEnd len="sm" w="sm" type="none"/>
              <a:tailEnd len="med" w="med" type="triangle"/>
            </a:ln>
          </p:spPr>
        </p:cxnSp>
        <p:sp>
          <p:nvSpPr>
            <p:cNvPr id="2206" name="Google Shape;2206;p109"/>
            <p:cNvSpPr/>
            <p:nvPr/>
          </p:nvSpPr>
          <p:spPr>
            <a:xfrm>
              <a:off x="10129225" y="1679325"/>
              <a:ext cx="782400" cy="132000"/>
            </a:xfrm>
            <a:prstGeom prst="rect">
              <a:avLst/>
            </a:prstGeom>
            <a:noFill/>
            <a:ln cap="flat" cmpd="sng" w="19050">
              <a:solidFill>
                <a:srgbClr val="EBE01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sp>
        <p:nvSpPr>
          <p:cNvPr id="778" name="Google Shape;778;p11"/>
          <p:cNvSpPr txBox="1"/>
          <p:nvPr/>
        </p:nvSpPr>
        <p:spPr>
          <a:xfrm>
            <a:off x="481250" y="139918"/>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Manage Account </a:t>
            </a:r>
            <a:r>
              <a:rPr b="0" i="0" lang="en-US" sz="2800" u="none" cap="none" strike="noStrike">
                <a:solidFill>
                  <a:schemeClr val="dk1"/>
                </a:solidFill>
                <a:latin typeface="Arial"/>
                <a:ea typeface="Arial"/>
                <a:cs typeface="Arial"/>
                <a:sym typeface="Arial"/>
              </a:rPr>
              <a:t>&lt;Trusted Browsers&gt;</a:t>
            </a:r>
            <a:endParaRPr b="0" i="0" sz="1400" u="none" cap="none" strike="noStrike">
              <a:solidFill>
                <a:srgbClr val="000000"/>
              </a:solidFill>
              <a:latin typeface="Arial"/>
              <a:ea typeface="Arial"/>
              <a:cs typeface="Arial"/>
              <a:sym typeface="Arial"/>
            </a:endParaRPr>
          </a:p>
        </p:txBody>
      </p:sp>
      <p:sp>
        <p:nvSpPr>
          <p:cNvPr id="779" name="Google Shape;779;p11"/>
          <p:cNvSpPr txBox="1"/>
          <p:nvPr/>
        </p:nvSpPr>
        <p:spPr>
          <a:xfrm>
            <a:off x="8831669" y="2198550"/>
            <a:ext cx="3104400" cy="3382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700"/>
              <a:buFont typeface="Calibri"/>
              <a:buNone/>
            </a:pPr>
            <a:r>
              <a:rPr b="0" i="0" lang="en-US" sz="1700" u="none" cap="none" strike="noStrike">
                <a:solidFill>
                  <a:schemeClr val="dk1"/>
                </a:solidFill>
                <a:latin typeface="Calibri"/>
                <a:ea typeface="Calibri"/>
                <a:cs typeface="Calibri"/>
                <a:sym typeface="Calibri"/>
              </a:rPr>
              <a:t>Shows the list of trusted browsers the members have accessed their account from.</a:t>
            </a:r>
            <a:endParaRPr b="0" i="0" sz="1700" u="none" cap="none" strike="noStrike">
              <a:solidFill>
                <a:schemeClr val="dk1"/>
              </a:solidFill>
              <a:latin typeface="Calibri"/>
              <a:ea typeface="Calibri"/>
              <a:cs typeface="Calibri"/>
              <a:sym typeface="Calibri"/>
            </a:endParaRPr>
          </a:p>
          <a:p>
            <a:pPr indent="0" lvl="0" marL="0" marR="0" rtl="0" algn="l">
              <a:lnSpc>
                <a:spcPct val="115000"/>
              </a:lnSpc>
              <a:spcBef>
                <a:spcPts val="1600"/>
              </a:spcBef>
              <a:spcAft>
                <a:spcPts val="1600"/>
              </a:spcAft>
              <a:buClr>
                <a:srgbClr val="595959"/>
              </a:buClr>
              <a:buSzPts val="1600"/>
              <a:buFont typeface="Calibri"/>
              <a:buNone/>
            </a:pPr>
            <a:r>
              <a:rPr b="0" i="1" lang="en-US" sz="1600" u="none" cap="none" strike="noStrike">
                <a:solidFill>
                  <a:srgbClr val="595959"/>
                </a:solidFill>
                <a:latin typeface="Calibri"/>
                <a:ea typeface="Calibri"/>
                <a:cs typeface="Calibri"/>
                <a:sym typeface="Calibri"/>
              </a:rPr>
              <a:t>*Trusted Browsers do not require Two Factor Authentication (2FA) to complete sign-in flow. You should only trust browsers installed on your own computer.</a:t>
            </a:r>
            <a:endParaRPr b="0" i="1" sz="1600" u="none" cap="none" strike="noStrike">
              <a:solidFill>
                <a:srgbClr val="595959"/>
              </a:solidFill>
              <a:latin typeface="Calibri"/>
              <a:ea typeface="Calibri"/>
              <a:cs typeface="Calibri"/>
              <a:sym typeface="Calibri"/>
            </a:endParaRPr>
          </a:p>
        </p:txBody>
      </p:sp>
      <p:pic>
        <p:nvPicPr>
          <p:cNvPr id="780" name="Google Shape;780;p11"/>
          <p:cNvPicPr preferRelativeResize="0"/>
          <p:nvPr/>
        </p:nvPicPr>
        <p:blipFill rotWithShape="1">
          <a:blip r:embed="rId3">
            <a:alphaModFix/>
          </a:blip>
          <a:srcRect b="0" l="0" r="0" t="0"/>
          <a:stretch/>
        </p:blipFill>
        <p:spPr>
          <a:xfrm>
            <a:off x="255931" y="1535043"/>
            <a:ext cx="8499526" cy="4356492"/>
          </a:xfrm>
          <a:prstGeom prst="rect">
            <a:avLst/>
          </a:prstGeom>
          <a:noFill/>
          <a:ln cap="flat" cmpd="sng" w="9525">
            <a:solidFill>
              <a:srgbClr val="A5A5A5"/>
            </a:solidFill>
            <a:prstDash val="solid"/>
            <a:round/>
            <a:headEnd len="sm" w="sm" type="none"/>
            <a:tailEnd len="sm" w="sm" type="none"/>
          </a:ln>
        </p:spPr>
      </p:pic>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1" name="Shape 2211"/>
        <p:cNvGrpSpPr/>
        <p:nvPr/>
      </p:nvGrpSpPr>
      <p:grpSpPr>
        <a:xfrm>
          <a:off x="0" y="0"/>
          <a:ext cx="0" cy="0"/>
          <a:chOff x="0" y="0"/>
          <a:chExt cx="0" cy="0"/>
        </a:xfrm>
      </p:grpSpPr>
      <p:grpSp>
        <p:nvGrpSpPr>
          <p:cNvPr id="2212" name="Google Shape;2212;p110"/>
          <p:cNvGrpSpPr/>
          <p:nvPr/>
        </p:nvGrpSpPr>
        <p:grpSpPr>
          <a:xfrm>
            <a:off x="836250" y="2373150"/>
            <a:ext cx="4659900" cy="2111700"/>
            <a:chOff x="524375" y="1708650"/>
            <a:chExt cx="4659900" cy="2111700"/>
          </a:xfrm>
        </p:grpSpPr>
        <p:sp>
          <p:nvSpPr>
            <p:cNvPr id="2213" name="Google Shape;2213;p110"/>
            <p:cNvSpPr txBox="1"/>
            <p:nvPr/>
          </p:nvSpPr>
          <p:spPr>
            <a:xfrm>
              <a:off x="524375" y="1708650"/>
              <a:ext cx="4659900" cy="21117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700"/>
                <a:buFont typeface="Arial"/>
                <a:buNone/>
              </a:pPr>
              <a:r>
                <a:rPr b="1" i="0" lang="en-US" sz="1700" u="none" cap="none" strike="noStrike">
                  <a:solidFill>
                    <a:srgbClr val="E32490"/>
                  </a:solidFill>
                  <a:latin typeface="Calibri"/>
                  <a:ea typeface="Calibri"/>
                  <a:cs typeface="Calibri"/>
                  <a:sym typeface="Calibri"/>
                </a:rPr>
                <a:t>Search shared files within a channel</a:t>
              </a:r>
              <a:endParaRPr b="1" i="0" sz="1700" u="none" cap="none" strike="noStrike">
                <a:solidFill>
                  <a:srgbClr val="E32490"/>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Click on the </a:t>
              </a:r>
              <a:r>
                <a:rPr b="0" i="0" lang="en-US" sz="1600" u="none" cap="none" strike="noStrike">
                  <a:solidFill>
                    <a:schemeClr val="dk1"/>
                  </a:solidFill>
                  <a:latin typeface="Calibri"/>
                  <a:ea typeface="Calibri"/>
                  <a:cs typeface="Calibri"/>
                  <a:sym typeface="Calibri"/>
                </a:rPr>
                <a:t>(    ) icon &gt; </a:t>
              </a:r>
              <a:r>
                <a:rPr b="1" i="0" lang="en-US" sz="1600" u="none" cap="none" strike="noStrike">
                  <a:solidFill>
                    <a:schemeClr val="dk1"/>
                  </a:solidFill>
                  <a:latin typeface="Calibri"/>
                  <a:ea typeface="Calibri"/>
                  <a:cs typeface="Calibri"/>
                  <a:sym typeface="Calibri"/>
                </a:rPr>
                <a:t>Files</a:t>
              </a:r>
              <a:r>
                <a:rPr b="0" i="0" lang="en-US" sz="1600" u="none" cap="none" strike="noStrike">
                  <a:solidFill>
                    <a:schemeClr val="dk1"/>
                  </a:solidFill>
                  <a:latin typeface="Calibri"/>
                  <a:ea typeface="Calibri"/>
                  <a:cs typeface="Calibri"/>
                  <a:sym typeface="Calibri"/>
                </a:rPr>
                <a:t> &gt; Download</a:t>
              </a:r>
              <a:endParaRPr b="0" i="0" sz="1600" u="none" cap="none" strike="noStrike">
                <a:solidFill>
                  <a:schemeClr val="dk1"/>
                </a:solidFill>
                <a:latin typeface="Calibri"/>
                <a:ea typeface="Calibri"/>
                <a:cs typeface="Calibri"/>
                <a:sym typeface="Calibri"/>
              </a:endParaRPr>
            </a:p>
          </p:txBody>
        </p:sp>
        <p:pic>
          <p:nvPicPr>
            <p:cNvPr id="2214" name="Google Shape;2214;p110"/>
            <p:cNvPicPr preferRelativeResize="0"/>
            <p:nvPr/>
          </p:nvPicPr>
          <p:blipFill rotWithShape="1">
            <a:blip r:embed="rId4">
              <a:alphaModFix/>
            </a:blip>
            <a:srcRect b="16317" l="18677" r="9704" t="0"/>
            <a:stretch/>
          </p:blipFill>
          <p:spPr>
            <a:xfrm>
              <a:off x="2136475" y="2116700"/>
              <a:ext cx="197825" cy="191300"/>
            </a:xfrm>
            <a:prstGeom prst="rect">
              <a:avLst/>
            </a:prstGeom>
            <a:noFill/>
            <a:ln>
              <a:noFill/>
            </a:ln>
          </p:spPr>
        </p:pic>
      </p:grpSp>
      <p:sp>
        <p:nvSpPr>
          <p:cNvPr id="2215" name="Google Shape;2215;p110"/>
          <p:cNvSpPr txBox="1"/>
          <p:nvPr>
            <p:ph type="title"/>
          </p:nvPr>
        </p:nvSpPr>
        <p:spPr>
          <a:xfrm>
            <a:off x="302850" y="1843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a:solidFill>
                  <a:schemeClr val="dk1"/>
                </a:solidFill>
                <a:latin typeface="Arial"/>
                <a:ea typeface="Arial"/>
                <a:cs typeface="Arial"/>
                <a:sym typeface="Arial"/>
              </a:rPr>
              <a:t>Team Chat </a:t>
            </a:r>
            <a:r>
              <a:rPr lang="en-US">
                <a:solidFill>
                  <a:schemeClr val="dk1"/>
                </a:solidFill>
                <a:latin typeface="Arial"/>
                <a:ea typeface="Arial"/>
                <a:cs typeface="Arial"/>
                <a:sym typeface="Arial"/>
              </a:rPr>
              <a:t>&lt;Channels&gt;</a:t>
            </a:r>
            <a:endParaRPr>
              <a:solidFill>
                <a:schemeClr val="dk1"/>
              </a:solidFill>
              <a:latin typeface="Arial"/>
              <a:ea typeface="Arial"/>
              <a:cs typeface="Arial"/>
              <a:sym typeface="Arial"/>
            </a:endParaRPr>
          </a:p>
        </p:txBody>
      </p:sp>
      <p:grpSp>
        <p:nvGrpSpPr>
          <p:cNvPr id="2216" name="Google Shape;2216;p110"/>
          <p:cNvGrpSpPr/>
          <p:nvPr/>
        </p:nvGrpSpPr>
        <p:grpSpPr>
          <a:xfrm>
            <a:off x="5566500" y="955975"/>
            <a:ext cx="5760550" cy="5570737"/>
            <a:chOff x="5513725" y="920800"/>
            <a:chExt cx="5760550" cy="5570737"/>
          </a:xfrm>
        </p:grpSpPr>
        <p:pic>
          <p:nvPicPr>
            <p:cNvPr id="2217" name="Google Shape;2217;p110"/>
            <p:cNvPicPr preferRelativeResize="0"/>
            <p:nvPr/>
          </p:nvPicPr>
          <p:blipFill rotWithShape="1">
            <a:blip r:embed="rId5">
              <a:alphaModFix/>
            </a:blip>
            <a:srcRect b="0" l="0" r="0" t="0"/>
            <a:stretch/>
          </p:blipFill>
          <p:spPr>
            <a:xfrm>
              <a:off x="8700300" y="920800"/>
              <a:ext cx="2573975" cy="5570701"/>
            </a:xfrm>
            <a:prstGeom prst="rect">
              <a:avLst/>
            </a:prstGeom>
            <a:noFill/>
            <a:ln>
              <a:noFill/>
            </a:ln>
          </p:spPr>
        </p:pic>
        <p:pic>
          <p:nvPicPr>
            <p:cNvPr id="2218" name="Google Shape;2218;p110"/>
            <p:cNvPicPr preferRelativeResize="0"/>
            <p:nvPr/>
          </p:nvPicPr>
          <p:blipFill rotWithShape="1">
            <a:blip r:embed="rId6">
              <a:alphaModFix/>
            </a:blip>
            <a:srcRect b="0" l="0" r="0" t="0"/>
            <a:stretch/>
          </p:blipFill>
          <p:spPr>
            <a:xfrm>
              <a:off x="5513725" y="920800"/>
              <a:ext cx="2573975" cy="5570737"/>
            </a:xfrm>
            <a:prstGeom prst="rect">
              <a:avLst/>
            </a:prstGeom>
            <a:noFill/>
            <a:ln>
              <a:noFill/>
            </a:ln>
          </p:spPr>
        </p:pic>
        <p:sp>
          <p:nvSpPr>
            <p:cNvPr id="2219" name="Google Shape;2219;p110"/>
            <p:cNvSpPr/>
            <p:nvPr/>
          </p:nvSpPr>
          <p:spPr>
            <a:xfrm>
              <a:off x="7822175" y="1279250"/>
              <a:ext cx="213300" cy="2376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0" name="Google Shape;2220;p110"/>
            <p:cNvSpPr/>
            <p:nvPr/>
          </p:nvSpPr>
          <p:spPr>
            <a:xfrm>
              <a:off x="10092350" y="1585550"/>
              <a:ext cx="460200" cy="4104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221" name="Google Shape;2221;p110"/>
            <p:cNvCxnSpPr>
              <a:stCxn id="2218" idx="3"/>
              <a:endCxn id="2217" idx="1"/>
            </p:cNvCxnSpPr>
            <p:nvPr/>
          </p:nvCxnSpPr>
          <p:spPr>
            <a:xfrm>
              <a:off x="8087700" y="3706168"/>
              <a:ext cx="612600" cy="0"/>
            </a:xfrm>
            <a:prstGeom prst="straightConnector1">
              <a:avLst/>
            </a:prstGeom>
            <a:noFill/>
            <a:ln cap="flat" cmpd="sng" w="9525">
              <a:solidFill>
                <a:srgbClr val="FF0000"/>
              </a:solidFill>
              <a:prstDash val="solid"/>
              <a:round/>
              <a:headEnd len="sm" w="sm" type="none"/>
              <a:tailEnd len="med" w="med" type="triangle"/>
            </a:ln>
          </p:spPr>
        </p:cxnSp>
        <p:sp>
          <p:nvSpPr>
            <p:cNvPr id="2222" name="Google Shape;2222;p110"/>
            <p:cNvSpPr/>
            <p:nvPr/>
          </p:nvSpPr>
          <p:spPr>
            <a:xfrm>
              <a:off x="10955225" y="2155950"/>
              <a:ext cx="250500" cy="2577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7" name="Shape 2227"/>
        <p:cNvGrpSpPr/>
        <p:nvPr/>
      </p:nvGrpSpPr>
      <p:grpSpPr>
        <a:xfrm>
          <a:off x="0" y="0"/>
          <a:ext cx="0" cy="0"/>
          <a:chOff x="0" y="0"/>
          <a:chExt cx="0" cy="0"/>
        </a:xfrm>
      </p:grpSpPr>
      <p:grpSp>
        <p:nvGrpSpPr>
          <p:cNvPr id="2228" name="Google Shape;2228;p111"/>
          <p:cNvGrpSpPr/>
          <p:nvPr/>
        </p:nvGrpSpPr>
        <p:grpSpPr>
          <a:xfrm>
            <a:off x="2540050" y="844600"/>
            <a:ext cx="7358100" cy="932700"/>
            <a:chOff x="2067175" y="896025"/>
            <a:chExt cx="7358100" cy="932700"/>
          </a:xfrm>
        </p:grpSpPr>
        <p:sp>
          <p:nvSpPr>
            <p:cNvPr id="2229" name="Google Shape;2229;p111"/>
            <p:cNvSpPr txBox="1"/>
            <p:nvPr/>
          </p:nvSpPr>
          <p:spPr>
            <a:xfrm>
              <a:off x="2067175" y="896025"/>
              <a:ext cx="7358100" cy="9327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700"/>
                <a:buFont typeface="Arial"/>
                <a:buNone/>
              </a:pPr>
              <a:r>
                <a:rPr b="1" i="0" lang="en-US" sz="1700" u="none" cap="none" strike="noStrike">
                  <a:solidFill>
                    <a:srgbClr val="E32490"/>
                  </a:solidFill>
                  <a:latin typeface="Calibri"/>
                  <a:ea typeface="Calibri"/>
                  <a:cs typeface="Calibri"/>
                  <a:sym typeface="Calibri"/>
                </a:rPr>
                <a:t>Search messages in a channel</a:t>
              </a:r>
              <a:endParaRPr b="1" i="0" sz="1700" u="none" cap="none" strike="noStrike">
                <a:solidFill>
                  <a:srgbClr val="E32490"/>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AutoNum type="arabicPeriod"/>
              </a:pPr>
              <a:r>
                <a:rPr b="0" i="0" lang="en-US" sz="1600" u="none" cap="none" strike="noStrike">
                  <a:solidFill>
                    <a:schemeClr val="dk1"/>
                  </a:solidFill>
                  <a:latin typeface="Calibri"/>
                  <a:ea typeface="Calibri"/>
                  <a:cs typeface="Calibri"/>
                  <a:sym typeface="Calibri"/>
                </a:rPr>
                <a:t>Click on the (    ) icon &gt; </a:t>
              </a:r>
              <a:r>
                <a:rPr b="0" i="0" lang="en-US" sz="1600" u="none" cap="none" strike="noStrike">
                  <a:solidFill>
                    <a:schemeClr val="dk1"/>
                  </a:solidFill>
                  <a:latin typeface="Calibri"/>
                  <a:ea typeface="Calibri"/>
                  <a:cs typeface="Calibri"/>
                  <a:sym typeface="Calibri"/>
                </a:rPr>
                <a:t>click on the (🔍) icon </a:t>
              </a:r>
              <a:endParaRPr b="0"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AutoNum type="arabicPeriod"/>
              </a:pPr>
              <a:r>
                <a:rPr b="0" i="0" lang="en-US" sz="1600" u="none" cap="none" strike="noStrike">
                  <a:solidFill>
                    <a:schemeClr val="dk1"/>
                  </a:solidFill>
                  <a:latin typeface="Calibri"/>
                  <a:ea typeface="Calibri"/>
                  <a:cs typeface="Calibri"/>
                  <a:sym typeface="Calibri"/>
                </a:rPr>
                <a:t>Enter the characters &gt; </a:t>
              </a:r>
              <a:r>
                <a:rPr b="1" i="0" lang="en-US" sz="1600" u="none" cap="none" strike="noStrike">
                  <a:solidFill>
                    <a:schemeClr val="dk1"/>
                  </a:solidFill>
                  <a:latin typeface="Calibri"/>
                  <a:ea typeface="Calibri"/>
                  <a:cs typeface="Calibri"/>
                  <a:sym typeface="Calibri"/>
                </a:rPr>
                <a:t>Search</a:t>
              </a:r>
              <a:endParaRPr b="1" i="0" sz="1600" u="none" cap="none" strike="noStrike">
                <a:solidFill>
                  <a:schemeClr val="dk1"/>
                </a:solidFill>
                <a:latin typeface="Calibri"/>
                <a:ea typeface="Calibri"/>
                <a:cs typeface="Calibri"/>
                <a:sym typeface="Calibri"/>
              </a:endParaRPr>
            </a:p>
          </p:txBody>
        </p:sp>
        <p:pic>
          <p:nvPicPr>
            <p:cNvPr id="2230" name="Google Shape;2230;p111"/>
            <p:cNvPicPr preferRelativeResize="0"/>
            <p:nvPr/>
          </p:nvPicPr>
          <p:blipFill rotWithShape="1">
            <a:blip r:embed="rId4">
              <a:alphaModFix/>
            </a:blip>
            <a:srcRect b="16317" l="18677" r="9704" t="0"/>
            <a:stretch/>
          </p:blipFill>
          <p:spPr>
            <a:xfrm>
              <a:off x="3679275" y="1304075"/>
              <a:ext cx="197825" cy="191300"/>
            </a:xfrm>
            <a:prstGeom prst="rect">
              <a:avLst/>
            </a:prstGeom>
            <a:noFill/>
            <a:ln>
              <a:noFill/>
            </a:ln>
          </p:spPr>
        </p:pic>
      </p:grpSp>
      <p:sp>
        <p:nvSpPr>
          <p:cNvPr id="2231" name="Google Shape;2231;p111"/>
          <p:cNvSpPr txBox="1"/>
          <p:nvPr>
            <p:ph type="title"/>
          </p:nvPr>
        </p:nvSpPr>
        <p:spPr>
          <a:xfrm>
            <a:off x="302850" y="1843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a:solidFill>
                  <a:schemeClr val="dk1"/>
                </a:solidFill>
                <a:latin typeface="Arial"/>
                <a:ea typeface="Arial"/>
                <a:cs typeface="Arial"/>
                <a:sym typeface="Arial"/>
              </a:rPr>
              <a:t>Team Chat </a:t>
            </a:r>
            <a:r>
              <a:rPr lang="en-US">
                <a:solidFill>
                  <a:schemeClr val="dk1"/>
                </a:solidFill>
                <a:latin typeface="Arial"/>
                <a:ea typeface="Arial"/>
                <a:cs typeface="Arial"/>
                <a:sym typeface="Arial"/>
              </a:rPr>
              <a:t>&lt;Channels&gt;</a:t>
            </a:r>
            <a:endParaRPr>
              <a:solidFill>
                <a:schemeClr val="dk1"/>
              </a:solidFill>
              <a:latin typeface="Arial"/>
              <a:ea typeface="Arial"/>
              <a:cs typeface="Arial"/>
              <a:sym typeface="Arial"/>
            </a:endParaRPr>
          </a:p>
        </p:txBody>
      </p:sp>
      <p:grpSp>
        <p:nvGrpSpPr>
          <p:cNvPr id="2232" name="Google Shape;2232;p111"/>
          <p:cNvGrpSpPr/>
          <p:nvPr/>
        </p:nvGrpSpPr>
        <p:grpSpPr>
          <a:xfrm>
            <a:off x="1687132" y="1923172"/>
            <a:ext cx="9063933" cy="4603679"/>
            <a:chOff x="302850" y="938375"/>
            <a:chExt cx="10967974" cy="5570763"/>
          </a:xfrm>
        </p:grpSpPr>
        <p:pic>
          <p:nvPicPr>
            <p:cNvPr id="2233" name="Google Shape;2233;p111"/>
            <p:cNvPicPr preferRelativeResize="0"/>
            <p:nvPr/>
          </p:nvPicPr>
          <p:blipFill rotWithShape="1">
            <a:blip r:embed="rId5">
              <a:alphaModFix/>
            </a:blip>
            <a:srcRect b="0" l="0" r="0" t="0"/>
            <a:stretch/>
          </p:blipFill>
          <p:spPr>
            <a:xfrm>
              <a:off x="302850" y="938400"/>
              <a:ext cx="2573975" cy="5570737"/>
            </a:xfrm>
            <a:prstGeom prst="rect">
              <a:avLst/>
            </a:prstGeom>
            <a:noFill/>
            <a:ln>
              <a:noFill/>
            </a:ln>
          </p:spPr>
        </p:pic>
        <p:sp>
          <p:nvSpPr>
            <p:cNvPr id="2234" name="Google Shape;2234;p111"/>
            <p:cNvSpPr/>
            <p:nvPr/>
          </p:nvSpPr>
          <p:spPr>
            <a:xfrm>
              <a:off x="2628350" y="1296850"/>
              <a:ext cx="213300" cy="2376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35" name="Google Shape;2235;p111"/>
            <p:cNvPicPr preferRelativeResize="0"/>
            <p:nvPr/>
          </p:nvPicPr>
          <p:blipFill rotWithShape="1">
            <a:blip r:embed="rId6">
              <a:alphaModFix/>
            </a:blip>
            <a:srcRect b="0" l="0" r="0" t="0"/>
            <a:stretch/>
          </p:blipFill>
          <p:spPr>
            <a:xfrm>
              <a:off x="3088300" y="938425"/>
              <a:ext cx="2573975" cy="5570701"/>
            </a:xfrm>
            <a:prstGeom prst="rect">
              <a:avLst/>
            </a:prstGeom>
            <a:noFill/>
            <a:ln>
              <a:noFill/>
            </a:ln>
          </p:spPr>
        </p:pic>
        <p:pic>
          <p:nvPicPr>
            <p:cNvPr id="2236" name="Google Shape;2236;p111"/>
            <p:cNvPicPr preferRelativeResize="0"/>
            <p:nvPr/>
          </p:nvPicPr>
          <p:blipFill rotWithShape="1">
            <a:blip r:embed="rId7">
              <a:alphaModFix/>
            </a:blip>
            <a:srcRect b="0" l="0" r="0" t="0"/>
            <a:stretch/>
          </p:blipFill>
          <p:spPr>
            <a:xfrm>
              <a:off x="5873762" y="938375"/>
              <a:ext cx="2573975" cy="5570755"/>
            </a:xfrm>
            <a:prstGeom prst="rect">
              <a:avLst/>
            </a:prstGeom>
            <a:noFill/>
            <a:ln>
              <a:noFill/>
            </a:ln>
          </p:spPr>
        </p:pic>
        <p:pic>
          <p:nvPicPr>
            <p:cNvPr id="2237" name="Google Shape;2237;p111"/>
            <p:cNvPicPr preferRelativeResize="0"/>
            <p:nvPr/>
          </p:nvPicPr>
          <p:blipFill rotWithShape="1">
            <a:blip r:embed="rId8">
              <a:alphaModFix/>
            </a:blip>
            <a:srcRect b="0" l="0" r="0" t="0"/>
            <a:stretch/>
          </p:blipFill>
          <p:spPr>
            <a:xfrm>
              <a:off x="8696849" y="938388"/>
              <a:ext cx="2573975" cy="5570750"/>
            </a:xfrm>
            <a:prstGeom prst="rect">
              <a:avLst/>
            </a:prstGeom>
            <a:noFill/>
            <a:ln>
              <a:noFill/>
            </a:ln>
          </p:spPr>
        </p:pic>
        <p:cxnSp>
          <p:nvCxnSpPr>
            <p:cNvPr id="2238" name="Google Shape;2238;p111"/>
            <p:cNvCxnSpPr>
              <a:stCxn id="2233" idx="3"/>
              <a:endCxn id="2235" idx="1"/>
            </p:cNvCxnSpPr>
            <p:nvPr/>
          </p:nvCxnSpPr>
          <p:spPr>
            <a:xfrm>
              <a:off x="2876825" y="3723768"/>
              <a:ext cx="211500" cy="0"/>
            </a:xfrm>
            <a:prstGeom prst="straightConnector1">
              <a:avLst/>
            </a:prstGeom>
            <a:noFill/>
            <a:ln cap="flat" cmpd="sng" w="9525">
              <a:solidFill>
                <a:srgbClr val="FF0000"/>
              </a:solidFill>
              <a:prstDash val="solid"/>
              <a:round/>
              <a:headEnd len="sm" w="sm" type="none"/>
              <a:tailEnd len="med" w="med" type="triangle"/>
            </a:ln>
          </p:spPr>
        </p:cxnSp>
        <p:cxnSp>
          <p:nvCxnSpPr>
            <p:cNvPr id="2239" name="Google Shape;2239;p111"/>
            <p:cNvCxnSpPr>
              <a:stCxn id="2235" idx="3"/>
              <a:endCxn id="2236" idx="1"/>
            </p:cNvCxnSpPr>
            <p:nvPr/>
          </p:nvCxnSpPr>
          <p:spPr>
            <a:xfrm>
              <a:off x="5662275" y="3723775"/>
              <a:ext cx="211500" cy="0"/>
            </a:xfrm>
            <a:prstGeom prst="straightConnector1">
              <a:avLst/>
            </a:prstGeom>
            <a:noFill/>
            <a:ln cap="flat" cmpd="sng" w="9525">
              <a:solidFill>
                <a:srgbClr val="FF0000"/>
              </a:solidFill>
              <a:prstDash val="solid"/>
              <a:round/>
              <a:headEnd len="sm" w="sm" type="none"/>
              <a:tailEnd len="med" w="med" type="triangle"/>
            </a:ln>
          </p:spPr>
        </p:cxnSp>
        <p:cxnSp>
          <p:nvCxnSpPr>
            <p:cNvPr id="2240" name="Google Shape;2240;p111"/>
            <p:cNvCxnSpPr>
              <a:stCxn id="2236" idx="3"/>
              <a:endCxn id="2237" idx="1"/>
            </p:cNvCxnSpPr>
            <p:nvPr/>
          </p:nvCxnSpPr>
          <p:spPr>
            <a:xfrm>
              <a:off x="8447737" y="3723752"/>
              <a:ext cx="249000" cy="0"/>
            </a:xfrm>
            <a:prstGeom prst="straightConnector1">
              <a:avLst/>
            </a:prstGeom>
            <a:noFill/>
            <a:ln cap="flat" cmpd="sng" w="9525">
              <a:solidFill>
                <a:srgbClr val="FF0000"/>
              </a:solidFill>
              <a:prstDash val="solid"/>
              <a:round/>
              <a:headEnd len="sm" w="sm" type="none"/>
              <a:tailEnd len="med" w="med" type="triangle"/>
            </a:ln>
          </p:spPr>
        </p:cxnSp>
        <p:sp>
          <p:nvSpPr>
            <p:cNvPr id="2241" name="Google Shape;2241;p111"/>
            <p:cNvSpPr/>
            <p:nvPr/>
          </p:nvSpPr>
          <p:spPr>
            <a:xfrm>
              <a:off x="5093125" y="1296850"/>
              <a:ext cx="213300" cy="2376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2" name="Google Shape;2242;p111"/>
            <p:cNvSpPr/>
            <p:nvPr/>
          </p:nvSpPr>
          <p:spPr>
            <a:xfrm>
              <a:off x="5989350" y="1534450"/>
              <a:ext cx="2345400" cy="3381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3" name="Google Shape;2243;p111"/>
            <p:cNvSpPr/>
            <p:nvPr/>
          </p:nvSpPr>
          <p:spPr>
            <a:xfrm>
              <a:off x="8811138" y="1534450"/>
              <a:ext cx="2345400" cy="3381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4" name="Google Shape;2244;p111"/>
            <p:cNvSpPr/>
            <p:nvPr/>
          </p:nvSpPr>
          <p:spPr>
            <a:xfrm>
              <a:off x="9580125" y="2149725"/>
              <a:ext cx="211500" cy="158400"/>
            </a:xfrm>
            <a:prstGeom prst="rect">
              <a:avLst/>
            </a:prstGeom>
            <a:noFill/>
            <a:ln cap="flat" cmpd="sng" w="19050">
              <a:solidFill>
                <a:srgbClr val="EBE01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5" name="Google Shape;2245;p111"/>
            <p:cNvSpPr/>
            <p:nvPr/>
          </p:nvSpPr>
          <p:spPr>
            <a:xfrm>
              <a:off x="9051125" y="2605450"/>
              <a:ext cx="211500" cy="158400"/>
            </a:xfrm>
            <a:prstGeom prst="rect">
              <a:avLst/>
            </a:prstGeom>
            <a:noFill/>
            <a:ln cap="flat" cmpd="sng" w="19050">
              <a:solidFill>
                <a:srgbClr val="EBE01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6" name="Google Shape;2246;p111"/>
            <p:cNvSpPr/>
            <p:nvPr/>
          </p:nvSpPr>
          <p:spPr>
            <a:xfrm>
              <a:off x="9051125" y="3039225"/>
              <a:ext cx="211500" cy="158400"/>
            </a:xfrm>
            <a:prstGeom prst="rect">
              <a:avLst/>
            </a:prstGeom>
            <a:noFill/>
            <a:ln cap="flat" cmpd="sng" w="19050">
              <a:solidFill>
                <a:srgbClr val="EBE01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7" name="Google Shape;2247;p111"/>
            <p:cNvSpPr/>
            <p:nvPr/>
          </p:nvSpPr>
          <p:spPr>
            <a:xfrm>
              <a:off x="9624100" y="3723775"/>
              <a:ext cx="211500" cy="158400"/>
            </a:xfrm>
            <a:prstGeom prst="rect">
              <a:avLst/>
            </a:prstGeom>
            <a:noFill/>
            <a:ln cap="flat" cmpd="sng" w="19050">
              <a:solidFill>
                <a:srgbClr val="EBE01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8" name="Google Shape;2248;p111"/>
            <p:cNvSpPr/>
            <p:nvPr/>
          </p:nvSpPr>
          <p:spPr>
            <a:xfrm>
              <a:off x="9811675" y="4882675"/>
              <a:ext cx="189600" cy="158400"/>
            </a:xfrm>
            <a:prstGeom prst="rect">
              <a:avLst/>
            </a:prstGeom>
            <a:noFill/>
            <a:ln cap="flat" cmpd="sng" w="19050">
              <a:solidFill>
                <a:srgbClr val="EBE01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9" name="Google Shape;2249;p111"/>
            <p:cNvSpPr/>
            <p:nvPr/>
          </p:nvSpPr>
          <p:spPr>
            <a:xfrm>
              <a:off x="9408225" y="5597750"/>
              <a:ext cx="211500" cy="158400"/>
            </a:xfrm>
            <a:prstGeom prst="rect">
              <a:avLst/>
            </a:prstGeom>
            <a:noFill/>
            <a:ln cap="flat" cmpd="sng" w="19050">
              <a:solidFill>
                <a:srgbClr val="EBE01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0" name="Google Shape;2250;p111"/>
            <p:cNvSpPr/>
            <p:nvPr/>
          </p:nvSpPr>
          <p:spPr>
            <a:xfrm>
              <a:off x="10881400" y="6304100"/>
              <a:ext cx="189600" cy="158400"/>
            </a:xfrm>
            <a:prstGeom prst="rect">
              <a:avLst/>
            </a:prstGeom>
            <a:noFill/>
            <a:ln cap="flat" cmpd="sng" w="19050">
              <a:solidFill>
                <a:srgbClr val="EBE01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5" name="Shape 2255"/>
        <p:cNvGrpSpPr/>
        <p:nvPr/>
      </p:nvGrpSpPr>
      <p:grpSpPr>
        <a:xfrm>
          <a:off x="0" y="0"/>
          <a:ext cx="0" cy="0"/>
          <a:chOff x="0" y="0"/>
          <a:chExt cx="0" cy="0"/>
        </a:xfrm>
      </p:grpSpPr>
      <p:pic>
        <p:nvPicPr>
          <p:cNvPr id="2256" name="Google Shape;2256;p112"/>
          <p:cNvPicPr preferRelativeResize="0"/>
          <p:nvPr/>
        </p:nvPicPr>
        <p:blipFill rotWithShape="1">
          <a:blip r:embed="rId3">
            <a:alphaModFix/>
          </a:blip>
          <a:srcRect b="0" l="0" r="0" t="0"/>
          <a:stretch/>
        </p:blipFill>
        <p:spPr>
          <a:xfrm>
            <a:off x="4073378" y="1103338"/>
            <a:ext cx="2496851" cy="5403866"/>
          </a:xfrm>
          <a:prstGeom prst="rect">
            <a:avLst/>
          </a:prstGeom>
          <a:noFill/>
          <a:ln>
            <a:noFill/>
          </a:ln>
        </p:spPr>
      </p:pic>
      <p:sp>
        <p:nvSpPr>
          <p:cNvPr id="2257" name="Google Shape;2257;p112"/>
          <p:cNvSpPr txBox="1"/>
          <p:nvPr>
            <p:ph type="title"/>
          </p:nvPr>
        </p:nvSpPr>
        <p:spPr>
          <a:xfrm>
            <a:off x="302850" y="1843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a:solidFill>
                  <a:schemeClr val="dk1"/>
                </a:solidFill>
                <a:latin typeface="Arial"/>
                <a:ea typeface="Arial"/>
                <a:cs typeface="Arial"/>
                <a:sym typeface="Arial"/>
              </a:rPr>
              <a:t>Team Chat </a:t>
            </a:r>
            <a:r>
              <a:rPr lang="en-US">
                <a:solidFill>
                  <a:schemeClr val="dk1"/>
                </a:solidFill>
                <a:latin typeface="Arial"/>
                <a:ea typeface="Arial"/>
                <a:cs typeface="Arial"/>
                <a:sym typeface="Arial"/>
              </a:rPr>
              <a:t>&lt;Direct Messages&gt;</a:t>
            </a:r>
            <a:endParaRPr>
              <a:solidFill>
                <a:schemeClr val="dk1"/>
              </a:solidFill>
              <a:latin typeface="Arial"/>
              <a:ea typeface="Arial"/>
              <a:cs typeface="Arial"/>
              <a:sym typeface="Arial"/>
            </a:endParaRPr>
          </a:p>
        </p:txBody>
      </p:sp>
      <p:sp>
        <p:nvSpPr>
          <p:cNvPr id="2258" name="Google Shape;2258;p112"/>
          <p:cNvSpPr txBox="1"/>
          <p:nvPr/>
        </p:nvSpPr>
        <p:spPr>
          <a:xfrm>
            <a:off x="6922475" y="2793525"/>
            <a:ext cx="4765500" cy="2023500"/>
          </a:xfrm>
          <a:prstGeom prst="rect">
            <a:avLst/>
          </a:prstGeom>
          <a:noFill/>
          <a:ln>
            <a:noFill/>
          </a:ln>
        </p:spPr>
        <p:txBody>
          <a:bodyPr anchorCtr="0" anchor="t" bIns="91425" lIns="91425" spcFirstLastPara="1" rIns="91425" wrap="square" tIns="91425">
            <a:noAutofit/>
          </a:bodyPr>
          <a:lstStyle/>
          <a:p>
            <a:pPr indent="-330200" lvl="0" marL="457200" marR="0" rtl="0" algn="just">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Below channels, users will see Direct Messages section in the sidebar, followed by the names of every person invited to the organization. </a:t>
            </a:r>
            <a:endParaRPr b="0"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Click on any name to send that person a private, one-to-one message.</a:t>
            </a:r>
            <a:endParaRPr b="0" i="0" sz="1600" u="none" cap="none" strike="noStrike">
              <a:solidFill>
                <a:schemeClr val="dk1"/>
              </a:solidFill>
              <a:latin typeface="Calibri"/>
              <a:ea typeface="Calibri"/>
              <a:cs typeface="Calibri"/>
              <a:sym typeface="Calibri"/>
            </a:endParaRPr>
          </a:p>
        </p:txBody>
      </p:sp>
      <p:pic>
        <p:nvPicPr>
          <p:cNvPr id="2259" name="Google Shape;2259;p112"/>
          <p:cNvPicPr preferRelativeResize="0"/>
          <p:nvPr/>
        </p:nvPicPr>
        <p:blipFill rotWithShape="1">
          <a:blip r:embed="rId4">
            <a:alphaModFix/>
          </a:blip>
          <a:srcRect b="0" l="0" r="0" t="0"/>
          <a:stretch/>
        </p:blipFill>
        <p:spPr>
          <a:xfrm>
            <a:off x="1325350" y="1103375"/>
            <a:ext cx="2496846" cy="5403803"/>
          </a:xfrm>
          <a:prstGeom prst="rect">
            <a:avLst/>
          </a:prstGeom>
          <a:noFill/>
          <a:ln>
            <a:noFill/>
          </a:ln>
        </p:spPr>
      </p:pic>
      <p:sp>
        <p:nvSpPr>
          <p:cNvPr id="2260" name="Google Shape;2260;p112"/>
          <p:cNvSpPr/>
          <p:nvPr/>
        </p:nvSpPr>
        <p:spPr>
          <a:xfrm>
            <a:off x="1364025" y="1413500"/>
            <a:ext cx="263700" cy="298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1" name="Google Shape;2261;p112"/>
          <p:cNvSpPr/>
          <p:nvPr/>
        </p:nvSpPr>
        <p:spPr>
          <a:xfrm>
            <a:off x="4132375" y="2741850"/>
            <a:ext cx="1723200" cy="36063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262" name="Google Shape;2262;p112"/>
          <p:cNvCxnSpPr>
            <a:stCxn id="2260" idx="3"/>
            <a:endCxn id="2261" idx="1"/>
          </p:cNvCxnSpPr>
          <p:nvPr/>
        </p:nvCxnSpPr>
        <p:spPr>
          <a:xfrm>
            <a:off x="1627725" y="1562900"/>
            <a:ext cx="2504700" cy="2982000"/>
          </a:xfrm>
          <a:prstGeom prst="bentConnector3">
            <a:avLst>
              <a:gd fmla="val 49999" name="adj1"/>
            </a:avLst>
          </a:prstGeom>
          <a:noFill/>
          <a:ln cap="flat" cmpd="sng" w="19050">
            <a:solidFill>
              <a:srgbClr val="FF0000"/>
            </a:solidFill>
            <a:prstDash val="solid"/>
            <a:round/>
            <a:headEnd len="sm" w="sm" type="none"/>
            <a:tailEnd len="med" w="med" type="triangle"/>
          </a:ln>
        </p:spPr>
      </p:cxn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7" name="Shape 2267"/>
        <p:cNvGrpSpPr/>
        <p:nvPr/>
      </p:nvGrpSpPr>
      <p:grpSpPr>
        <a:xfrm>
          <a:off x="0" y="0"/>
          <a:ext cx="0" cy="0"/>
          <a:chOff x="0" y="0"/>
          <a:chExt cx="0" cy="0"/>
        </a:xfrm>
      </p:grpSpPr>
      <p:sp>
        <p:nvSpPr>
          <p:cNvPr id="2268" name="Google Shape;2268;p113"/>
          <p:cNvSpPr txBox="1"/>
          <p:nvPr>
            <p:ph type="title"/>
          </p:nvPr>
        </p:nvSpPr>
        <p:spPr>
          <a:xfrm>
            <a:off x="302850" y="1843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a:solidFill>
                  <a:schemeClr val="dk1"/>
                </a:solidFill>
                <a:latin typeface="Arial"/>
                <a:ea typeface="Arial"/>
                <a:cs typeface="Arial"/>
                <a:sym typeface="Arial"/>
              </a:rPr>
              <a:t>Team Chat </a:t>
            </a:r>
            <a:r>
              <a:rPr lang="en-US">
                <a:solidFill>
                  <a:schemeClr val="dk1"/>
                </a:solidFill>
                <a:latin typeface="Arial"/>
                <a:ea typeface="Arial"/>
                <a:cs typeface="Arial"/>
                <a:sym typeface="Arial"/>
              </a:rPr>
              <a:t>&lt;Starred Conversations&gt;</a:t>
            </a:r>
            <a:endParaRPr>
              <a:solidFill>
                <a:schemeClr val="dk1"/>
              </a:solidFill>
              <a:latin typeface="Arial"/>
              <a:ea typeface="Arial"/>
              <a:cs typeface="Arial"/>
              <a:sym typeface="Arial"/>
            </a:endParaRPr>
          </a:p>
        </p:txBody>
      </p:sp>
      <p:grpSp>
        <p:nvGrpSpPr>
          <p:cNvPr id="2269" name="Google Shape;2269;p113"/>
          <p:cNvGrpSpPr/>
          <p:nvPr/>
        </p:nvGrpSpPr>
        <p:grpSpPr>
          <a:xfrm>
            <a:off x="1321200" y="1103375"/>
            <a:ext cx="5360667" cy="5403803"/>
            <a:chOff x="5834575" y="1149400"/>
            <a:chExt cx="5360667" cy="5403803"/>
          </a:xfrm>
        </p:grpSpPr>
        <p:pic>
          <p:nvPicPr>
            <p:cNvPr id="2270" name="Google Shape;2270;p113"/>
            <p:cNvPicPr preferRelativeResize="0"/>
            <p:nvPr/>
          </p:nvPicPr>
          <p:blipFill rotWithShape="1">
            <a:blip r:embed="rId3">
              <a:alphaModFix/>
            </a:blip>
            <a:srcRect b="0" l="0" r="0" t="0"/>
            <a:stretch/>
          </p:blipFill>
          <p:spPr>
            <a:xfrm>
              <a:off x="8698396" y="1149400"/>
              <a:ext cx="2496846" cy="5403803"/>
            </a:xfrm>
            <a:prstGeom prst="rect">
              <a:avLst/>
            </a:prstGeom>
            <a:noFill/>
            <a:ln>
              <a:noFill/>
            </a:ln>
          </p:spPr>
        </p:pic>
        <p:pic>
          <p:nvPicPr>
            <p:cNvPr id="2271" name="Google Shape;2271;p113"/>
            <p:cNvPicPr preferRelativeResize="0"/>
            <p:nvPr/>
          </p:nvPicPr>
          <p:blipFill rotWithShape="1">
            <a:blip r:embed="rId4">
              <a:alphaModFix/>
            </a:blip>
            <a:srcRect b="0" l="0" r="0" t="0"/>
            <a:stretch/>
          </p:blipFill>
          <p:spPr>
            <a:xfrm>
              <a:off x="5834575" y="1149400"/>
              <a:ext cx="2496846" cy="5403803"/>
            </a:xfrm>
            <a:prstGeom prst="rect">
              <a:avLst/>
            </a:prstGeom>
            <a:noFill/>
            <a:ln>
              <a:noFill/>
            </a:ln>
          </p:spPr>
        </p:pic>
        <p:sp>
          <p:nvSpPr>
            <p:cNvPr id="2272" name="Google Shape;2272;p113"/>
            <p:cNvSpPr/>
            <p:nvPr/>
          </p:nvSpPr>
          <p:spPr>
            <a:xfrm>
              <a:off x="5873250" y="1459525"/>
              <a:ext cx="263700" cy="298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3" name="Google Shape;2273;p113"/>
            <p:cNvSpPr/>
            <p:nvPr/>
          </p:nvSpPr>
          <p:spPr>
            <a:xfrm>
              <a:off x="8739550" y="2384775"/>
              <a:ext cx="1740900" cy="13365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274" name="Google Shape;2274;p113"/>
            <p:cNvCxnSpPr>
              <a:stCxn id="2272" idx="3"/>
              <a:endCxn id="2273" idx="1"/>
            </p:cNvCxnSpPr>
            <p:nvPr/>
          </p:nvCxnSpPr>
          <p:spPr>
            <a:xfrm>
              <a:off x="6136950" y="1608925"/>
              <a:ext cx="2602500" cy="1444200"/>
            </a:xfrm>
            <a:prstGeom prst="bentConnector3">
              <a:avLst>
                <a:gd fmla="val 223427" name="adj1"/>
              </a:avLst>
            </a:prstGeom>
            <a:noFill/>
            <a:ln cap="flat" cmpd="sng" w="19050">
              <a:solidFill>
                <a:srgbClr val="FF0000"/>
              </a:solidFill>
              <a:prstDash val="solid"/>
              <a:round/>
              <a:headEnd len="sm" w="sm" type="none"/>
              <a:tailEnd len="med" w="med" type="triangle"/>
            </a:ln>
          </p:spPr>
        </p:cxnSp>
      </p:grpSp>
      <p:sp>
        <p:nvSpPr>
          <p:cNvPr id="2275" name="Google Shape;2275;p113"/>
          <p:cNvSpPr txBox="1"/>
          <p:nvPr/>
        </p:nvSpPr>
        <p:spPr>
          <a:xfrm>
            <a:off x="7123650" y="2595225"/>
            <a:ext cx="4765500" cy="2481900"/>
          </a:xfrm>
          <a:prstGeom prst="rect">
            <a:avLst/>
          </a:prstGeom>
          <a:noFill/>
          <a:ln>
            <a:noFill/>
          </a:ln>
        </p:spPr>
        <p:txBody>
          <a:bodyPr anchorCtr="0" anchor="t" bIns="91425" lIns="91425" spcFirstLastPara="1" rIns="91425" wrap="square" tIns="91425">
            <a:noAutofit/>
          </a:bodyPr>
          <a:lstStyle/>
          <a:p>
            <a:pPr indent="-330200" lvl="0" marL="457200" marR="0" rtl="0" algn="just">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Everything users have starred will appear above the Channels section and below their username and company name in the sidebar. </a:t>
            </a:r>
            <a:endParaRPr b="0"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Stars are a way to mark an item in </a:t>
            </a:r>
            <a:r>
              <a:rPr b="1" i="0" lang="en-US" sz="1600" u="none" cap="none" strike="noStrike">
                <a:solidFill>
                  <a:schemeClr val="dk1"/>
                </a:solidFill>
                <a:latin typeface="Calibri"/>
                <a:ea typeface="Calibri"/>
                <a:cs typeface="Calibri"/>
                <a:sym typeface="Calibri"/>
              </a:rPr>
              <a:t>Mobile app </a:t>
            </a:r>
            <a:r>
              <a:rPr b="0" i="0" lang="en-US" sz="1600" u="none" cap="none" strike="noStrike">
                <a:solidFill>
                  <a:schemeClr val="dk1"/>
                </a:solidFill>
                <a:latin typeface="Calibri"/>
                <a:ea typeface="Calibri"/>
                <a:cs typeface="Calibri"/>
                <a:sym typeface="Calibri"/>
              </a:rPr>
              <a:t>as important. Users can star channels or direct messages to move them to the top of their left sidebar. </a:t>
            </a:r>
            <a:endParaRPr b="0" i="0" sz="1600" u="none" cap="none" strike="noStrike">
              <a:solidFill>
                <a:schemeClr val="dk1"/>
              </a:solidFill>
              <a:latin typeface="Calibri"/>
              <a:ea typeface="Calibri"/>
              <a:cs typeface="Calibri"/>
              <a:sym typeface="Calibri"/>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0" name="Shape 2280"/>
        <p:cNvGrpSpPr/>
        <p:nvPr/>
      </p:nvGrpSpPr>
      <p:grpSpPr>
        <a:xfrm>
          <a:off x="0" y="0"/>
          <a:ext cx="0" cy="0"/>
          <a:chOff x="0" y="0"/>
          <a:chExt cx="0" cy="0"/>
        </a:xfrm>
      </p:grpSpPr>
      <p:sp>
        <p:nvSpPr>
          <p:cNvPr id="2281" name="Google Shape;2281;p114"/>
          <p:cNvSpPr txBox="1"/>
          <p:nvPr>
            <p:ph type="title"/>
          </p:nvPr>
        </p:nvSpPr>
        <p:spPr>
          <a:xfrm>
            <a:off x="302850" y="1843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a:solidFill>
                  <a:schemeClr val="dk1"/>
                </a:solidFill>
                <a:latin typeface="Arial"/>
                <a:ea typeface="Arial"/>
                <a:cs typeface="Arial"/>
                <a:sym typeface="Arial"/>
              </a:rPr>
              <a:t>Team Chat </a:t>
            </a:r>
            <a:r>
              <a:rPr lang="en-US">
                <a:solidFill>
                  <a:schemeClr val="dk1"/>
                </a:solidFill>
                <a:latin typeface="Arial"/>
                <a:ea typeface="Arial"/>
                <a:cs typeface="Arial"/>
                <a:sym typeface="Arial"/>
              </a:rPr>
              <a:t>&lt;Browse Conversations&gt;</a:t>
            </a:r>
            <a:endParaRPr>
              <a:solidFill>
                <a:schemeClr val="dk1"/>
              </a:solidFill>
              <a:latin typeface="Arial"/>
              <a:ea typeface="Arial"/>
              <a:cs typeface="Arial"/>
              <a:sym typeface="Arial"/>
            </a:endParaRPr>
          </a:p>
        </p:txBody>
      </p:sp>
      <p:sp>
        <p:nvSpPr>
          <p:cNvPr id="2282" name="Google Shape;2282;p114"/>
          <p:cNvSpPr txBox="1"/>
          <p:nvPr/>
        </p:nvSpPr>
        <p:spPr>
          <a:xfrm>
            <a:off x="1618350" y="768400"/>
            <a:ext cx="8955300" cy="1927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330200" lvl="0" marL="457200" marR="0" rtl="0" algn="l">
              <a:lnSpc>
                <a:spcPct val="115000"/>
              </a:lnSpc>
              <a:spcBef>
                <a:spcPts val="0"/>
              </a:spcBef>
              <a:spcAft>
                <a:spcPts val="0"/>
              </a:spcAft>
              <a:buClr>
                <a:schemeClr val="dk1"/>
              </a:buClr>
              <a:buSzPts val="1600"/>
              <a:buFont typeface="Lato"/>
              <a:buAutoNum type="arabicPeriod"/>
            </a:pPr>
            <a:r>
              <a:rPr b="0" i="0" lang="en-US" sz="1600" u="none" cap="none" strike="noStrike">
                <a:solidFill>
                  <a:schemeClr val="dk1"/>
                </a:solidFill>
                <a:latin typeface="Calibri"/>
                <a:ea typeface="Calibri"/>
                <a:cs typeface="Calibri"/>
                <a:sym typeface="Calibri"/>
              </a:rPr>
              <a:t>Click on the (☰) icon &gt; click on the (🔍)</a:t>
            </a:r>
            <a:r>
              <a:rPr b="1" i="0" lang="en-US" sz="1600" u="none" cap="none" strike="noStrike">
                <a:solidFill>
                  <a:srgbClr val="FF0000"/>
                </a:solidFill>
                <a:latin typeface="Calibri"/>
                <a:ea typeface="Calibri"/>
                <a:cs typeface="Calibri"/>
                <a:sym typeface="Calibri"/>
              </a:rPr>
              <a:t> </a:t>
            </a:r>
            <a:r>
              <a:rPr b="0" i="0" lang="en-US" sz="1600" u="none" cap="none" strike="noStrike">
                <a:solidFill>
                  <a:schemeClr val="dk1"/>
                </a:solidFill>
                <a:latin typeface="Calibri"/>
                <a:ea typeface="Calibri"/>
                <a:cs typeface="Calibri"/>
                <a:sym typeface="Calibri"/>
              </a:rPr>
              <a:t> icon </a:t>
            </a:r>
            <a:endParaRPr b="0" i="0" sz="1600" u="none" cap="none" strike="noStrike">
              <a:solidFill>
                <a:schemeClr val="dk1"/>
              </a:solidFill>
              <a:latin typeface="Calibri"/>
              <a:ea typeface="Calibri"/>
              <a:cs typeface="Calibri"/>
              <a:sym typeface="Calibri"/>
            </a:endParaRPr>
          </a:p>
          <a:p>
            <a:pPr indent="-330200" lvl="0" marL="457200" marR="0" rtl="0" algn="l">
              <a:lnSpc>
                <a:spcPct val="115000"/>
              </a:lnSpc>
              <a:spcBef>
                <a:spcPts val="0"/>
              </a:spcBef>
              <a:spcAft>
                <a:spcPts val="0"/>
              </a:spcAft>
              <a:buClr>
                <a:schemeClr val="dk1"/>
              </a:buClr>
              <a:buSzPts val="1600"/>
              <a:buFont typeface="Lato"/>
              <a:buAutoNum type="arabicPeriod"/>
            </a:pPr>
            <a:r>
              <a:rPr b="0" i="0" lang="en-US" sz="1600" u="none" cap="none" strike="noStrike">
                <a:solidFill>
                  <a:schemeClr val="dk1"/>
                </a:solidFill>
                <a:latin typeface="Calibri"/>
                <a:ea typeface="Calibri"/>
                <a:cs typeface="Calibri"/>
                <a:sym typeface="Calibri"/>
              </a:rPr>
              <a:t>Key in team member’s name or channel name at </a:t>
            </a:r>
            <a:r>
              <a:rPr b="1" i="0" lang="en-US" sz="1600" u="none" cap="none" strike="noStrike">
                <a:solidFill>
                  <a:schemeClr val="dk1"/>
                </a:solidFill>
                <a:latin typeface="Calibri"/>
                <a:ea typeface="Calibri"/>
                <a:cs typeface="Calibri"/>
                <a:sym typeface="Calibri"/>
              </a:rPr>
              <a:t>Search</a:t>
            </a:r>
            <a:r>
              <a:rPr b="0" i="0" lang="en-US" sz="1600" u="none" cap="none" strike="noStrike">
                <a:solidFill>
                  <a:schemeClr val="dk1"/>
                </a:solidFill>
                <a:latin typeface="Calibri"/>
                <a:ea typeface="Calibri"/>
                <a:cs typeface="Calibri"/>
                <a:sym typeface="Calibri"/>
              </a:rPr>
              <a:t> </a:t>
            </a:r>
            <a:endParaRPr b="0" i="0" sz="1600" u="none" cap="none" strike="noStrike">
              <a:solidFill>
                <a:schemeClr val="dk1"/>
              </a:solidFill>
              <a:latin typeface="Calibri"/>
              <a:ea typeface="Calibri"/>
              <a:cs typeface="Calibri"/>
              <a:sym typeface="Calibri"/>
            </a:endParaRPr>
          </a:p>
          <a:p>
            <a:pPr indent="-330200" lvl="1" marL="914400" marR="0" rtl="0" algn="l">
              <a:lnSpc>
                <a:spcPct val="115000"/>
              </a:lnSpc>
              <a:spcBef>
                <a:spcPts val="0"/>
              </a:spcBef>
              <a:spcAft>
                <a:spcPts val="0"/>
              </a:spcAft>
              <a:buClr>
                <a:schemeClr val="dk1"/>
              </a:buClr>
              <a:buSzPts val="1600"/>
              <a:buFont typeface="Lato"/>
              <a:buAutoNum type="alphaLcPeriod"/>
            </a:pPr>
            <a:r>
              <a:rPr b="0" i="0" lang="en-US" sz="1600" u="none" cap="none" strike="noStrike">
                <a:solidFill>
                  <a:schemeClr val="dk1"/>
                </a:solidFill>
                <a:latin typeface="Calibri"/>
                <a:ea typeface="Calibri"/>
                <a:cs typeface="Calibri"/>
                <a:sym typeface="Calibri"/>
              </a:rPr>
              <a:t>Start with </a:t>
            </a:r>
            <a:r>
              <a:rPr b="0" i="0" lang="en-US" sz="1600" u="none" cap="none" strike="noStrike">
                <a:solidFill>
                  <a:srgbClr val="FF0000"/>
                </a:solidFill>
                <a:latin typeface="Calibri"/>
                <a:ea typeface="Calibri"/>
                <a:cs typeface="Calibri"/>
                <a:sym typeface="Calibri"/>
              </a:rPr>
              <a:t>@</a:t>
            </a:r>
            <a:r>
              <a:rPr b="0" i="0" lang="en-US" sz="1600" u="none" cap="none" strike="noStrike">
                <a:solidFill>
                  <a:schemeClr val="dk1"/>
                </a:solidFill>
                <a:latin typeface="Calibri"/>
                <a:ea typeface="Calibri"/>
                <a:cs typeface="Calibri"/>
                <a:sym typeface="Calibri"/>
              </a:rPr>
              <a:t> or </a:t>
            </a:r>
            <a:r>
              <a:rPr b="0" i="0" lang="en-US" sz="1600" u="none" cap="none" strike="noStrike">
                <a:solidFill>
                  <a:srgbClr val="1AC5D8"/>
                </a:solidFill>
                <a:latin typeface="Calibri"/>
                <a:ea typeface="Calibri"/>
                <a:cs typeface="Calibri"/>
                <a:sym typeface="Calibri"/>
              </a:rPr>
              <a:t>#</a:t>
            </a:r>
            <a:r>
              <a:rPr b="0" i="0" lang="en-US" sz="1600" u="none" cap="none" strike="noStrike">
                <a:solidFill>
                  <a:schemeClr val="dk1"/>
                </a:solidFill>
                <a:latin typeface="Calibri"/>
                <a:ea typeface="Calibri"/>
                <a:cs typeface="Calibri"/>
                <a:sym typeface="Calibri"/>
              </a:rPr>
              <a:t> to search </a:t>
            </a:r>
            <a:r>
              <a:rPr b="0" i="0" lang="en-US" sz="1600" u="none" cap="none" strike="noStrike">
                <a:solidFill>
                  <a:srgbClr val="FF0000"/>
                </a:solidFill>
                <a:latin typeface="Calibri"/>
                <a:ea typeface="Calibri"/>
                <a:cs typeface="Calibri"/>
                <a:sym typeface="Calibri"/>
              </a:rPr>
              <a:t>people</a:t>
            </a:r>
            <a:r>
              <a:rPr b="0" i="0" lang="en-US" sz="1600" u="none" cap="none" strike="noStrike">
                <a:solidFill>
                  <a:schemeClr val="dk1"/>
                </a:solidFill>
                <a:latin typeface="Calibri"/>
                <a:ea typeface="Calibri"/>
                <a:cs typeface="Calibri"/>
                <a:sym typeface="Calibri"/>
              </a:rPr>
              <a:t> or </a:t>
            </a:r>
            <a:r>
              <a:rPr b="0" i="0" lang="en-US" sz="1600" u="none" cap="none" strike="noStrike">
                <a:solidFill>
                  <a:srgbClr val="1AC5D8"/>
                </a:solidFill>
                <a:latin typeface="Calibri"/>
                <a:ea typeface="Calibri"/>
                <a:cs typeface="Calibri"/>
                <a:sym typeface="Calibri"/>
              </a:rPr>
              <a:t>channel</a:t>
            </a:r>
            <a:r>
              <a:rPr b="0" i="0" lang="en-US" sz="1600" u="none" cap="none" strike="noStrike">
                <a:solidFill>
                  <a:schemeClr val="dk1"/>
                </a:solidFill>
                <a:latin typeface="Calibri"/>
                <a:ea typeface="Calibri"/>
                <a:cs typeface="Calibri"/>
                <a:sym typeface="Calibri"/>
              </a:rPr>
              <a:t> only</a:t>
            </a:r>
            <a:endParaRPr b="0" i="0" sz="1600" u="none" cap="none" strike="noStrike">
              <a:solidFill>
                <a:srgbClr val="000000"/>
              </a:solidFill>
              <a:latin typeface="Calibri"/>
              <a:ea typeface="Calibri"/>
              <a:cs typeface="Calibri"/>
              <a:sym typeface="Calibri"/>
            </a:endParaRPr>
          </a:p>
        </p:txBody>
      </p:sp>
      <p:grpSp>
        <p:nvGrpSpPr>
          <p:cNvPr id="2283" name="Google Shape;2283;p114"/>
          <p:cNvGrpSpPr/>
          <p:nvPr/>
        </p:nvGrpSpPr>
        <p:grpSpPr>
          <a:xfrm>
            <a:off x="1039492" y="2305350"/>
            <a:ext cx="10113007" cy="4065525"/>
            <a:chOff x="494817" y="2397400"/>
            <a:chExt cx="10113007" cy="4065525"/>
          </a:xfrm>
        </p:grpSpPr>
        <p:grpSp>
          <p:nvGrpSpPr>
            <p:cNvPr id="2284" name="Google Shape;2284;p114"/>
            <p:cNvGrpSpPr/>
            <p:nvPr/>
          </p:nvGrpSpPr>
          <p:grpSpPr>
            <a:xfrm>
              <a:off x="494817" y="2397406"/>
              <a:ext cx="1809465" cy="3916136"/>
              <a:chOff x="4993950" y="1149400"/>
              <a:chExt cx="2496846" cy="5403803"/>
            </a:xfrm>
          </p:grpSpPr>
          <p:pic>
            <p:nvPicPr>
              <p:cNvPr id="2285" name="Google Shape;2285;p114"/>
              <p:cNvPicPr preferRelativeResize="0"/>
              <p:nvPr/>
            </p:nvPicPr>
            <p:blipFill rotWithShape="1">
              <a:blip r:embed="rId3">
                <a:alphaModFix/>
              </a:blip>
              <a:srcRect b="0" l="0" r="0" t="0"/>
              <a:stretch/>
            </p:blipFill>
            <p:spPr>
              <a:xfrm>
                <a:off x="4993950" y="1149400"/>
                <a:ext cx="2496846" cy="5403803"/>
              </a:xfrm>
              <a:prstGeom prst="rect">
                <a:avLst/>
              </a:prstGeom>
              <a:noFill/>
              <a:ln>
                <a:noFill/>
              </a:ln>
            </p:spPr>
          </p:pic>
          <p:sp>
            <p:nvSpPr>
              <p:cNvPr id="2286" name="Google Shape;2286;p114"/>
              <p:cNvSpPr/>
              <p:nvPr/>
            </p:nvSpPr>
            <p:spPr>
              <a:xfrm>
                <a:off x="5032625" y="1459525"/>
                <a:ext cx="263700" cy="298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87" name="Google Shape;2287;p114"/>
            <p:cNvGrpSpPr/>
            <p:nvPr/>
          </p:nvGrpSpPr>
          <p:grpSpPr>
            <a:xfrm>
              <a:off x="2570728" y="2397406"/>
              <a:ext cx="1809465" cy="3916136"/>
              <a:chOff x="7664346" y="1149400"/>
              <a:chExt cx="2496846" cy="5403803"/>
            </a:xfrm>
          </p:grpSpPr>
          <p:pic>
            <p:nvPicPr>
              <p:cNvPr id="2288" name="Google Shape;2288;p114"/>
              <p:cNvPicPr preferRelativeResize="0"/>
              <p:nvPr/>
            </p:nvPicPr>
            <p:blipFill rotWithShape="1">
              <a:blip r:embed="rId4">
                <a:alphaModFix/>
              </a:blip>
              <a:srcRect b="0" l="0" r="0" t="0"/>
              <a:stretch/>
            </p:blipFill>
            <p:spPr>
              <a:xfrm>
                <a:off x="7664346" y="1149400"/>
                <a:ext cx="2496846" cy="5403803"/>
              </a:xfrm>
              <a:prstGeom prst="rect">
                <a:avLst/>
              </a:prstGeom>
              <a:noFill/>
              <a:ln>
                <a:noFill/>
              </a:ln>
            </p:spPr>
          </p:pic>
          <p:sp>
            <p:nvSpPr>
              <p:cNvPr id="2289" name="Google Shape;2289;p114"/>
              <p:cNvSpPr/>
              <p:nvPr/>
            </p:nvSpPr>
            <p:spPr>
              <a:xfrm>
                <a:off x="8936525" y="1459525"/>
                <a:ext cx="263700" cy="298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290" name="Google Shape;2290;p114"/>
            <p:cNvPicPr preferRelativeResize="0"/>
            <p:nvPr/>
          </p:nvPicPr>
          <p:blipFill rotWithShape="1">
            <a:blip r:embed="rId5">
              <a:alphaModFix/>
            </a:blip>
            <a:srcRect b="0" l="0" r="0" t="0"/>
            <a:stretch/>
          </p:blipFill>
          <p:spPr>
            <a:xfrm>
              <a:off x="4646638" y="2397400"/>
              <a:ext cx="1809449" cy="3916134"/>
            </a:xfrm>
            <a:prstGeom prst="rect">
              <a:avLst/>
            </a:prstGeom>
            <a:noFill/>
            <a:ln>
              <a:noFill/>
            </a:ln>
          </p:spPr>
        </p:pic>
        <p:sp>
          <p:nvSpPr>
            <p:cNvPr id="2291" name="Google Shape;2291;p114"/>
            <p:cNvSpPr/>
            <p:nvPr/>
          </p:nvSpPr>
          <p:spPr>
            <a:xfrm>
              <a:off x="4687675" y="2822975"/>
              <a:ext cx="1727400" cy="229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292" name="Google Shape;2292;p114"/>
            <p:cNvCxnSpPr>
              <a:stCxn id="2285" idx="3"/>
              <a:endCxn id="2288" idx="1"/>
            </p:cNvCxnSpPr>
            <p:nvPr/>
          </p:nvCxnSpPr>
          <p:spPr>
            <a:xfrm>
              <a:off x="2304282" y="4355474"/>
              <a:ext cx="266400" cy="0"/>
            </a:xfrm>
            <a:prstGeom prst="straightConnector1">
              <a:avLst/>
            </a:prstGeom>
            <a:noFill/>
            <a:ln cap="flat" cmpd="sng" w="9525">
              <a:solidFill>
                <a:srgbClr val="FF0000"/>
              </a:solidFill>
              <a:prstDash val="solid"/>
              <a:round/>
              <a:headEnd len="sm" w="sm" type="none"/>
              <a:tailEnd len="med" w="med" type="triangle"/>
            </a:ln>
          </p:spPr>
        </p:cxnSp>
        <p:cxnSp>
          <p:nvCxnSpPr>
            <p:cNvPr id="2293" name="Google Shape;2293;p114"/>
            <p:cNvCxnSpPr>
              <a:endCxn id="2290" idx="1"/>
            </p:cNvCxnSpPr>
            <p:nvPr/>
          </p:nvCxnSpPr>
          <p:spPr>
            <a:xfrm>
              <a:off x="4380238" y="4355467"/>
              <a:ext cx="266400" cy="0"/>
            </a:xfrm>
            <a:prstGeom prst="straightConnector1">
              <a:avLst/>
            </a:prstGeom>
            <a:noFill/>
            <a:ln cap="flat" cmpd="sng" w="9525">
              <a:solidFill>
                <a:srgbClr val="FF0000"/>
              </a:solidFill>
              <a:prstDash val="solid"/>
              <a:round/>
              <a:headEnd len="sm" w="sm" type="none"/>
              <a:tailEnd len="med" w="med" type="triangle"/>
            </a:ln>
          </p:spPr>
        </p:cxnSp>
        <p:cxnSp>
          <p:nvCxnSpPr>
            <p:cNvPr id="2294" name="Google Shape;2294;p114"/>
            <p:cNvCxnSpPr>
              <a:stCxn id="2290" idx="3"/>
            </p:cNvCxnSpPr>
            <p:nvPr/>
          </p:nvCxnSpPr>
          <p:spPr>
            <a:xfrm>
              <a:off x="6456087" y="4355467"/>
              <a:ext cx="266400" cy="0"/>
            </a:xfrm>
            <a:prstGeom prst="straightConnector1">
              <a:avLst/>
            </a:prstGeom>
            <a:noFill/>
            <a:ln cap="flat" cmpd="sng" w="9525">
              <a:solidFill>
                <a:srgbClr val="FF0000"/>
              </a:solidFill>
              <a:prstDash val="solid"/>
              <a:round/>
              <a:headEnd len="sm" w="sm" type="none"/>
              <a:tailEnd len="med" w="med" type="triangle"/>
            </a:ln>
          </p:spPr>
        </p:cxnSp>
        <p:pic>
          <p:nvPicPr>
            <p:cNvPr id="2295" name="Google Shape;2295;p114"/>
            <p:cNvPicPr preferRelativeResize="0"/>
            <p:nvPr/>
          </p:nvPicPr>
          <p:blipFill rotWithShape="1">
            <a:blip r:embed="rId6">
              <a:alphaModFix/>
            </a:blip>
            <a:srcRect b="0" l="0" r="0" t="0"/>
            <a:stretch/>
          </p:blipFill>
          <p:spPr>
            <a:xfrm>
              <a:off x="8798400" y="2397437"/>
              <a:ext cx="1809424" cy="3916080"/>
            </a:xfrm>
            <a:prstGeom prst="rect">
              <a:avLst/>
            </a:prstGeom>
            <a:noFill/>
            <a:ln>
              <a:noFill/>
            </a:ln>
          </p:spPr>
        </p:pic>
        <p:pic>
          <p:nvPicPr>
            <p:cNvPr id="2296" name="Google Shape;2296;p114"/>
            <p:cNvPicPr preferRelativeResize="0"/>
            <p:nvPr/>
          </p:nvPicPr>
          <p:blipFill rotWithShape="1">
            <a:blip r:embed="rId7">
              <a:alphaModFix/>
            </a:blip>
            <a:srcRect b="0" l="0" r="0" t="0"/>
            <a:stretch/>
          </p:blipFill>
          <p:spPr>
            <a:xfrm>
              <a:off x="6722528" y="2397452"/>
              <a:ext cx="1809424" cy="3916035"/>
            </a:xfrm>
            <a:prstGeom prst="rect">
              <a:avLst/>
            </a:prstGeom>
            <a:noFill/>
            <a:ln>
              <a:noFill/>
            </a:ln>
          </p:spPr>
        </p:pic>
        <p:cxnSp>
          <p:nvCxnSpPr>
            <p:cNvPr id="2297" name="Google Shape;2297;p114"/>
            <p:cNvCxnSpPr/>
            <p:nvPr/>
          </p:nvCxnSpPr>
          <p:spPr>
            <a:xfrm>
              <a:off x="6531975" y="4355475"/>
              <a:ext cx="0" cy="2105700"/>
            </a:xfrm>
            <a:prstGeom prst="straightConnector1">
              <a:avLst/>
            </a:prstGeom>
            <a:noFill/>
            <a:ln cap="flat" cmpd="sng" w="9525">
              <a:solidFill>
                <a:srgbClr val="FF0000"/>
              </a:solidFill>
              <a:prstDash val="solid"/>
              <a:round/>
              <a:headEnd len="sm" w="sm" type="none"/>
              <a:tailEnd len="sm" w="sm" type="none"/>
            </a:ln>
          </p:spPr>
        </p:cxnSp>
        <p:cxnSp>
          <p:nvCxnSpPr>
            <p:cNvPr id="2298" name="Google Shape;2298;p114"/>
            <p:cNvCxnSpPr/>
            <p:nvPr/>
          </p:nvCxnSpPr>
          <p:spPr>
            <a:xfrm>
              <a:off x="6535800" y="6459100"/>
              <a:ext cx="2098200" cy="0"/>
            </a:xfrm>
            <a:prstGeom prst="straightConnector1">
              <a:avLst/>
            </a:prstGeom>
            <a:noFill/>
            <a:ln cap="flat" cmpd="sng" w="9525">
              <a:solidFill>
                <a:srgbClr val="FF0000"/>
              </a:solidFill>
              <a:prstDash val="solid"/>
              <a:round/>
              <a:headEnd len="sm" w="sm" type="none"/>
              <a:tailEnd len="sm" w="sm" type="none"/>
            </a:ln>
          </p:spPr>
        </p:cxnSp>
        <p:cxnSp>
          <p:nvCxnSpPr>
            <p:cNvPr id="2299" name="Google Shape;2299;p114"/>
            <p:cNvCxnSpPr/>
            <p:nvPr/>
          </p:nvCxnSpPr>
          <p:spPr>
            <a:xfrm rot="10800000">
              <a:off x="8637700" y="4353325"/>
              <a:ext cx="0" cy="2109600"/>
            </a:xfrm>
            <a:prstGeom prst="straightConnector1">
              <a:avLst/>
            </a:prstGeom>
            <a:noFill/>
            <a:ln cap="flat" cmpd="sng" w="9525">
              <a:solidFill>
                <a:srgbClr val="FF0000"/>
              </a:solidFill>
              <a:prstDash val="solid"/>
              <a:round/>
              <a:headEnd len="sm" w="sm" type="none"/>
              <a:tailEnd len="sm" w="sm" type="none"/>
            </a:ln>
          </p:spPr>
        </p:cxnSp>
        <p:cxnSp>
          <p:nvCxnSpPr>
            <p:cNvPr id="2300" name="Google Shape;2300;p114"/>
            <p:cNvCxnSpPr/>
            <p:nvPr/>
          </p:nvCxnSpPr>
          <p:spPr>
            <a:xfrm>
              <a:off x="8637700" y="4354375"/>
              <a:ext cx="158400" cy="0"/>
            </a:xfrm>
            <a:prstGeom prst="straightConnector1">
              <a:avLst/>
            </a:prstGeom>
            <a:noFill/>
            <a:ln cap="flat" cmpd="sng" w="9525">
              <a:solidFill>
                <a:srgbClr val="FF0000"/>
              </a:solidFill>
              <a:prstDash val="solid"/>
              <a:round/>
              <a:headEnd len="sm" w="sm" type="none"/>
              <a:tailEnd len="med" w="med" type="triangle"/>
            </a:ln>
          </p:spPr>
        </p:cxnSp>
        <p:sp>
          <p:nvSpPr>
            <p:cNvPr id="2301" name="Google Shape;2301;p114"/>
            <p:cNvSpPr/>
            <p:nvPr/>
          </p:nvSpPr>
          <p:spPr>
            <a:xfrm>
              <a:off x="6763538" y="2822975"/>
              <a:ext cx="1727400" cy="229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2" name="Google Shape;2302;p114"/>
            <p:cNvSpPr/>
            <p:nvPr/>
          </p:nvSpPr>
          <p:spPr>
            <a:xfrm>
              <a:off x="8839400" y="2822975"/>
              <a:ext cx="1727400" cy="229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7" name="Shape 2307"/>
        <p:cNvGrpSpPr/>
        <p:nvPr/>
      </p:nvGrpSpPr>
      <p:grpSpPr>
        <a:xfrm>
          <a:off x="0" y="0"/>
          <a:ext cx="0" cy="0"/>
          <a:chOff x="0" y="0"/>
          <a:chExt cx="0" cy="0"/>
        </a:xfrm>
      </p:grpSpPr>
      <p:sp>
        <p:nvSpPr>
          <p:cNvPr id="2308" name="Google Shape;2308;p115"/>
          <p:cNvSpPr txBox="1"/>
          <p:nvPr>
            <p:ph type="title"/>
          </p:nvPr>
        </p:nvSpPr>
        <p:spPr>
          <a:xfrm>
            <a:off x="302850" y="1843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a:solidFill>
                  <a:schemeClr val="dk1"/>
                </a:solidFill>
                <a:latin typeface="Arial"/>
                <a:ea typeface="Arial"/>
                <a:cs typeface="Arial"/>
                <a:sym typeface="Arial"/>
              </a:rPr>
              <a:t>Team Chat </a:t>
            </a:r>
            <a:r>
              <a:rPr lang="en-US">
                <a:solidFill>
                  <a:schemeClr val="dk1"/>
                </a:solidFill>
                <a:latin typeface="Arial"/>
                <a:ea typeface="Arial"/>
                <a:cs typeface="Arial"/>
                <a:sym typeface="Arial"/>
              </a:rPr>
              <a:t>&lt;Messages&gt;</a:t>
            </a:r>
            <a:endParaRPr>
              <a:solidFill>
                <a:schemeClr val="dk1"/>
              </a:solidFill>
              <a:latin typeface="Arial"/>
              <a:ea typeface="Arial"/>
              <a:cs typeface="Arial"/>
              <a:sym typeface="Arial"/>
            </a:endParaRPr>
          </a:p>
        </p:txBody>
      </p:sp>
      <p:grpSp>
        <p:nvGrpSpPr>
          <p:cNvPr id="2309" name="Google Shape;2309;p115"/>
          <p:cNvGrpSpPr/>
          <p:nvPr/>
        </p:nvGrpSpPr>
        <p:grpSpPr>
          <a:xfrm>
            <a:off x="597388" y="2078100"/>
            <a:ext cx="4387500" cy="1169700"/>
            <a:chOff x="1308025" y="2177275"/>
            <a:chExt cx="4387500" cy="1169700"/>
          </a:xfrm>
        </p:grpSpPr>
        <p:sp>
          <p:nvSpPr>
            <p:cNvPr id="2310" name="Google Shape;2310;p115"/>
            <p:cNvSpPr txBox="1"/>
            <p:nvPr/>
          </p:nvSpPr>
          <p:spPr>
            <a:xfrm>
              <a:off x="1308025" y="2177275"/>
              <a:ext cx="4387500" cy="1169700"/>
            </a:xfrm>
            <a:prstGeom prst="rect">
              <a:avLst/>
            </a:prstGeom>
            <a:noFill/>
            <a:ln>
              <a:noFill/>
            </a:ln>
          </p:spPr>
          <p:txBody>
            <a:bodyPr anchorCtr="0" anchor="t" bIns="91425" lIns="91425" spcFirstLastPara="1" rIns="91425" wrap="square" tIns="91425">
              <a:spAutoFit/>
            </a:bodyPr>
            <a:lstStyle/>
            <a:p>
              <a:pPr indent="-244475" lvl="0" marL="457200" marR="0" rtl="0" algn="l">
                <a:lnSpc>
                  <a:spcPct val="150000"/>
                </a:lnSpc>
                <a:spcBef>
                  <a:spcPts val="0"/>
                </a:spcBef>
                <a:spcAft>
                  <a:spcPts val="0"/>
                </a:spcAft>
                <a:buClr>
                  <a:schemeClr val="dk1"/>
                </a:buClr>
                <a:buSzPts val="1600"/>
                <a:buFont typeface="Calibri"/>
                <a:buAutoNum type="arabicPeriod"/>
              </a:pPr>
              <a:r>
                <a:rPr b="1" i="0" lang="en-US" sz="1600" u="none" cap="none" strike="noStrike">
                  <a:solidFill>
                    <a:schemeClr val="dk1"/>
                  </a:solidFill>
                  <a:latin typeface="Calibri"/>
                  <a:ea typeface="Calibri"/>
                  <a:cs typeface="Calibri"/>
                  <a:sym typeface="Calibri"/>
                </a:rPr>
                <a:t>Bold</a:t>
              </a:r>
              <a:r>
                <a:rPr b="1" i="0" lang="en-US" sz="1600" u="none" cap="none" strike="noStrike">
                  <a:solidFill>
                    <a:srgbClr val="595959"/>
                  </a:solidFill>
                  <a:latin typeface="Calibri"/>
                  <a:ea typeface="Calibri"/>
                  <a:cs typeface="Calibri"/>
                  <a:sym typeface="Calibri"/>
                </a:rPr>
                <a:t>:</a:t>
              </a:r>
              <a:r>
                <a:rPr b="0" i="0" lang="en-US" sz="1600" u="none" cap="none" strike="noStrike">
                  <a:solidFill>
                    <a:srgbClr val="595959"/>
                  </a:solidFill>
                  <a:latin typeface="Calibri"/>
                  <a:ea typeface="Calibri"/>
                  <a:cs typeface="Calibri"/>
                  <a:sym typeface="Calibri"/>
                </a:rPr>
                <a:t>  </a:t>
              </a:r>
              <a:r>
                <a:rPr b="0" i="0" lang="en-US" sz="1600" u="none" cap="none" strike="noStrike">
                  <a:solidFill>
                    <a:srgbClr val="FF0000"/>
                  </a:solidFill>
                  <a:latin typeface="Calibri"/>
                  <a:ea typeface="Calibri"/>
                  <a:cs typeface="Calibri"/>
                  <a:sym typeface="Calibri"/>
                </a:rPr>
                <a:t>*</a:t>
              </a:r>
              <a:r>
                <a:rPr b="0" i="0" lang="en-US" sz="1600" u="none" cap="none" strike="noStrike">
                  <a:solidFill>
                    <a:schemeClr val="dk1"/>
                  </a:solidFill>
                  <a:latin typeface="Calibri"/>
                  <a:ea typeface="Calibri"/>
                  <a:cs typeface="Calibri"/>
                  <a:sym typeface="Calibri"/>
                </a:rPr>
                <a:t>content</a:t>
              </a:r>
              <a:r>
                <a:rPr b="0" i="0" lang="en-US" sz="1600" u="none" cap="none" strike="noStrike">
                  <a:solidFill>
                    <a:srgbClr val="FF0000"/>
                  </a:solidFill>
                  <a:latin typeface="Calibri"/>
                  <a:ea typeface="Calibri"/>
                  <a:cs typeface="Calibri"/>
                  <a:sym typeface="Calibri"/>
                </a:rPr>
                <a:t>*</a:t>
              </a:r>
              <a:endParaRPr b="0" i="0" sz="1600" u="none" cap="none" strike="noStrike">
                <a:solidFill>
                  <a:schemeClr val="dk1"/>
                </a:solidFill>
                <a:latin typeface="Calibri"/>
                <a:ea typeface="Calibri"/>
                <a:cs typeface="Calibri"/>
                <a:sym typeface="Calibri"/>
              </a:endParaRPr>
            </a:p>
            <a:p>
              <a:pPr indent="-244475" lvl="0" marL="457200" marR="0" rtl="0" algn="l">
                <a:lnSpc>
                  <a:spcPct val="150000"/>
                </a:lnSpc>
                <a:spcBef>
                  <a:spcPts val="0"/>
                </a:spcBef>
                <a:spcAft>
                  <a:spcPts val="0"/>
                </a:spcAft>
                <a:buClr>
                  <a:schemeClr val="dk1"/>
                </a:buClr>
                <a:buSzPts val="1600"/>
                <a:buFont typeface="Calibri"/>
                <a:buAutoNum type="arabicPeriod"/>
              </a:pPr>
              <a:r>
                <a:rPr b="0" i="0" lang="en-US" sz="1600" u="none" cap="none" strike="noStrike">
                  <a:solidFill>
                    <a:srgbClr val="595959"/>
                  </a:solidFill>
                  <a:latin typeface="Calibri"/>
                  <a:ea typeface="Calibri"/>
                  <a:cs typeface="Calibri"/>
                  <a:sym typeface="Calibri"/>
                </a:rPr>
                <a:t>Highlight a word/sentence:  </a:t>
              </a:r>
              <a:r>
                <a:rPr b="0" i="0" lang="en-US" sz="1600" u="none" cap="none" strike="noStrike">
                  <a:solidFill>
                    <a:srgbClr val="FF0000"/>
                  </a:solidFill>
                  <a:latin typeface="Calibri"/>
                  <a:ea typeface="Calibri"/>
                  <a:cs typeface="Calibri"/>
                  <a:sym typeface="Calibri"/>
                </a:rPr>
                <a:t>`</a:t>
              </a:r>
              <a:r>
                <a:rPr b="0" i="0" lang="en-US" sz="1600" u="none" cap="none" strike="noStrike">
                  <a:solidFill>
                    <a:schemeClr val="dk1"/>
                  </a:solidFill>
                  <a:latin typeface="Calibri"/>
                  <a:ea typeface="Calibri"/>
                  <a:cs typeface="Calibri"/>
                  <a:sym typeface="Calibri"/>
                </a:rPr>
                <a:t>content</a:t>
              </a:r>
              <a:r>
                <a:rPr b="0" i="0" lang="en-US" sz="1600" u="none" cap="none" strike="noStrike">
                  <a:solidFill>
                    <a:srgbClr val="FF0000"/>
                  </a:solidFill>
                  <a:latin typeface="Calibri"/>
                  <a:ea typeface="Calibri"/>
                  <a:cs typeface="Calibri"/>
                  <a:sym typeface="Calibri"/>
                </a:rPr>
                <a:t>`</a:t>
              </a:r>
              <a:endParaRPr b="0" i="0" sz="1600" u="none" cap="none" strike="noStrike">
                <a:solidFill>
                  <a:srgbClr val="FF0000"/>
                </a:solidFill>
                <a:latin typeface="Calibri"/>
                <a:ea typeface="Calibri"/>
                <a:cs typeface="Calibri"/>
                <a:sym typeface="Calibri"/>
              </a:endParaRPr>
            </a:p>
            <a:p>
              <a:pPr indent="-244475" lvl="0" marL="457200" marR="0" rtl="0" algn="l">
                <a:lnSpc>
                  <a:spcPct val="150000"/>
                </a:lnSpc>
                <a:spcBef>
                  <a:spcPts val="0"/>
                </a:spcBef>
                <a:spcAft>
                  <a:spcPts val="0"/>
                </a:spcAft>
                <a:buClr>
                  <a:schemeClr val="dk1"/>
                </a:buClr>
                <a:buSzPts val="1600"/>
                <a:buFont typeface="Calibri"/>
                <a:buAutoNum type="arabicPeriod"/>
              </a:pPr>
              <a:r>
                <a:rPr b="0" i="0" lang="en-US" sz="1600" u="none" cap="none" strike="noStrike">
                  <a:solidFill>
                    <a:schemeClr val="dk1"/>
                  </a:solidFill>
                  <a:latin typeface="Calibri"/>
                  <a:ea typeface="Calibri"/>
                  <a:cs typeface="Calibri"/>
                  <a:sym typeface="Calibri"/>
                </a:rPr>
                <a:t>Insert a quote</a:t>
              </a:r>
              <a:r>
                <a:rPr b="0" i="0" lang="en-US" sz="1600" u="none" cap="none" strike="noStrike">
                  <a:solidFill>
                    <a:srgbClr val="595959"/>
                  </a:solidFill>
                  <a:latin typeface="Calibri"/>
                  <a:ea typeface="Calibri"/>
                  <a:cs typeface="Calibri"/>
                  <a:sym typeface="Calibri"/>
                </a:rPr>
                <a:t>  :  </a:t>
              </a:r>
              <a:r>
                <a:rPr b="0" i="0" lang="en-US" sz="1600" u="none" cap="none" strike="noStrike">
                  <a:solidFill>
                    <a:srgbClr val="FF0000"/>
                  </a:solidFill>
                  <a:latin typeface="Calibri"/>
                  <a:ea typeface="Calibri"/>
                  <a:cs typeface="Calibri"/>
                  <a:sym typeface="Calibri"/>
                </a:rPr>
                <a:t>```</a:t>
              </a:r>
              <a:r>
                <a:rPr b="0" i="0" lang="en-US" sz="1600" u="none" cap="none" strike="noStrike">
                  <a:solidFill>
                    <a:schemeClr val="dk1"/>
                  </a:solidFill>
                  <a:latin typeface="Calibri"/>
                  <a:ea typeface="Calibri"/>
                  <a:cs typeface="Calibri"/>
                  <a:sym typeface="Calibri"/>
                </a:rPr>
                <a:t>content</a:t>
              </a:r>
              <a:r>
                <a:rPr b="0" i="0" lang="en-US" sz="1600" u="none" cap="none" strike="noStrike">
                  <a:solidFill>
                    <a:srgbClr val="FF0000"/>
                  </a:solidFill>
                  <a:latin typeface="Calibri"/>
                  <a:ea typeface="Calibri"/>
                  <a:cs typeface="Calibri"/>
                  <a:sym typeface="Calibri"/>
                </a:rPr>
                <a:t>```</a:t>
              </a:r>
              <a:endParaRPr b="0" i="0" sz="1600" u="none" cap="none" strike="noStrike">
                <a:solidFill>
                  <a:srgbClr val="FF0000"/>
                </a:solidFill>
                <a:latin typeface="Calibri"/>
                <a:ea typeface="Calibri"/>
                <a:cs typeface="Calibri"/>
                <a:sym typeface="Calibri"/>
              </a:endParaRPr>
            </a:p>
          </p:txBody>
        </p:sp>
        <p:sp>
          <p:nvSpPr>
            <p:cNvPr id="2311" name="Google Shape;2311;p115"/>
            <p:cNvSpPr/>
            <p:nvPr/>
          </p:nvSpPr>
          <p:spPr>
            <a:xfrm>
              <a:off x="1793625" y="3010850"/>
              <a:ext cx="1283700" cy="242400"/>
            </a:xfrm>
            <a:prstGeom prst="roundRect">
              <a:avLst>
                <a:gd fmla="val 16667"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2312" name="Google Shape;2312;p115"/>
            <p:cNvPicPr preferRelativeResize="0"/>
            <p:nvPr/>
          </p:nvPicPr>
          <p:blipFill rotWithShape="1">
            <a:blip r:embed="rId3">
              <a:alphaModFix/>
            </a:blip>
            <a:srcRect b="0" l="0" r="0" t="0"/>
            <a:stretch/>
          </p:blipFill>
          <p:spPr>
            <a:xfrm>
              <a:off x="1793625" y="2619838"/>
              <a:ext cx="2205450" cy="284575"/>
            </a:xfrm>
            <a:prstGeom prst="rect">
              <a:avLst/>
            </a:prstGeom>
            <a:noFill/>
            <a:ln>
              <a:noFill/>
            </a:ln>
          </p:spPr>
        </p:pic>
      </p:grpSp>
      <p:sp>
        <p:nvSpPr>
          <p:cNvPr id="2313" name="Google Shape;2313;p115"/>
          <p:cNvSpPr txBox="1"/>
          <p:nvPr/>
        </p:nvSpPr>
        <p:spPr>
          <a:xfrm>
            <a:off x="597400" y="1723200"/>
            <a:ext cx="30000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E32490"/>
                </a:solidFill>
                <a:latin typeface="Calibri"/>
                <a:ea typeface="Calibri"/>
                <a:cs typeface="Calibri"/>
                <a:sym typeface="Calibri"/>
              </a:rPr>
              <a:t>Format messages:</a:t>
            </a:r>
            <a:endParaRPr b="1" i="0" sz="1600" u="none" cap="none" strike="noStrike">
              <a:solidFill>
                <a:srgbClr val="E32490"/>
              </a:solidFill>
              <a:latin typeface="Calibri"/>
              <a:ea typeface="Calibri"/>
              <a:cs typeface="Calibri"/>
              <a:sym typeface="Calibri"/>
            </a:endParaRPr>
          </a:p>
        </p:txBody>
      </p:sp>
      <p:sp>
        <p:nvSpPr>
          <p:cNvPr id="2314" name="Google Shape;2314;p115"/>
          <p:cNvSpPr txBox="1"/>
          <p:nvPr/>
        </p:nvSpPr>
        <p:spPr>
          <a:xfrm>
            <a:off x="419775" y="4117263"/>
            <a:ext cx="4453500" cy="1563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US" sz="1600" u="none" cap="none" strike="noStrike">
                <a:solidFill>
                  <a:srgbClr val="E32490"/>
                </a:solidFill>
                <a:latin typeface="Calibri"/>
                <a:ea typeface="Calibri"/>
                <a:cs typeface="Calibri"/>
                <a:sym typeface="Calibri"/>
              </a:rPr>
              <a:t>Edit messages:</a:t>
            </a:r>
            <a:endParaRPr b="1" i="0" sz="1600" u="none" cap="none" strike="noStrike">
              <a:solidFill>
                <a:srgbClr val="E32490"/>
              </a:solidFill>
              <a:latin typeface="Calibri"/>
              <a:ea typeface="Calibri"/>
              <a:cs typeface="Calibri"/>
              <a:sym typeface="Calibri"/>
            </a:endParaRPr>
          </a:p>
          <a:p>
            <a:pPr indent="-330200" lvl="0" marL="457200" marR="0" rtl="0" algn="l">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In the first 30 minutes after sending a message, users can edit/delete it if necessary.</a:t>
            </a:r>
            <a:endParaRPr b="0" i="0" sz="1600" u="none" cap="none" strike="noStrike">
              <a:solidFill>
                <a:schemeClr val="dk1"/>
              </a:solidFill>
              <a:latin typeface="Calibri"/>
              <a:ea typeface="Calibri"/>
              <a:cs typeface="Calibri"/>
              <a:sym typeface="Calibri"/>
            </a:endParaRPr>
          </a:p>
          <a:p>
            <a:pPr indent="-330200" lvl="0" marL="457200" marR="0" rtl="0" algn="l">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Press and hold a message to see the actions menu</a:t>
            </a:r>
            <a:endParaRPr b="0" i="0" sz="1600" u="none" cap="none" strike="noStrike">
              <a:solidFill>
                <a:schemeClr val="dk1"/>
              </a:solidFill>
              <a:latin typeface="Calibri"/>
              <a:ea typeface="Calibri"/>
              <a:cs typeface="Calibri"/>
              <a:sym typeface="Calibri"/>
            </a:endParaRPr>
          </a:p>
        </p:txBody>
      </p:sp>
      <p:pic>
        <p:nvPicPr>
          <p:cNvPr id="2315" name="Google Shape;2315;p115"/>
          <p:cNvPicPr preferRelativeResize="0"/>
          <p:nvPr/>
        </p:nvPicPr>
        <p:blipFill rotWithShape="1">
          <a:blip r:embed="rId4">
            <a:alphaModFix/>
          </a:blip>
          <a:srcRect b="36061" l="0" r="0" t="0"/>
          <a:stretch/>
        </p:blipFill>
        <p:spPr>
          <a:xfrm>
            <a:off x="5601738" y="1635525"/>
            <a:ext cx="5673951" cy="2054850"/>
          </a:xfrm>
          <a:prstGeom prst="rect">
            <a:avLst/>
          </a:prstGeom>
          <a:noFill/>
          <a:ln>
            <a:noFill/>
          </a:ln>
        </p:spPr>
      </p:pic>
      <p:pic>
        <p:nvPicPr>
          <p:cNvPr id="2316" name="Google Shape;2316;p115"/>
          <p:cNvPicPr preferRelativeResize="0"/>
          <p:nvPr/>
        </p:nvPicPr>
        <p:blipFill rotWithShape="1">
          <a:blip r:embed="rId5">
            <a:alphaModFix/>
          </a:blip>
          <a:srcRect b="0" l="0" r="0" t="0"/>
          <a:stretch/>
        </p:blipFill>
        <p:spPr>
          <a:xfrm>
            <a:off x="8539562" y="4314025"/>
            <a:ext cx="3353350" cy="1170425"/>
          </a:xfrm>
          <a:prstGeom prst="rect">
            <a:avLst/>
          </a:prstGeom>
          <a:noFill/>
          <a:ln>
            <a:noFill/>
          </a:ln>
        </p:spPr>
      </p:pic>
      <p:pic>
        <p:nvPicPr>
          <p:cNvPr id="2317" name="Google Shape;2317;p115"/>
          <p:cNvPicPr preferRelativeResize="0"/>
          <p:nvPr/>
        </p:nvPicPr>
        <p:blipFill rotWithShape="1">
          <a:blip r:embed="rId6">
            <a:alphaModFix/>
          </a:blip>
          <a:srcRect b="0" l="0" r="0" t="0"/>
          <a:stretch/>
        </p:blipFill>
        <p:spPr>
          <a:xfrm>
            <a:off x="4984537" y="4314024"/>
            <a:ext cx="3219624" cy="1170425"/>
          </a:xfrm>
          <a:prstGeom prst="rect">
            <a:avLst/>
          </a:prstGeom>
          <a:noFill/>
          <a:ln>
            <a:noFill/>
          </a:ln>
        </p:spPr>
      </p:pic>
      <p:cxnSp>
        <p:nvCxnSpPr>
          <p:cNvPr id="2318" name="Google Shape;2318;p115"/>
          <p:cNvCxnSpPr>
            <a:stCxn id="2317" idx="3"/>
            <a:endCxn id="2316" idx="1"/>
          </p:cNvCxnSpPr>
          <p:nvPr/>
        </p:nvCxnSpPr>
        <p:spPr>
          <a:xfrm>
            <a:off x="8204161" y="4899237"/>
            <a:ext cx="335400" cy="0"/>
          </a:xfrm>
          <a:prstGeom prst="straightConnector1">
            <a:avLst/>
          </a:prstGeom>
          <a:noFill/>
          <a:ln cap="flat" cmpd="sng" w="9525">
            <a:solidFill>
              <a:srgbClr val="FF0000"/>
            </a:solidFill>
            <a:prstDash val="solid"/>
            <a:round/>
            <a:headEnd len="sm" w="sm" type="none"/>
            <a:tailEnd len="med" w="med" type="triangle"/>
          </a:ln>
        </p:spPr>
      </p:cxn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2" name="Shape 2322"/>
        <p:cNvGrpSpPr/>
        <p:nvPr/>
      </p:nvGrpSpPr>
      <p:grpSpPr>
        <a:xfrm>
          <a:off x="0" y="0"/>
          <a:ext cx="0" cy="0"/>
          <a:chOff x="0" y="0"/>
          <a:chExt cx="0" cy="0"/>
        </a:xfrm>
      </p:grpSpPr>
      <p:sp>
        <p:nvSpPr>
          <p:cNvPr id="2323" name="Google Shape;2323;p116"/>
          <p:cNvSpPr txBox="1"/>
          <p:nvPr>
            <p:ph type="title"/>
          </p:nvPr>
        </p:nvSpPr>
        <p:spPr>
          <a:xfrm>
            <a:off x="2571750" y="2392450"/>
            <a:ext cx="7048500" cy="113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800"/>
              <a:buFont typeface="Quattrocento Sans"/>
              <a:buNone/>
            </a:pPr>
            <a:r>
              <a:rPr lang="en-US" sz="4000">
                <a:latin typeface="Verdana"/>
                <a:ea typeface="Verdana"/>
                <a:cs typeface="Verdana"/>
                <a:sym typeface="Verdana"/>
              </a:rPr>
              <a:t>Desktop App</a:t>
            </a:r>
            <a:endParaRPr sz="4000">
              <a:latin typeface="Verdana"/>
              <a:ea typeface="Verdana"/>
              <a:cs typeface="Verdana"/>
              <a:sym typeface="Verdana"/>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8" name="Shape 2328"/>
        <p:cNvGrpSpPr/>
        <p:nvPr/>
      </p:nvGrpSpPr>
      <p:grpSpPr>
        <a:xfrm>
          <a:off x="0" y="0"/>
          <a:ext cx="0" cy="0"/>
          <a:chOff x="0" y="0"/>
          <a:chExt cx="0" cy="0"/>
        </a:xfrm>
      </p:grpSpPr>
      <p:sp>
        <p:nvSpPr>
          <p:cNvPr id="2329" name="Google Shape;2329;p117"/>
          <p:cNvSpPr txBox="1"/>
          <p:nvPr/>
        </p:nvSpPr>
        <p:spPr>
          <a:xfrm>
            <a:off x="3450650" y="2967300"/>
            <a:ext cx="5290800" cy="923400"/>
          </a:xfrm>
          <a:prstGeom prst="rect">
            <a:avLst/>
          </a:prstGeom>
          <a:noFill/>
          <a:ln cap="flat" cmpd="sng" w="38100">
            <a:solidFill>
              <a:schemeClr val="dk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chemeClr val="dk2"/>
                </a:solidFill>
                <a:latin typeface="Quattrocento Sans"/>
                <a:ea typeface="Quattrocento Sans"/>
                <a:cs typeface="Quattrocento Sans"/>
                <a:sym typeface="Quattrocento Sans"/>
              </a:rPr>
              <a:t>Windows</a:t>
            </a:r>
            <a:endParaRPr b="0" i="0" sz="1400" u="none" cap="none" strike="noStrike">
              <a:solidFill>
                <a:schemeClr val="dk2"/>
              </a:solidFill>
              <a:latin typeface="Arial"/>
              <a:ea typeface="Arial"/>
              <a:cs typeface="Arial"/>
              <a:sym typeface="Arial"/>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3" name="Shape 2333"/>
        <p:cNvGrpSpPr/>
        <p:nvPr/>
      </p:nvGrpSpPr>
      <p:grpSpPr>
        <a:xfrm>
          <a:off x="0" y="0"/>
          <a:ext cx="0" cy="0"/>
          <a:chOff x="0" y="0"/>
          <a:chExt cx="0" cy="0"/>
        </a:xfrm>
      </p:grpSpPr>
      <p:sp>
        <p:nvSpPr>
          <p:cNvPr id="2334" name="Google Shape;2334;p118"/>
          <p:cNvSpPr txBox="1"/>
          <p:nvPr/>
        </p:nvSpPr>
        <p:spPr>
          <a:xfrm>
            <a:off x="269900" y="884550"/>
            <a:ext cx="7177500" cy="3346500"/>
          </a:xfrm>
          <a:prstGeom prst="rect">
            <a:avLst/>
          </a:prstGeom>
          <a:noFill/>
          <a:ln>
            <a:noFill/>
          </a:ln>
        </p:spPr>
        <p:txBody>
          <a:bodyPr anchorCtr="0" anchor="ctr" bIns="121900" lIns="121900" spcFirstLastPara="1" rIns="121900" wrap="square" tIns="121900">
            <a:noAutofit/>
          </a:bodyPr>
          <a:lstStyle/>
          <a:p>
            <a:pPr indent="0" lvl="0" marL="0" marR="0" rtl="0" algn="just">
              <a:lnSpc>
                <a:spcPct val="115000"/>
              </a:lnSpc>
              <a:spcBef>
                <a:spcPts val="0"/>
              </a:spcBef>
              <a:spcAft>
                <a:spcPts val="0"/>
              </a:spcAft>
              <a:buClr>
                <a:schemeClr val="dk1"/>
              </a:buClr>
              <a:buSzPts val="1100"/>
              <a:buFont typeface="Arial"/>
              <a:buNone/>
            </a:pPr>
            <a:r>
              <a:rPr b="1" i="0" lang="en-US" sz="1600" u="none" cap="none" strike="noStrike">
                <a:solidFill>
                  <a:schemeClr val="dk1"/>
                </a:solidFill>
                <a:latin typeface="Arial"/>
                <a:ea typeface="Arial"/>
                <a:cs typeface="Arial"/>
                <a:sym typeface="Arial"/>
              </a:rPr>
              <a:t>Desktop App</a:t>
            </a:r>
            <a:r>
              <a:rPr b="0" i="0" lang="en-US" sz="1600" u="none" cap="none" strike="noStrike">
                <a:solidFill>
                  <a:schemeClr val="dk1"/>
                </a:solidFill>
                <a:latin typeface="Arial"/>
                <a:ea typeface="Arial"/>
                <a:cs typeface="Arial"/>
                <a:sym typeface="Arial"/>
              </a:rPr>
              <a:t> is an application used to make and receive calls on the computer. </a:t>
            </a:r>
            <a:endParaRPr b="0" i="0" sz="1600" u="none" cap="none" strike="noStrike">
              <a:solidFill>
                <a:schemeClr val="dk1"/>
              </a:solidFill>
              <a:latin typeface="Arial"/>
              <a:ea typeface="Arial"/>
              <a:cs typeface="Arial"/>
              <a:sym typeface="Arial"/>
            </a:endParaRPr>
          </a:p>
          <a:p>
            <a:pPr indent="-330200" lvl="0" marL="457200" marR="0" rtl="0" algn="just">
              <a:lnSpc>
                <a:spcPct val="115000"/>
              </a:lnSpc>
              <a:spcBef>
                <a:spcPts val="0"/>
              </a:spcBef>
              <a:spcAft>
                <a:spcPts val="0"/>
              </a:spcAft>
              <a:buClr>
                <a:srgbClr val="000000"/>
              </a:buClr>
              <a:buSzPts val="1600"/>
              <a:buFont typeface="Arial"/>
              <a:buChar char="●"/>
            </a:pPr>
            <a:r>
              <a:rPr b="0" i="0" lang="en-US" sz="1600" u="none" cap="none" strike="noStrike">
                <a:solidFill>
                  <a:schemeClr val="dk1"/>
                </a:solidFill>
                <a:latin typeface="Arial"/>
                <a:ea typeface="Arial"/>
                <a:cs typeface="Arial"/>
                <a:sym typeface="Arial"/>
              </a:rPr>
              <a:t>Download Link: </a:t>
            </a:r>
            <a:r>
              <a:rPr b="0" i="0" lang="en-US" sz="1600" u="sng" cap="none" strike="noStrike">
                <a:solidFill>
                  <a:srgbClr val="039BE5"/>
                </a:solidFill>
                <a:latin typeface="Arial"/>
                <a:ea typeface="Arial"/>
                <a:cs typeface="Arial"/>
                <a:sym typeface="Arial"/>
                <a:hlinkClick r:id="rId3">
                  <a:extLst>
                    <a:ext uri="{A12FA001-AC4F-418D-AE19-62706E023703}">
                      <ahyp:hlinkClr val="tx"/>
                    </a:ext>
                  </a:extLst>
                </a:hlinkClick>
              </a:rPr>
              <a:t>http://bit.ly/b3winapp</a:t>
            </a:r>
            <a:endParaRPr b="0" i="0" sz="1600" u="none" cap="none" strike="noStrike">
              <a:solidFill>
                <a:srgbClr val="039BE5"/>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The installer will attempt to automatically download and install the required libraries if they have not already been installed. However, if there is no Internet access available, you need to download and install the prerequisites manually before installing. </a:t>
            </a:r>
            <a:endParaRPr b="0" i="0" sz="1600" u="none" cap="none" strike="noStrike">
              <a:solidFill>
                <a:srgbClr val="000000"/>
              </a:solidFill>
              <a:latin typeface="Arial"/>
              <a:ea typeface="Arial"/>
              <a:cs typeface="Arial"/>
              <a:sym typeface="Arial"/>
            </a:endParaRPr>
          </a:p>
          <a:p>
            <a:pPr indent="-330200" lvl="0" marL="457200" marR="0" rtl="0" algn="just">
              <a:lnSpc>
                <a:spcPct val="115000"/>
              </a:lnSpc>
              <a:spcBef>
                <a:spcPts val="0"/>
              </a:spcBef>
              <a:spcAft>
                <a:spcPts val="0"/>
              </a:spcAft>
              <a:buClr>
                <a:srgbClr val="000000"/>
              </a:buClr>
              <a:buSzPts val="1600"/>
              <a:buFont typeface="Arial"/>
              <a:buAutoNum type="arabicPeriod"/>
            </a:pPr>
            <a:r>
              <a:rPr b="0" i="0" lang="en-US" sz="1600" u="none" cap="none" strike="noStrike">
                <a:solidFill>
                  <a:srgbClr val="000000"/>
                </a:solidFill>
                <a:latin typeface="Arial"/>
                <a:ea typeface="Arial"/>
                <a:cs typeface="Arial"/>
                <a:sym typeface="Arial"/>
              </a:rPr>
              <a:t>Once the file has been downloaded, extract the .zip file to find the app installer ) Right-click on the file and choose </a:t>
            </a:r>
            <a:r>
              <a:rPr b="1" i="0" lang="en-US" sz="1600" u="none" cap="none" strike="noStrike">
                <a:solidFill>
                  <a:srgbClr val="000000"/>
                </a:solidFill>
                <a:latin typeface="Arial"/>
                <a:ea typeface="Arial"/>
                <a:cs typeface="Arial"/>
                <a:sym typeface="Arial"/>
              </a:rPr>
              <a:t>Run as Administrator</a:t>
            </a:r>
            <a:r>
              <a:rPr b="0" i="0" lang="en-US" sz="1600" u="none" cap="none" strike="noStrike">
                <a:solidFill>
                  <a:srgbClr val="000000"/>
                </a:solidFill>
                <a:latin typeface="Arial"/>
                <a:ea typeface="Arial"/>
                <a:cs typeface="Arial"/>
                <a:sym typeface="Arial"/>
              </a:rPr>
              <a:t>.</a:t>
            </a:r>
            <a:endParaRPr b="0" i="0" sz="1600" u="none" cap="none" strike="noStrike">
              <a:solidFill>
                <a:srgbClr val="000000"/>
              </a:solidFill>
              <a:latin typeface="Arial"/>
              <a:ea typeface="Arial"/>
              <a:cs typeface="Arial"/>
              <a:sym typeface="Arial"/>
            </a:endParaRPr>
          </a:p>
          <a:p>
            <a:pPr indent="-330200" lvl="0" marL="457200" marR="0" rtl="0" algn="just">
              <a:lnSpc>
                <a:spcPct val="115000"/>
              </a:lnSpc>
              <a:spcBef>
                <a:spcPts val="0"/>
              </a:spcBef>
              <a:spcAft>
                <a:spcPts val="0"/>
              </a:spcAft>
              <a:buClr>
                <a:srgbClr val="000000"/>
              </a:buClr>
              <a:buSzPts val="1600"/>
              <a:buFont typeface="Arial"/>
              <a:buAutoNum type="arabicPeriod"/>
            </a:pPr>
            <a:r>
              <a:rPr b="0" i="0" lang="en-US" sz="1600" u="none" cap="none" strike="noStrike">
                <a:solidFill>
                  <a:srgbClr val="000000"/>
                </a:solidFill>
                <a:latin typeface="Arial"/>
                <a:ea typeface="Arial"/>
                <a:cs typeface="Arial"/>
                <a:sym typeface="Arial"/>
              </a:rPr>
              <a:t>The Installer will appear and simply follow the step-by-step procedure by clicking “Next”.</a:t>
            </a:r>
            <a:endParaRPr b="0" i="0" sz="1600" u="none" cap="none" strike="noStrike">
              <a:solidFill>
                <a:srgbClr val="000000"/>
              </a:solidFill>
              <a:latin typeface="Arial"/>
              <a:ea typeface="Arial"/>
              <a:cs typeface="Arial"/>
              <a:sym typeface="Arial"/>
            </a:endParaRPr>
          </a:p>
        </p:txBody>
      </p:sp>
      <p:pic>
        <p:nvPicPr>
          <p:cNvPr id="2335" name="Google Shape;2335;p118"/>
          <p:cNvPicPr preferRelativeResize="0"/>
          <p:nvPr/>
        </p:nvPicPr>
        <p:blipFill rotWithShape="1">
          <a:blip r:embed="rId4">
            <a:alphaModFix/>
          </a:blip>
          <a:srcRect b="651" l="0" r="0" t="660"/>
          <a:stretch/>
        </p:blipFill>
        <p:spPr>
          <a:xfrm>
            <a:off x="9292297" y="4445749"/>
            <a:ext cx="2866866" cy="2173340"/>
          </a:xfrm>
          <a:prstGeom prst="rect">
            <a:avLst/>
          </a:prstGeom>
          <a:noFill/>
          <a:ln cap="flat" cmpd="sng" w="9525">
            <a:solidFill>
              <a:srgbClr val="666666"/>
            </a:solidFill>
            <a:prstDash val="solid"/>
            <a:round/>
            <a:headEnd len="sm" w="sm" type="none"/>
            <a:tailEnd len="sm" w="sm" type="none"/>
          </a:ln>
        </p:spPr>
      </p:pic>
      <p:pic>
        <p:nvPicPr>
          <p:cNvPr id="2336" name="Google Shape;2336;p118"/>
          <p:cNvPicPr preferRelativeResize="0"/>
          <p:nvPr/>
        </p:nvPicPr>
        <p:blipFill rotWithShape="1">
          <a:blip r:embed="rId5">
            <a:alphaModFix/>
          </a:blip>
          <a:srcRect b="661" l="0" r="0" t="651"/>
          <a:stretch/>
        </p:blipFill>
        <p:spPr>
          <a:xfrm>
            <a:off x="3145643" y="4440185"/>
            <a:ext cx="2866871" cy="2184475"/>
          </a:xfrm>
          <a:prstGeom prst="rect">
            <a:avLst/>
          </a:prstGeom>
          <a:noFill/>
          <a:ln cap="flat" cmpd="sng" w="9525">
            <a:solidFill>
              <a:srgbClr val="666666"/>
            </a:solidFill>
            <a:prstDash val="solid"/>
            <a:round/>
            <a:headEnd len="sm" w="sm" type="none"/>
            <a:tailEnd len="sm" w="sm" type="none"/>
          </a:ln>
        </p:spPr>
      </p:pic>
      <p:pic>
        <p:nvPicPr>
          <p:cNvPr id="2337" name="Google Shape;2337;p118"/>
          <p:cNvPicPr preferRelativeResize="0"/>
          <p:nvPr/>
        </p:nvPicPr>
        <p:blipFill rotWithShape="1">
          <a:blip r:embed="rId6">
            <a:alphaModFix/>
          </a:blip>
          <a:srcRect b="787" l="0" r="0" t="776"/>
          <a:stretch/>
        </p:blipFill>
        <p:spPr>
          <a:xfrm>
            <a:off x="6218970" y="4442946"/>
            <a:ext cx="2866866" cy="2178930"/>
          </a:xfrm>
          <a:prstGeom prst="rect">
            <a:avLst/>
          </a:prstGeom>
          <a:noFill/>
          <a:ln cap="flat" cmpd="sng" w="9525">
            <a:solidFill>
              <a:srgbClr val="666666"/>
            </a:solidFill>
            <a:prstDash val="solid"/>
            <a:round/>
            <a:headEnd len="sm" w="sm" type="none"/>
            <a:tailEnd len="sm" w="sm" type="none"/>
          </a:ln>
        </p:spPr>
      </p:pic>
      <p:pic>
        <p:nvPicPr>
          <p:cNvPr id="2338" name="Google Shape;2338;p118"/>
          <p:cNvPicPr preferRelativeResize="0"/>
          <p:nvPr/>
        </p:nvPicPr>
        <p:blipFill rotWithShape="1">
          <a:blip r:embed="rId7">
            <a:alphaModFix/>
          </a:blip>
          <a:srcRect b="1161" l="0" r="0" t="1162"/>
          <a:stretch/>
        </p:blipFill>
        <p:spPr>
          <a:xfrm>
            <a:off x="32838" y="4440150"/>
            <a:ext cx="2906342" cy="2184500"/>
          </a:xfrm>
          <a:prstGeom prst="rect">
            <a:avLst/>
          </a:prstGeom>
          <a:noFill/>
          <a:ln cap="flat" cmpd="sng" w="9525">
            <a:solidFill>
              <a:srgbClr val="666666"/>
            </a:solidFill>
            <a:prstDash val="solid"/>
            <a:round/>
            <a:headEnd len="sm" w="sm" type="none"/>
            <a:tailEnd len="sm" w="sm" type="none"/>
          </a:ln>
        </p:spPr>
      </p:pic>
      <p:pic>
        <p:nvPicPr>
          <p:cNvPr id="2339" name="Google Shape;2339;p118"/>
          <p:cNvPicPr preferRelativeResize="0"/>
          <p:nvPr/>
        </p:nvPicPr>
        <p:blipFill rotWithShape="1">
          <a:blip r:embed="rId8">
            <a:alphaModFix/>
          </a:blip>
          <a:srcRect b="0" l="0" r="23575" t="0"/>
          <a:stretch/>
        </p:blipFill>
        <p:spPr>
          <a:xfrm>
            <a:off x="7729600" y="1178775"/>
            <a:ext cx="4429574" cy="3052275"/>
          </a:xfrm>
          <a:prstGeom prst="rect">
            <a:avLst/>
          </a:prstGeom>
          <a:noFill/>
          <a:ln cap="flat" cmpd="sng" w="9525">
            <a:solidFill>
              <a:srgbClr val="595959"/>
            </a:solidFill>
            <a:prstDash val="solid"/>
            <a:round/>
            <a:headEnd len="sm" w="sm" type="none"/>
            <a:tailEnd len="sm" w="sm" type="none"/>
          </a:ln>
        </p:spPr>
      </p:pic>
      <p:cxnSp>
        <p:nvCxnSpPr>
          <p:cNvPr id="2340" name="Google Shape;2340;p118"/>
          <p:cNvCxnSpPr>
            <a:stCxn id="2339" idx="2"/>
          </p:cNvCxnSpPr>
          <p:nvPr/>
        </p:nvCxnSpPr>
        <p:spPr>
          <a:xfrm>
            <a:off x="9944387" y="4231050"/>
            <a:ext cx="0" cy="209100"/>
          </a:xfrm>
          <a:prstGeom prst="straightConnector1">
            <a:avLst/>
          </a:prstGeom>
          <a:noFill/>
          <a:ln cap="flat" cmpd="sng" w="9525">
            <a:solidFill>
              <a:srgbClr val="FF0000"/>
            </a:solidFill>
            <a:prstDash val="solid"/>
            <a:round/>
            <a:headEnd len="sm" w="sm" type="none"/>
            <a:tailEnd len="med" w="med" type="triangle"/>
          </a:ln>
        </p:spPr>
      </p:cxnSp>
      <p:cxnSp>
        <p:nvCxnSpPr>
          <p:cNvPr id="2341" name="Google Shape;2341;p118"/>
          <p:cNvCxnSpPr>
            <a:stCxn id="2335" idx="1"/>
            <a:endCxn id="2337" idx="3"/>
          </p:cNvCxnSpPr>
          <p:nvPr/>
        </p:nvCxnSpPr>
        <p:spPr>
          <a:xfrm rot="10800000">
            <a:off x="9085897" y="5532419"/>
            <a:ext cx="206400" cy="0"/>
          </a:xfrm>
          <a:prstGeom prst="straightConnector1">
            <a:avLst/>
          </a:prstGeom>
          <a:noFill/>
          <a:ln cap="flat" cmpd="sng" w="9525">
            <a:solidFill>
              <a:srgbClr val="FF0000"/>
            </a:solidFill>
            <a:prstDash val="solid"/>
            <a:round/>
            <a:headEnd len="sm" w="sm" type="none"/>
            <a:tailEnd len="med" w="med" type="triangle"/>
          </a:ln>
        </p:spPr>
      </p:cxnSp>
      <p:cxnSp>
        <p:nvCxnSpPr>
          <p:cNvPr id="2342" name="Google Shape;2342;p118"/>
          <p:cNvCxnSpPr>
            <a:stCxn id="2337" idx="1"/>
            <a:endCxn id="2336" idx="3"/>
          </p:cNvCxnSpPr>
          <p:nvPr/>
        </p:nvCxnSpPr>
        <p:spPr>
          <a:xfrm rot="10800000">
            <a:off x="6012570" y="5532411"/>
            <a:ext cx="206400" cy="0"/>
          </a:xfrm>
          <a:prstGeom prst="straightConnector1">
            <a:avLst/>
          </a:prstGeom>
          <a:noFill/>
          <a:ln cap="flat" cmpd="sng" w="9525">
            <a:solidFill>
              <a:srgbClr val="FF0000"/>
            </a:solidFill>
            <a:prstDash val="solid"/>
            <a:round/>
            <a:headEnd len="sm" w="sm" type="none"/>
            <a:tailEnd len="med" w="med" type="triangle"/>
          </a:ln>
        </p:spPr>
      </p:cxnSp>
      <p:cxnSp>
        <p:nvCxnSpPr>
          <p:cNvPr id="2343" name="Google Shape;2343;p118"/>
          <p:cNvCxnSpPr>
            <a:stCxn id="2336" idx="1"/>
            <a:endCxn id="2338" idx="3"/>
          </p:cNvCxnSpPr>
          <p:nvPr/>
        </p:nvCxnSpPr>
        <p:spPr>
          <a:xfrm rot="10800000">
            <a:off x="2939243" y="5532423"/>
            <a:ext cx="206400" cy="0"/>
          </a:xfrm>
          <a:prstGeom prst="straightConnector1">
            <a:avLst/>
          </a:prstGeom>
          <a:noFill/>
          <a:ln cap="flat" cmpd="sng" w="9525">
            <a:solidFill>
              <a:srgbClr val="FF0000"/>
            </a:solidFill>
            <a:prstDash val="solid"/>
            <a:round/>
            <a:headEnd len="sm" w="sm" type="none"/>
            <a:tailEnd len="med" w="med" type="triangle"/>
          </a:ln>
        </p:spPr>
      </p:cxnSp>
      <p:sp>
        <p:nvSpPr>
          <p:cNvPr id="2344" name="Google Shape;2344;p118"/>
          <p:cNvSpPr txBox="1"/>
          <p:nvPr>
            <p:ph type="title"/>
          </p:nvPr>
        </p:nvSpPr>
        <p:spPr>
          <a:xfrm>
            <a:off x="302850" y="1843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a:solidFill>
                  <a:schemeClr val="dk1"/>
                </a:solidFill>
              </a:rPr>
              <a:t>Windows</a:t>
            </a:r>
            <a:r>
              <a:rPr b="1" lang="en-US">
                <a:solidFill>
                  <a:schemeClr val="dk1"/>
                </a:solidFill>
                <a:latin typeface="Arial"/>
                <a:ea typeface="Arial"/>
                <a:cs typeface="Arial"/>
                <a:sym typeface="Arial"/>
              </a:rPr>
              <a:t> App </a:t>
            </a:r>
            <a:r>
              <a:rPr lang="en-US">
                <a:solidFill>
                  <a:schemeClr val="dk1"/>
                </a:solidFill>
                <a:latin typeface="Arial"/>
                <a:ea typeface="Arial"/>
                <a:cs typeface="Arial"/>
                <a:sym typeface="Arial"/>
              </a:rPr>
              <a:t>&lt;Installation&gt;</a:t>
            </a:r>
            <a:endParaRPr>
              <a:solidFill>
                <a:schemeClr val="dk1"/>
              </a:solidFill>
              <a:latin typeface="Arial"/>
              <a:ea typeface="Arial"/>
              <a:cs typeface="Arial"/>
              <a:sym typeface="Arial"/>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8" name="Shape 2348"/>
        <p:cNvGrpSpPr/>
        <p:nvPr/>
      </p:nvGrpSpPr>
      <p:grpSpPr>
        <a:xfrm>
          <a:off x="0" y="0"/>
          <a:ext cx="0" cy="0"/>
          <a:chOff x="0" y="0"/>
          <a:chExt cx="0" cy="0"/>
        </a:xfrm>
      </p:grpSpPr>
      <p:sp>
        <p:nvSpPr>
          <p:cNvPr id="2349" name="Google Shape;2349;p119"/>
          <p:cNvSpPr txBox="1"/>
          <p:nvPr/>
        </p:nvSpPr>
        <p:spPr>
          <a:xfrm>
            <a:off x="924225" y="2284350"/>
            <a:ext cx="6928200" cy="2101800"/>
          </a:xfrm>
          <a:prstGeom prst="rect">
            <a:avLst/>
          </a:prstGeom>
          <a:noFill/>
          <a:ln>
            <a:noFill/>
          </a:ln>
        </p:spPr>
        <p:txBody>
          <a:bodyPr anchorCtr="0" anchor="ctr" bIns="121900" lIns="121900" spcFirstLastPara="1" rIns="121900" wrap="square" tIns="121900">
            <a:noAutofit/>
          </a:bodyPr>
          <a:lstStyle/>
          <a:p>
            <a:pPr indent="0" lvl="0" marL="0" marR="0" rtl="0" algn="l">
              <a:lnSpc>
                <a:spcPct val="115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3.  Once the application has completed installation, the app will automatically launch.</a:t>
            </a:r>
            <a:endParaRPr b="0" i="0" sz="1600" u="none" cap="none" strike="noStrike">
              <a:solidFill>
                <a:schemeClr val="dk1"/>
              </a:solidFill>
              <a:latin typeface="Arial"/>
              <a:ea typeface="Arial"/>
              <a:cs typeface="Arial"/>
              <a:sym typeface="Arial"/>
            </a:endParaRPr>
          </a:p>
          <a:p>
            <a:pPr indent="-317500" lvl="0" marL="742950" marR="0" rtl="0" algn="l">
              <a:lnSpc>
                <a:spcPct val="115000"/>
              </a:lnSpc>
              <a:spcBef>
                <a:spcPts val="0"/>
              </a:spcBef>
              <a:spcAft>
                <a:spcPts val="0"/>
              </a:spcAft>
              <a:buClr>
                <a:schemeClr val="dk1"/>
              </a:buClr>
              <a:buSzPts val="1400"/>
              <a:buFont typeface="Arial"/>
              <a:buChar char="●"/>
            </a:pPr>
            <a:r>
              <a:rPr b="0" i="0" lang="en-US" sz="1600" u="none" cap="none" strike="noStrike">
                <a:solidFill>
                  <a:schemeClr val="dk1"/>
                </a:solidFill>
                <a:latin typeface="Arial"/>
                <a:ea typeface="Arial"/>
                <a:cs typeface="Arial"/>
                <a:sym typeface="Arial"/>
              </a:rPr>
              <a:t>Domain: Service Provider’s domain </a:t>
            </a:r>
            <a:endParaRPr b="0" i="0" sz="1600" u="none" cap="none" strike="noStrike">
              <a:solidFill>
                <a:schemeClr val="dk1"/>
              </a:solidFill>
              <a:latin typeface="Arial"/>
              <a:ea typeface="Arial"/>
              <a:cs typeface="Arial"/>
              <a:sym typeface="Arial"/>
            </a:endParaRPr>
          </a:p>
          <a:p>
            <a:pPr indent="-317500" lvl="0" marL="742950" marR="0" rtl="0" algn="l">
              <a:lnSpc>
                <a:spcPct val="115000"/>
              </a:lnSpc>
              <a:spcBef>
                <a:spcPts val="0"/>
              </a:spcBef>
              <a:spcAft>
                <a:spcPts val="0"/>
              </a:spcAft>
              <a:buClr>
                <a:schemeClr val="dk1"/>
              </a:buClr>
              <a:buSzPts val="1400"/>
              <a:buFont typeface="Arial"/>
              <a:buChar char="●"/>
            </a:pPr>
            <a:r>
              <a:rPr b="0" i="0" lang="en-US" sz="1600" u="none" cap="none" strike="noStrike">
                <a:solidFill>
                  <a:schemeClr val="dk1"/>
                </a:solidFill>
                <a:latin typeface="Arial"/>
                <a:ea typeface="Arial"/>
                <a:cs typeface="Arial"/>
                <a:sym typeface="Arial"/>
              </a:rPr>
              <a:t>Sign ID &amp; Password: User’s login credentials</a:t>
            </a:r>
            <a:endParaRPr b="0" i="0" sz="1600" u="none" cap="none" strike="noStrike">
              <a:solidFill>
                <a:schemeClr val="dk1"/>
              </a:solidFill>
              <a:latin typeface="Arial"/>
              <a:ea typeface="Arial"/>
              <a:cs typeface="Arial"/>
              <a:sym typeface="Arial"/>
            </a:endParaRPr>
          </a:p>
        </p:txBody>
      </p:sp>
      <p:grpSp>
        <p:nvGrpSpPr>
          <p:cNvPr id="2350" name="Google Shape;2350;p119"/>
          <p:cNvGrpSpPr/>
          <p:nvPr/>
        </p:nvGrpSpPr>
        <p:grpSpPr>
          <a:xfrm>
            <a:off x="6934500" y="580175"/>
            <a:ext cx="4020600" cy="5877512"/>
            <a:chOff x="6934500" y="580175"/>
            <a:chExt cx="4020600" cy="5877512"/>
          </a:xfrm>
        </p:grpSpPr>
        <p:sp>
          <p:nvSpPr>
            <p:cNvPr id="2351" name="Google Shape;2351;p119"/>
            <p:cNvSpPr txBox="1"/>
            <p:nvPr/>
          </p:nvSpPr>
          <p:spPr>
            <a:xfrm>
              <a:off x="6934500" y="6088387"/>
              <a:ext cx="40206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Compatible with </a:t>
              </a:r>
              <a:r>
                <a:rPr b="1" i="0" lang="en-US" sz="1200" u="none" cap="none" strike="noStrike">
                  <a:solidFill>
                    <a:schemeClr val="dk1"/>
                  </a:solidFill>
                  <a:latin typeface="Calibri"/>
                  <a:ea typeface="Calibri"/>
                  <a:cs typeface="Calibri"/>
                  <a:sym typeface="Calibri"/>
                </a:rPr>
                <a:t>Windows 7 SP1 or newer</a:t>
              </a:r>
              <a:endParaRPr b="0" i="0" sz="1200" u="none" cap="none" strike="noStrike">
                <a:solidFill>
                  <a:schemeClr val="dk1"/>
                </a:solidFill>
                <a:latin typeface="Calibri"/>
                <a:ea typeface="Calibri"/>
                <a:cs typeface="Calibri"/>
                <a:sym typeface="Calibri"/>
              </a:endParaRPr>
            </a:p>
          </p:txBody>
        </p:sp>
        <p:pic>
          <p:nvPicPr>
            <p:cNvPr id="2352" name="Google Shape;2352;p119"/>
            <p:cNvPicPr preferRelativeResize="0"/>
            <p:nvPr/>
          </p:nvPicPr>
          <p:blipFill rotWithShape="1">
            <a:blip r:embed="rId3">
              <a:alphaModFix/>
            </a:blip>
            <a:srcRect b="0" l="553" r="553" t="0"/>
            <a:stretch/>
          </p:blipFill>
          <p:spPr>
            <a:xfrm>
              <a:off x="7343300" y="580175"/>
              <a:ext cx="3203150" cy="5508225"/>
            </a:xfrm>
            <a:prstGeom prst="rect">
              <a:avLst/>
            </a:prstGeom>
            <a:noFill/>
            <a:ln cap="flat" cmpd="sng" w="9525">
              <a:solidFill>
                <a:srgbClr val="999999"/>
              </a:solidFill>
              <a:prstDash val="solid"/>
              <a:round/>
              <a:headEnd len="sm" w="sm" type="none"/>
              <a:tailEnd len="sm" w="sm" type="none"/>
            </a:ln>
          </p:spPr>
        </p:pic>
      </p:grpSp>
      <p:sp>
        <p:nvSpPr>
          <p:cNvPr id="2353" name="Google Shape;2353;p119"/>
          <p:cNvSpPr txBox="1"/>
          <p:nvPr>
            <p:ph type="title"/>
          </p:nvPr>
        </p:nvSpPr>
        <p:spPr>
          <a:xfrm>
            <a:off x="302850" y="184300"/>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solidFill>
                  <a:schemeClr val="dk1"/>
                </a:solidFill>
              </a:rPr>
              <a:t>Windows App </a:t>
            </a:r>
            <a:r>
              <a:rPr lang="en-US">
                <a:solidFill>
                  <a:schemeClr val="dk1"/>
                </a:solidFill>
              </a:rPr>
              <a:t>&lt;Login&gt;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784" name="Shape 784"/>
        <p:cNvGrpSpPr/>
        <p:nvPr/>
      </p:nvGrpSpPr>
      <p:grpSpPr>
        <a:xfrm>
          <a:off x="0" y="0"/>
          <a:ext cx="0" cy="0"/>
          <a:chOff x="0" y="0"/>
          <a:chExt cx="0" cy="0"/>
        </a:xfrm>
      </p:grpSpPr>
      <p:sp>
        <p:nvSpPr>
          <p:cNvPr id="785" name="Google Shape;785;p12"/>
          <p:cNvSpPr txBox="1"/>
          <p:nvPr>
            <p:ph idx="12" type="sldNum"/>
          </p:nvPr>
        </p:nvSpPr>
        <p:spPr>
          <a:xfrm>
            <a:off x="11664619" y="6492876"/>
            <a:ext cx="5274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786" name="Google Shape;786;p12"/>
          <p:cNvSpPr txBox="1"/>
          <p:nvPr/>
        </p:nvSpPr>
        <p:spPr>
          <a:xfrm>
            <a:off x="914400" y="3000750"/>
            <a:ext cx="10363200" cy="774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rgbClr val="FFFFFF"/>
                </a:solidFill>
                <a:latin typeface="Quattrocento Sans"/>
                <a:ea typeface="Quattrocento Sans"/>
                <a:cs typeface="Quattrocento Sans"/>
                <a:sym typeface="Quattrocento Sans"/>
              </a:rPr>
              <a:t>Settings on the portal</a:t>
            </a:r>
            <a:endParaRPr b="0" i="0" sz="4800" u="none" cap="none" strike="noStrike">
              <a:solidFill>
                <a:srgbClr val="FFFFFF"/>
              </a:solidFill>
              <a:latin typeface="Quattrocento Sans"/>
              <a:ea typeface="Quattrocento Sans"/>
              <a:cs typeface="Quattrocento Sans"/>
              <a:sym typeface="Quattrocento Sans"/>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7" name="Shape 2357"/>
        <p:cNvGrpSpPr/>
        <p:nvPr/>
      </p:nvGrpSpPr>
      <p:grpSpPr>
        <a:xfrm>
          <a:off x="0" y="0"/>
          <a:ext cx="0" cy="0"/>
          <a:chOff x="0" y="0"/>
          <a:chExt cx="0" cy="0"/>
        </a:xfrm>
      </p:grpSpPr>
      <p:sp>
        <p:nvSpPr>
          <p:cNvPr id="2358" name="Google Shape;2358;p120"/>
          <p:cNvSpPr txBox="1"/>
          <p:nvPr>
            <p:ph type="title"/>
          </p:nvPr>
        </p:nvSpPr>
        <p:spPr>
          <a:xfrm>
            <a:off x="302863" y="184300"/>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solidFill>
                  <a:schemeClr val="dk1"/>
                </a:solidFill>
              </a:rPr>
              <a:t>Windows App</a:t>
            </a:r>
            <a:r>
              <a:rPr lang="en-US"/>
              <a:t> &lt;Layout&gt;</a:t>
            </a:r>
            <a:endParaRPr/>
          </a:p>
        </p:txBody>
      </p:sp>
      <p:grpSp>
        <p:nvGrpSpPr>
          <p:cNvPr id="2359" name="Google Shape;2359;p120"/>
          <p:cNvGrpSpPr/>
          <p:nvPr/>
        </p:nvGrpSpPr>
        <p:grpSpPr>
          <a:xfrm>
            <a:off x="2372525" y="933525"/>
            <a:ext cx="7431774" cy="5573825"/>
            <a:chOff x="2372525" y="933525"/>
            <a:chExt cx="7431774" cy="5573825"/>
          </a:xfrm>
        </p:grpSpPr>
        <p:pic>
          <p:nvPicPr>
            <p:cNvPr id="2360" name="Google Shape;2360;p120"/>
            <p:cNvPicPr preferRelativeResize="0"/>
            <p:nvPr/>
          </p:nvPicPr>
          <p:blipFill rotWithShape="1">
            <a:blip r:embed="rId3">
              <a:alphaModFix/>
            </a:blip>
            <a:srcRect b="1771" l="930" r="1136" t="1878"/>
            <a:stretch/>
          </p:blipFill>
          <p:spPr>
            <a:xfrm>
              <a:off x="2372525" y="933525"/>
              <a:ext cx="7431774" cy="5573825"/>
            </a:xfrm>
            <a:prstGeom prst="rect">
              <a:avLst/>
            </a:prstGeom>
            <a:noFill/>
            <a:ln cap="flat" cmpd="sng" w="9525">
              <a:solidFill>
                <a:srgbClr val="898989"/>
              </a:solidFill>
              <a:prstDash val="solid"/>
              <a:round/>
              <a:headEnd len="sm" w="sm" type="none"/>
              <a:tailEnd len="sm" w="sm" type="none"/>
            </a:ln>
          </p:spPr>
        </p:pic>
        <p:pic>
          <p:nvPicPr>
            <p:cNvPr id="2361" name="Google Shape;2361;p120"/>
            <p:cNvPicPr preferRelativeResize="0"/>
            <p:nvPr/>
          </p:nvPicPr>
          <p:blipFill rotWithShape="1">
            <a:blip r:embed="rId4">
              <a:alphaModFix/>
            </a:blip>
            <a:srcRect b="0" l="0" r="0" t="0"/>
            <a:stretch/>
          </p:blipFill>
          <p:spPr>
            <a:xfrm>
              <a:off x="6113851" y="2369250"/>
              <a:ext cx="3434150" cy="3914650"/>
            </a:xfrm>
            <a:prstGeom prst="rect">
              <a:avLst/>
            </a:prstGeom>
            <a:noFill/>
            <a:ln>
              <a:noFill/>
            </a:ln>
          </p:spPr>
        </p:pic>
      </p:gr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5" name="Shape 2365"/>
        <p:cNvGrpSpPr/>
        <p:nvPr/>
      </p:nvGrpSpPr>
      <p:grpSpPr>
        <a:xfrm>
          <a:off x="0" y="0"/>
          <a:ext cx="0" cy="0"/>
          <a:chOff x="0" y="0"/>
          <a:chExt cx="0" cy="0"/>
        </a:xfrm>
      </p:grpSpPr>
      <p:sp>
        <p:nvSpPr>
          <p:cNvPr id="2366" name="Google Shape;2366;p121"/>
          <p:cNvSpPr txBox="1"/>
          <p:nvPr>
            <p:ph type="title"/>
          </p:nvPr>
        </p:nvSpPr>
        <p:spPr>
          <a:xfrm>
            <a:off x="302850" y="184300"/>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solidFill>
                  <a:schemeClr val="dk1"/>
                </a:solidFill>
              </a:rPr>
              <a:t>Windows App</a:t>
            </a:r>
            <a:r>
              <a:rPr lang="en-US">
                <a:solidFill>
                  <a:schemeClr val="dk1"/>
                </a:solidFill>
              </a:rPr>
              <a:t> &lt;Command Buttons&gt;</a:t>
            </a:r>
            <a:endParaRPr/>
          </a:p>
        </p:txBody>
      </p:sp>
      <p:grpSp>
        <p:nvGrpSpPr>
          <p:cNvPr id="2367" name="Google Shape;2367;p121"/>
          <p:cNvGrpSpPr/>
          <p:nvPr/>
        </p:nvGrpSpPr>
        <p:grpSpPr>
          <a:xfrm>
            <a:off x="660500" y="1071800"/>
            <a:ext cx="10396000" cy="5410258"/>
            <a:chOff x="660500" y="1071800"/>
            <a:chExt cx="10396000" cy="5410258"/>
          </a:xfrm>
        </p:grpSpPr>
        <p:pic>
          <p:nvPicPr>
            <p:cNvPr id="2368" name="Google Shape;2368;p121"/>
            <p:cNvPicPr preferRelativeResize="0"/>
            <p:nvPr/>
          </p:nvPicPr>
          <p:blipFill rotWithShape="1">
            <a:blip r:embed="rId3">
              <a:alphaModFix/>
            </a:blip>
            <a:srcRect b="33068" l="42306" r="536" t="39903"/>
            <a:stretch/>
          </p:blipFill>
          <p:spPr>
            <a:xfrm>
              <a:off x="7154545" y="1653107"/>
              <a:ext cx="3885172" cy="1216971"/>
            </a:xfrm>
            <a:prstGeom prst="rect">
              <a:avLst/>
            </a:prstGeom>
            <a:noFill/>
            <a:ln>
              <a:noFill/>
            </a:ln>
          </p:spPr>
        </p:pic>
        <p:grpSp>
          <p:nvGrpSpPr>
            <p:cNvPr id="2369" name="Google Shape;2369;p121"/>
            <p:cNvGrpSpPr/>
            <p:nvPr/>
          </p:nvGrpSpPr>
          <p:grpSpPr>
            <a:xfrm>
              <a:off x="2842675" y="1071800"/>
              <a:ext cx="3666475" cy="5410225"/>
              <a:chOff x="600528" y="358769"/>
              <a:chExt cx="3290975" cy="4358515"/>
            </a:xfrm>
          </p:grpSpPr>
          <p:pic>
            <p:nvPicPr>
              <p:cNvPr id="2370" name="Google Shape;2370;p121"/>
              <p:cNvPicPr preferRelativeResize="0"/>
              <p:nvPr/>
            </p:nvPicPr>
            <p:blipFill rotWithShape="1">
              <a:blip r:embed="rId4">
                <a:alphaModFix/>
              </a:blip>
              <a:srcRect b="0" l="0" r="0" t="3595"/>
              <a:stretch/>
            </p:blipFill>
            <p:spPr>
              <a:xfrm>
                <a:off x="600528" y="358769"/>
                <a:ext cx="3290975" cy="4358515"/>
              </a:xfrm>
              <a:prstGeom prst="rect">
                <a:avLst/>
              </a:prstGeom>
              <a:noFill/>
              <a:ln>
                <a:noFill/>
              </a:ln>
            </p:spPr>
          </p:pic>
          <p:sp>
            <p:nvSpPr>
              <p:cNvPr id="2371" name="Google Shape;2371;p121"/>
              <p:cNvSpPr/>
              <p:nvPr/>
            </p:nvSpPr>
            <p:spPr>
              <a:xfrm>
                <a:off x="822150" y="2372800"/>
                <a:ext cx="649500" cy="6495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2" name="Google Shape;2372;p121"/>
              <p:cNvSpPr/>
              <p:nvPr/>
            </p:nvSpPr>
            <p:spPr>
              <a:xfrm>
                <a:off x="2993325" y="2372800"/>
                <a:ext cx="649500" cy="6495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3" name="Google Shape;2373;p121"/>
              <p:cNvSpPr/>
              <p:nvPr/>
            </p:nvSpPr>
            <p:spPr>
              <a:xfrm>
                <a:off x="2993325" y="3622375"/>
                <a:ext cx="649500" cy="6495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4" name="Google Shape;2374;p121"/>
              <p:cNvSpPr/>
              <p:nvPr/>
            </p:nvSpPr>
            <p:spPr>
              <a:xfrm>
                <a:off x="822150" y="3622375"/>
                <a:ext cx="649500" cy="6495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375" name="Google Shape;2375;p121"/>
            <p:cNvPicPr preferRelativeResize="0"/>
            <p:nvPr/>
          </p:nvPicPr>
          <p:blipFill rotWithShape="1">
            <a:blip r:embed="rId5">
              <a:alphaModFix/>
            </a:blip>
            <a:srcRect b="0" l="0" r="0" t="45169"/>
            <a:stretch/>
          </p:blipFill>
          <p:spPr>
            <a:xfrm>
              <a:off x="7154545" y="3249296"/>
              <a:ext cx="3885173" cy="3232762"/>
            </a:xfrm>
            <a:prstGeom prst="rect">
              <a:avLst/>
            </a:prstGeom>
            <a:noFill/>
            <a:ln>
              <a:noFill/>
            </a:ln>
          </p:spPr>
        </p:pic>
        <p:cxnSp>
          <p:nvCxnSpPr>
            <p:cNvPr id="2376" name="Google Shape;2376;p121"/>
            <p:cNvCxnSpPr>
              <a:stCxn id="2372" idx="6"/>
              <a:endCxn id="2368" idx="1"/>
            </p:cNvCxnSpPr>
            <p:nvPr/>
          </p:nvCxnSpPr>
          <p:spPr>
            <a:xfrm flipH="1" rot="10800000">
              <a:off x="6232098" y="2261629"/>
              <a:ext cx="922500" cy="1713300"/>
            </a:xfrm>
            <a:prstGeom prst="bentConnector3">
              <a:avLst>
                <a:gd fmla="val 49998" name="adj1"/>
              </a:avLst>
            </a:prstGeom>
            <a:noFill/>
            <a:ln cap="flat" cmpd="sng" w="9525">
              <a:solidFill>
                <a:srgbClr val="FF0000"/>
              </a:solidFill>
              <a:prstDash val="solid"/>
              <a:round/>
              <a:headEnd len="sm" w="sm" type="none"/>
              <a:tailEnd len="med" w="med" type="triangle"/>
            </a:ln>
          </p:spPr>
        </p:cxnSp>
        <p:cxnSp>
          <p:nvCxnSpPr>
            <p:cNvPr id="2377" name="Google Shape;2377;p121"/>
            <p:cNvCxnSpPr>
              <a:stCxn id="2373" idx="6"/>
              <a:endCxn id="2375" idx="1"/>
            </p:cNvCxnSpPr>
            <p:nvPr/>
          </p:nvCxnSpPr>
          <p:spPr>
            <a:xfrm flipH="1" rot="10800000">
              <a:off x="6232098" y="4865727"/>
              <a:ext cx="922500" cy="660300"/>
            </a:xfrm>
            <a:prstGeom prst="bentConnector3">
              <a:avLst>
                <a:gd fmla="val 49998" name="adj1"/>
              </a:avLst>
            </a:prstGeom>
            <a:noFill/>
            <a:ln cap="flat" cmpd="sng" w="9525">
              <a:solidFill>
                <a:srgbClr val="FF0000"/>
              </a:solidFill>
              <a:prstDash val="solid"/>
              <a:round/>
              <a:headEnd len="sm" w="sm" type="none"/>
              <a:tailEnd len="med" w="med" type="triangle"/>
            </a:ln>
          </p:spPr>
        </p:cxnSp>
        <p:sp>
          <p:nvSpPr>
            <p:cNvPr id="2378" name="Google Shape;2378;p121"/>
            <p:cNvSpPr txBox="1"/>
            <p:nvPr/>
          </p:nvSpPr>
          <p:spPr>
            <a:xfrm>
              <a:off x="660500" y="1131275"/>
              <a:ext cx="17010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rgbClr val="FF0000"/>
                  </a:solidFill>
                  <a:latin typeface="Arial"/>
                  <a:ea typeface="Arial"/>
                  <a:cs typeface="Arial"/>
                  <a:sym typeface="Arial"/>
                </a:rPr>
                <a:t>Call Status</a:t>
              </a:r>
              <a:endParaRPr b="0" i="0" sz="1300" u="none" cap="none" strike="noStrike">
                <a:solidFill>
                  <a:srgbClr val="FF0000"/>
                </a:solidFill>
                <a:latin typeface="Arial"/>
                <a:ea typeface="Arial"/>
                <a:cs typeface="Arial"/>
                <a:sym typeface="Arial"/>
              </a:endParaRPr>
            </a:p>
          </p:txBody>
        </p:sp>
        <p:sp>
          <p:nvSpPr>
            <p:cNvPr id="2379" name="Google Shape;2379;p121"/>
            <p:cNvSpPr txBox="1"/>
            <p:nvPr/>
          </p:nvSpPr>
          <p:spPr>
            <a:xfrm>
              <a:off x="660500" y="1547543"/>
              <a:ext cx="17010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rgbClr val="FF0000"/>
                  </a:solidFill>
                  <a:latin typeface="Arial"/>
                  <a:ea typeface="Arial"/>
                  <a:cs typeface="Arial"/>
                  <a:sym typeface="Arial"/>
                </a:rPr>
                <a:t>Dialed Number</a:t>
              </a:r>
              <a:endParaRPr b="0" i="0" sz="1300" u="none" cap="none" strike="noStrike">
                <a:solidFill>
                  <a:srgbClr val="FF0000"/>
                </a:solidFill>
                <a:latin typeface="Arial"/>
                <a:ea typeface="Arial"/>
                <a:cs typeface="Arial"/>
                <a:sym typeface="Arial"/>
              </a:endParaRPr>
            </a:p>
          </p:txBody>
        </p:sp>
        <p:sp>
          <p:nvSpPr>
            <p:cNvPr id="2380" name="Google Shape;2380;p121"/>
            <p:cNvSpPr/>
            <p:nvPr/>
          </p:nvSpPr>
          <p:spPr>
            <a:xfrm>
              <a:off x="3577420" y="1632441"/>
              <a:ext cx="743328" cy="250618"/>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1" name="Google Shape;2381;p121"/>
            <p:cNvSpPr txBox="1"/>
            <p:nvPr/>
          </p:nvSpPr>
          <p:spPr>
            <a:xfrm>
              <a:off x="660500" y="2088900"/>
              <a:ext cx="19851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rgbClr val="FF0000"/>
                  </a:solidFill>
                  <a:latin typeface="Arial"/>
                  <a:ea typeface="Arial"/>
                  <a:cs typeface="Arial"/>
                  <a:sym typeface="Arial"/>
                </a:rPr>
                <a:t>Call Forwarding Setting</a:t>
              </a:r>
              <a:endParaRPr b="0" i="0" sz="1300" u="none" cap="none" strike="noStrike">
                <a:solidFill>
                  <a:srgbClr val="FF0000"/>
                </a:solidFill>
                <a:latin typeface="Arial"/>
                <a:ea typeface="Arial"/>
                <a:cs typeface="Arial"/>
                <a:sym typeface="Arial"/>
              </a:endParaRPr>
            </a:p>
          </p:txBody>
        </p:sp>
        <p:sp>
          <p:nvSpPr>
            <p:cNvPr id="2382" name="Google Shape;2382;p121"/>
            <p:cNvSpPr txBox="1"/>
            <p:nvPr/>
          </p:nvSpPr>
          <p:spPr>
            <a:xfrm>
              <a:off x="660500" y="2361947"/>
              <a:ext cx="17010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rgbClr val="FF0000"/>
                  </a:solidFill>
                  <a:latin typeface="Arial"/>
                  <a:ea typeface="Arial"/>
                  <a:cs typeface="Arial"/>
                  <a:sym typeface="Arial"/>
                </a:rPr>
                <a:t>DND Setting</a:t>
              </a:r>
              <a:endParaRPr b="0" i="0" sz="1300" u="none" cap="none" strike="noStrike">
                <a:solidFill>
                  <a:srgbClr val="FF0000"/>
                </a:solidFill>
                <a:latin typeface="Arial"/>
                <a:ea typeface="Arial"/>
                <a:cs typeface="Arial"/>
                <a:sym typeface="Arial"/>
              </a:endParaRPr>
            </a:p>
          </p:txBody>
        </p:sp>
        <p:sp>
          <p:nvSpPr>
            <p:cNvPr id="2383" name="Google Shape;2383;p121"/>
            <p:cNvSpPr txBox="1"/>
            <p:nvPr/>
          </p:nvSpPr>
          <p:spPr>
            <a:xfrm>
              <a:off x="660500" y="2635000"/>
              <a:ext cx="20271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rgbClr val="FF0000"/>
                  </a:solidFill>
                  <a:latin typeface="Arial"/>
                  <a:ea typeface="Arial"/>
                  <a:cs typeface="Arial"/>
                  <a:sym typeface="Arial"/>
                </a:rPr>
                <a:t>Call Recording Setting</a:t>
              </a:r>
              <a:endParaRPr b="0" i="0" sz="1300" u="none" cap="none" strike="noStrike">
                <a:solidFill>
                  <a:srgbClr val="FF0000"/>
                </a:solidFill>
                <a:latin typeface="Arial"/>
                <a:ea typeface="Arial"/>
                <a:cs typeface="Arial"/>
                <a:sym typeface="Arial"/>
              </a:endParaRPr>
            </a:p>
          </p:txBody>
        </p:sp>
        <p:sp>
          <p:nvSpPr>
            <p:cNvPr id="2384" name="Google Shape;2384;p121"/>
            <p:cNvSpPr txBox="1"/>
            <p:nvPr/>
          </p:nvSpPr>
          <p:spPr>
            <a:xfrm>
              <a:off x="660500" y="2908025"/>
              <a:ext cx="19851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rgbClr val="FF0000"/>
                  </a:solidFill>
                  <a:latin typeface="Arial"/>
                  <a:ea typeface="Arial"/>
                  <a:cs typeface="Arial"/>
                  <a:sym typeface="Arial"/>
                </a:rPr>
                <a:t>DNC Setting</a:t>
              </a:r>
              <a:endParaRPr b="0" i="0" sz="1300" u="none" cap="none" strike="noStrike">
                <a:solidFill>
                  <a:srgbClr val="FF0000"/>
                </a:solidFill>
                <a:latin typeface="Arial"/>
                <a:ea typeface="Arial"/>
                <a:cs typeface="Arial"/>
                <a:sym typeface="Arial"/>
              </a:endParaRPr>
            </a:p>
          </p:txBody>
        </p:sp>
        <p:sp>
          <p:nvSpPr>
            <p:cNvPr id="2385" name="Google Shape;2385;p121"/>
            <p:cNvSpPr txBox="1"/>
            <p:nvPr/>
          </p:nvSpPr>
          <p:spPr>
            <a:xfrm>
              <a:off x="660500" y="3840619"/>
              <a:ext cx="17010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rgbClr val="FF0000"/>
                  </a:solidFill>
                  <a:latin typeface="Arial"/>
                  <a:ea typeface="Arial"/>
                  <a:cs typeface="Arial"/>
                  <a:sym typeface="Arial"/>
                </a:rPr>
                <a:t>Mute/Unmute</a:t>
              </a:r>
              <a:endParaRPr b="0" i="0" sz="1300" u="none" cap="none" strike="noStrike">
                <a:solidFill>
                  <a:srgbClr val="FF0000"/>
                </a:solidFill>
                <a:latin typeface="Arial"/>
                <a:ea typeface="Arial"/>
                <a:cs typeface="Arial"/>
                <a:sym typeface="Arial"/>
              </a:endParaRPr>
            </a:p>
          </p:txBody>
        </p:sp>
        <p:sp>
          <p:nvSpPr>
            <p:cNvPr id="2386" name="Google Shape;2386;p121"/>
            <p:cNvSpPr txBox="1"/>
            <p:nvPr/>
          </p:nvSpPr>
          <p:spPr>
            <a:xfrm>
              <a:off x="660500" y="5344511"/>
              <a:ext cx="17010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rgbClr val="FF0000"/>
                  </a:solidFill>
                  <a:latin typeface="Arial"/>
                  <a:ea typeface="Arial"/>
                  <a:cs typeface="Arial"/>
                  <a:sym typeface="Arial"/>
                </a:rPr>
                <a:t>Hold/Retrieve</a:t>
              </a:r>
              <a:endParaRPr b="0" i="0" sz="1300" u="none" cap="none" strike="noStrike">
                <a:solidFill>
                  <a:srgbClr val="FF0000"/>
                </a:solidFill>
                <a:latin typeface="Arial"/>
                <a:ea typeface="Arial"/>
                <a:cs typeface="Arial"/>
                <a:sym typeface="Arial"/>
              </a:endParaRPr>
            </a:p>
          </p:txBody>
        </p:sp>
        <p:sp>
          <p:nvSpPr>
            <p:cNvPr id="2387" name="Google Shape;2387;p121"/>
            <p:cNvSpPr txBox="1"/>
            <p:nvPr/>
          </p:nvSpPr>
          <p:spPr>
            <a:xfrm>
              <a:off x="660500" y="6061607"/>
              <a:ext cx="17010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rgbClr val="FF0000"/>
                  </a:solidFill>
                  <a:latin typeface="Arial"/>
                  <a:ea typeface="Arial"/>
                  <a:cs typeface="Arial"/>
                  <a:sym typeface="Arial"/>
                </a:rPr>
                <a:t>End Call</a:t>
              </a:r>
              <a:endParaRPr b="0" i="0" sz="1300" u="none" cap="none" strike="noStrike">
                <a:solidFill>
                  <a:srgbClr val="FF0000"/>
                </a:solidFill>
                <a:latin typeface="Arial"/>
                <a:ea typeface="Arial"/>
                <a:cs typeface="Arial"/>
                <a:sym typeface="Arial"/>
              </a:endParaRPr>
            </a:p>
          </p:txBody>
        </p:sp>
        <p:sp>
          <p:nvSpPr>
            <p:cNvPr id="2388" name="Google Shape;2388;p121"/>
            <p:cNvSpPr txBox="1"/>
            <p:nvPr/>
          </p:nvSpPr>
          <p:spPr>
            <a:xfrm>
              <a:off x="8888100" y="1730668"/>
              <a:ext cx="1084200" cy="585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FF0000"/>
                  </a:solidFill>
                  <a:latin typeface="Arial"/>
                  <a:ea typeface="Arial"/>
                  <a:cs typeface="Arial"/>
                  <a:sym typeface="Arial"/>
                </a:rPr>
                <a:t>Transfer Call</a:t>
              </a:r>
              <a:endParaRPr b="0" i="0" sz="1300" u="none" cap="none" strike="noStrike">
                <a:solidFill>
                  <a:srgbClr val="FF0000"/>
                </a:solidFill>
                <a:latin typeface="Arial"/>
                <a:ea typeface="Arial"/>
                <a:cs typeface="Arial"/>
                <a:sym typeface="Arial"/>
              </a:endParaRPr>
            </a:p>
          </p:txBody>
        </p:sp>
        <p:sp>
          <p:nvSpPr>
            <p:cNvPr id="2389" name="Google Shape;2389;p121"/>
            <p:cNvSpPr txBox="1"/>
            <p:nvPr/>
          </p:nvSpPr>
          <p:spPr>
            <a:xfrm>
              <a:off x="9972300" y="1716350"/>
              <a:ext cx="1084200" cy="585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FF0000"/>
                  </a:solidFill>
                  <a:latin typeface="Arial"/>
                  <a:ea typeface="Arial"/>
                  <a:cs typeface="Arial"/>
                  <a:sym typeface="Arial"/>
                </a:rPr>
                <a:t>3-way Conference</a:t>
              </a:r>
              <a:endParaRPr b="0" i="0" sz="1300" u="none" cap="none" strike="noStrike">
                <a:solidFill>
                  <a:srgbClr val="FF0000"/>
                </a:solidFill>
                <a:latin typeface="Arial"/>
                <a:ea typeface="Arial"/>
                <a:cs typeface="Arial"/>
                <a:sym typeface="Arial"/>
              </a:endParaRPr>
            </a:p>
          </p:txBody>
        </p:sp>
        <p:sp>
          <p:nvSpPr>
            <p:cNvPr id="2390" name="Google Shape;2390;p121"/>
            <p:cNvSpPr txBox="1"/>
            <p:nvPr/>
          </p:nvSpPr>
          <p:spPr>
            <a:xfrm>
              <a:off x="6872884" y="1189400"/>
              <a:ext cx="17010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rgbClr val="FF0000"/>
                  </a:solidFill>
                  <a:latin typeface="Arial"/>
                  <a:ea typeface="Arial"/>
                  <a:cs typeface="Arial"/>
                  <a:sym typeface="Arial"/>
                </a:rPr>
                <a:t>Call Duration</a:t>
              </a:r>
              <a:endParaRPr b="0" i="0" sz="1300" u="none" cap="none" strike="noStrike">
                <a:solidFill>
                  <a:srgbClr val="FF0000"/>
                </a:solidFill>
                <a:latin typeface="Arial"/>
                <a:ea typeface="Arial"/>
                <a:cs typeface="Arial"/>
                <a:sym typeface="Arial"/>
              </a:endParaRPr>
            </a:p>
          </p:txBody>
        </p:sp>
        <p:cxnSp>
          <p:nvCxnSpPr>
            <p:cNvPr id="2391" name="Google Shape;2391;p121"/>
            <p:cNvCxnSpPr/>
            <p:nvPr/>
          </p:nvCxnSpPr>
          <p:spPr>
            <a:xfrm rot="10800000">
              <a:off x="2198582" y="1381853"/>
              <a:ext cx="831230" cy="0"/>
            </a:xfrm>
            <a:prstGeom prst="straightConnector1">
              <a:avLst/>
            </a:prstGeom>
            <a:noFill/>
            <a:ln cap="flat" cmpd="sng" w="9525">
              <a:solidFill>
                <a:srgbClr val="FF0000"/>
              </a:solidFill>
              <a:prstDash val="solid"/>
              <a:round/>
              <a:headEnd len="sm" w="sm" type="none"/>
              <a:tailEnd len="med" w="med" type="triangle"/>
            </a:ln>
          </p:spPr>
        </p:cxnSp>
        <p:cxnSp>
          <p:nvCxnSpPr>
            <p:cNvPr id="2392" name="Google Shape;2392;p121"/>
            <p:cNvCxnSpPr/>
            <p:nvPr/>
          </p:nvCxnSpPr>
          <p:spPr>
            <a:xfrm rot="10800000">
              <a:off x="2198582" y="1757750"/>
              <a:ext cx="831230" cy="0"/>
            </a:xfrm>
            <a:prstGeom prst="straightConnector1">
              <a:avLst/>
            </a:prstGeom>
            <a:noFill/>
            <a:ln cap="flat" cmpd="sng" w="9525">
              <a:solidFill>
                <a:srgbClr val="FF0000"/>
              </a:solidFill>
              <a:prstDash val="solid"/>
              <a:round/>
              <a:headEnd len="sm" w="sm" type="none"/>
              <a:tailEnd len="med" w="med" type="triangle"/>
            </a:ln>
          </p:spPr>
        </p:cxnSp>
        <p:cxnSp>
          <p:nvCxnSpPr>
            <p:cNvPr id="2393" name="Google Shape;2393;p121"/>
            <p:cNvCxnSpPr/>
            <p:nvPr/>
          </p:nvCxnSpPr>
          <p:spPr>
            <a:xfrm rot="10800000">
              <a:off x="2547151" y="2297300"/>
              <a:ext cx="551100" cy="1800"/>
            </a:xfrm>
            <a:prstGeom prst="straightConnector1">
              <a:avLst/>
            </a:prstGeom>
            <a:noFill/>
            <a:ln cap="flat" cmpd="sng" w="9525">
              <a:solidFill>
                <a:srgbClr val="FF0000"/>
              </a:solidFill>
              <a:prstDash val="solid"/>
              <a:round/>
              <a:headEnd len="sm" w="sm" type="none"/>
              <a:tailEnd len="med" w="med" type="triangle"/>
            </a:ln>
          </p:spPr>
        </p:cxnSp>
        <p:cxnSp>
          <p:nvCxnSpPr>
            <p:cNvPr id="2394" name="Google Shape;2394;p121"/>
            <p:cNvCxnSpPr/>
            <p:nvPr/>
          </p:nvCxnSpPr>
          <p:spPr>
            <a:xfrm rot="10800000">
              <a:off x="2547151" y="2571276"/>
              <a:ext cx="551100" cy="1800"/>
            </a:xfrm>
            <a:prstGeom prst="straightConnector1">
              <a:avLst/>
            </a:prstGeom>
            <a:noFill/>
            <a:ln cap="flat" cmpd="sng" w="9525">
              <a:solidFill>
                <a:srgbClr val="FF0000"/>
              </a:solidFill>
              <a:prstDash val="solid"/>
              <a:round/>
              <a:headEnd len="sm" w="sm" type="none"/>
              <a:tailEnd len="med" w="med" type="triangle"/>
            </a:ln>
          </p:spPr>
        </p:cxnSp>
        <p:cxnSp>
          <p:nvCxnSpPr>
            <p:cNvPr id="2395" name="Google Shape;2395;p121"/>
            <p:cNvCxnSpPr/>
            <p:nvPr/>
          </p:nvCxnSpPr>
          <p:spPr>
            <a:xfrm rot="10800000">
              <a:off x="2547151" y="2844320"/>
              <a:ext cx="551100" cy="1800"/>
            </a:xfrm>
            <a:prstGeom prst="straightConnector1">
              <a:avLst/>
            </a:prstGeom>
            <a:noFill/>
            <a:ln cap="flat" cmpd="sng" w="9525">
              <a:solidFill>
                <a:srgbClr val="FF0000"/>
              </a:solidFill>
              <a:prstDash val="solid"/>
              <a:round/>
              <a:headEnd len="sm" w="sm" type="none"/>
              <a:tailEnd len="med" w="med" type="triangle"/>
            </a:ln>
          </p:spPr>
        </p:cxnSp>
        <p:cxnSp>
          <p:nvCxnSpPr>
            <p:cNvPr id="2396" name="Google Shape;2396;p121"/>
            <p:cNvCxnSpPr/>
            <p:nvPr/>
          </p:nvCxnSpPr>
          <p:spPr>
            <a:xfrm rot="10800000">
              <a:off x="2547151" y="3069000"/>
              <a:ext cx="551100" cy="1800"/>
            </a:xfrm>
            <a:prstGeom prst="straightConnector1">
              <a:avLst/>
            </a:prstGeom>
            <a:noFill/>
            <a:ln cap="flat" cmpd="sng" w="9525">
              <a:solidFill>
                <a:srgbClr val="FF0000"/>
              </a:solidFill>
              <a:prstDash val="solid"/>
              <a:round/>
              <a:headEnd len="sm" w="sm" type="none"/>
              <a:tailEnd len="med" w="med" type="triangle"/>
            </a:ln>
          </p:spPr>
        </p:cxnSp>
        <p:cxnSp>
          <p:nvCxnSpPr>
            <p:cNvPr id="2397" name="Google Shape;2397;p121"/>
            <p:cNvCxnSpPr/>
            <p:nvPr/>
          </p:nvCxnSpPr>
          <p:spPr>
            <a:xfrm flipH="1">
              <a:off x="2276792" y="4015721"/>
              <a:ext cx="753020" cy="2607"/>
            </a:xfrm>
            <a:prstGeom prst="straightConnector1">
              <a:avLst/>
            </a:prstGeom>
            <a:noFill/>
            <a:ln cap="flat" cmpd="sng" w="9525">
              <a:solidFill>
                <a:srgbClr val="FF0000"/>
              </a:solidFill>
              <a:prstDash val="solid"/>
              <a:round/>
              <a:headEnd len="sm" w="sm" type="none"/>
              <a:tailEnd len="med" w="med" type="triangle"/>
            </a:ln>
          </p:spPr>
        </p:cxnSp>
        <p:cxnSp>
          <p:nvCxnSpPr>
            <p:cNvPr id="2398" name="Google Shape;2398;p121"/>
            <p:cNvCxnSpPr/>
            <p:nvPr/>
          </p:nvCxnSpPr>
          <p:spPr>
            <a:xfrm flipH="1">
              <a:off x="2276792" y="5528556"/>
              <a:ext cx="753020" cy="2607"/>
            </a:xfrm>
            <a:prstGeom prst="straightConnector1">
              <a:avLst/>
            </a:prstGeom>
            <a:noFill/>
            <a:ln cap="flat" cmpd="sng" w="9525">
              <a:solidFill>
                <a:srgbClr val="FF0000"/>
              </a:solidFill>
              <a:prstDash val="solid"/>
              <a:round/>
              <a:headEnd len="sm" w="sm" type="none"/>
              <a:tailEnd len="med" w="med" type="triangle"/>
            </a:ln>
          </p:spPr>
        </p:cxnSp>
        <p:cxnSp>
          <p:nvCxnSpPr>
            <p:cNvPr id="2399" name="Google Shape;2399;p121"/>
            <p:cNvCxnSpPr/>
            <p:nvPr/>
          </p:nvCxnSpPr>
          <p:spPr>
            <a:xfrm flipH="1" rot="10800000">
              <a:off x="2335505" y="5543746"/>
              <a:ext cx="1984992" cy="708286"/>
            </a:xfrm>
            <a:prstGeom prst="bentConnector3">
              <a:avLst>
                <a:gd fmla="val 50000" name="adj1"/>
              </a:avLst>
            </a:prstGeom>
            <a:noFill/>
            <a:ln cap="flat" cmpd="sng" w="9525">
              <a:solidFill>
                <a:srgbClr val="FF0000"/>
              </a:solidFill>
              <a:prstDash val="solid"/>
              <a:round/>
              <a:headEnd len="med" w="med" type="triangle"/>
              <a:tailEnd len="sm" w="sm" type="none"/>
            </a:ln>
          </p:spPr>
        </p:cxnSp>
        <p:cxnSp>
          <p:nvCxnSpPr>
            <p:cNvPr id="2400" name="Google Shape;2400;p121"/>
            <p:cNvCxnSpPr/>
            <p:nvPr/>
          </p:nvCxnSpPr>
          <p:spPr>
            <a:xfrm rot="10800000">
              <a:off x="6413306" y="1370713"/>
              <a:ext cx="459566" cy="0"/>
            </a:xfrm>
            <a:prstGeom prst="straightConnector1">
              <a:avLst/>
            </a:prstGeom>
            <a:noFill/>
            <a:ln cap="flat" cmpd="sng" w="9525">
              <a:solidFill>
                <a:srgbClr val="FF0000"/>
              </a:solidFill>
              <a:prstDash val="solid"/>
              <a:round/>
              <a:headEnd len="med" w="med" type="triangle"/>
              <a:tailEnd len="sm" w="sm" type="none"/>
            </a:ln>
          </p:spPr>
        </p:cxnSp>
        <p:cxnSp>
          <p:nvCxnSpPr>
            <p:cNvPr id="2401" name="Google Shape;2401;p121"/>
            <p:cNvCxnSpPr>
              <a:stCxn id="2388" idx="2"/>
            </p:cNvCxnSpPr>
            <p:nvPr/>
          </p:nvCxnSpPr>
          <p:spPr>
            <a:xfrm>
              <a:off x="9430200" y="2315668"/>
              <a:ext cx="0" cy="255000"/>
            </a:xfrm>
            <a:prstGeom prst="straightConnector1">
              <a:avLst/>
            </a:prstGeom>
            <a:noFill/>
            <a:ln cap="flat" cmpd="sng" w="9525">
              <a:solidFill>
                <a:srgbClr val="FF0000"/>
              </a:solidFill>
              <a:prstDash val="solid"/>
              <a:round/>
              <a:headEnd len="sm" w="sm" type="none"/>
              <a:tailEnd len="med" w="med" type="triangle"/>
            </a:ln>
          </p:spPr>
        </p:cxnSp>
        <p:cxnSp>
          <p:nvCxnSpPr>
            <p:cNvPr id="2402" name="Google Shape;2402;p121"/>
            <p:cNvCxnSpPr/>
            <p:nvPr/>
          </p:nvCxnSpPr>
          <p:spPr>
            <a:xfrm>
              <a:off x="10424205" y="2303488"/>
              <a:ext cx="0" cy="255087"/>
            </a:xfrm>
            <a:prstGeom prst="straightConnector1">
              <a:avLst/>
            </a:prstGeom>
            <a:noFill/>
            <a:ln cap="flat" cmpd="sng" w="9525">
              <a:solidFill>
                <a:srgbClr val="FF0000"/>
              </a:solidFill>
              <a:prstDash val="solid"/>
              <a:round/>
              <a:headEnd len="sm" w="sm" type="none"/>
              <a:tailEnd len="med" w="med" type="triangle"/>
            </a:ln>
          </p:spPr>
        </p:cxnSp>
      </p:gr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6" name="Shape 2406"/>
        <p:cNvGrpSpPr/>
        <p:nvPr/>
      </p:nvGrpSpPr>
      <p:grpSpPr>
        <a:xfrm>
          <a:off x="0" y="0"/>
          <a:ext cx="0" cy="0"/>
          <a:chOff x="0" y="0"/>
          <a:chExt cx="0" cy="0"/>
        </a:xfrm>
      </p:grpSpPr>
      <p:sp>
        <p:nvSpPr>
          <p:cNvPr id="2407" name="Google Shape;2407;p122"/>
          <p:cNvSpPr txBox="1"/>
          <p:nvPr>
            <p:ph type="title"/>
          </p:nvPr>
        </p:nvSpPr>
        <p:spPr>
          <a:xfrm>
            <a:off x="302850" y="184300"/>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solidFill>
                  <a:schemeClr val="dk1"/>
                </a:solidFill>
              </a:rPr>
              <a:t>Windows App</a:t>
            </a:r>
            <a:r>
              <a:rPr lang="en-US">
                <a:solidFill>
                  <a:schemeClr val="dk1"/>
                </a:solidFill>
              </a:rPr>
              <a:t> &lt;Settings&gt;</a:t>
            </a:r>
            <a:endParaRPr/>
          </a:p>
        </p:txBody>
      </p:sp>
      <p:grpSp>
        <p:nvGrpSpPr>
          <p:cNvPr id="2408" name="Google Shape;2408;p122"/>
          <p:cNvGrpSpPr/>
          <p:nvPr/>
        </p:nvGrpSpPr>
        <p:grpSpPr>
          <a:xfrm>
            <a:off x="100850" y="997000"/>
            <a:ext cx="11990300" cy="5406845"/>
            <a:chOff x="152400" y="920800"/>
            <a:chExt cx="11990300" cy="5406845"/>
          </a:xfrm>
        </p:grpSpPr>
        <p:pic>
          <p:nvPicPr>
            <p:cNvPr id="2409" name="Google Shape;2409;p122"/>
            <p:cNvPicPr preferRelativeResize="0"/>
            <p:nvPr/>
          </p:nvPicPr>
          <p:blipFill rotWithShape="1">
            <a:blip r:embed="rId3">
              <a:alphaModFix/>
            </a:blip>
            <a:srcRect b="0" l="0" r="0" t="0"/>
            <a:stretch/>
          </p:blipFill>
          <p:spPr>
            <a:xfrm>
              <a:off x="6865850" y="920800"/>
              <a:ext cx="5276850" cy="3724275"/>
            </a:xfrm>
            <a:prstGeom prst="rect">
              <a:avLst/>
            </a:prstGeom>
            <a:noFill/>
            <a:ln cap="flat" cmpd="sng" w="9525">
              <a:solidFill>
                <a:srgbClr val="898989"/>
              </a:solidFill>
              <a:prstDash val="solid"/>
              <a:round/>
              <a:headEnd len="sm" w="sm" type="none"/>
              <a:tailEnd len="sm" w="sm" type="none"/>
            </a:ln>
          </p:spPr>
        </p:pic>
        <p:pic>
          <p:nvPicPr>
            <p:cNvPr id="2410" name="Google Shape;2410;p122"/>
            <p:cNvPicPr preferRelativeResize="0"/>
            <p:nvPr/>
          </p:nvPicPr>
          <p:blipFill rotWithShape="1">
            <a:blip r:embed="rId4">
              <a:alphaModFix/>
            </a:blip>
            <a:srcRect b="0" l="0" r="0" t="0"/>
            <a:stretch/>
          </p:blipFill>
          <p:spPr>
            <a:xfrm>
              <a:off x="152400" y="920800"/>
              <a:ext cx="6571125" cy="5406845"/>
            </a:xfrm>
            <a:prstGeom prst="rect">
              <a:avLst/>
            </a:prstGeom>
            <a:noFill/>
            <a:ln cap="flat" cmpd="sng" w="9525">
              <a:solidFill>
                <a:srgbClr val="898989"/>
              </a:solidFill>
              <a:prstDash val="solid"/>
              <a:round/>
              <a:headEnd len="sm" w="sm" type="none"/>
              <a:tailEnd len="sm" w="sm" type="none"/>
            </a:ln>
          </p:spPr>
        </p:pic>
        <p:cxnSp>
          <p:nvCxnSpPr>
            <p:cNvPr id="2411" name="Google Shape;2411;p122"/>
            <p:cNvCxnSpPr/>
            <p:nvPr/>
          </p:nvCxnSpPr>
          <p:spPr>
            <a:xfrm>
              <a:off x="6693275" y="3129800"/>
              <a:ext cx="181500" cy="0"/>
            </a:xfrm>
            <a:prstGeom prst="straightConnector1">
              <a:avLst/>
            </a:prstGeom>
            <a:noFill/>
            <a:ln cap="flat" cmpd="sng" w="9525">
              <a:solidFill>
                <a:srgbClr val="FF0000"/>
              </a:solidFill>
              <a:prstDash val="solid"/>
              <a:round/>
              <a:headEnd len="sm" w="sm" type="none"/>
              <a:tailEnd len="med" w="med" type="triangle"/>
            </a:ln>
          </p:spPr>
        </p:cxnSp>
      </p:gr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5" name="Shape 2415"/>
        <p:cNvGrpSpPr/>
        <p:nvPr/>
      </p:nvGrpSpPr>
      <p:grpSpPr>
        <a:xfrm>
          <a:off x="0" y="0"/>
          <a:ext cx="0" cy="0"/>
          <a:chOff x="0" y="0"/>
          <a:chExt cx="0" cy="0"/>
        </a:xfrm>
      </p:grpSpPr>
      <p:sp>
        <p:nvSpPr>
          <p:cNvPr id="2416" name="Google Shape;2416;p123"/>
          <p:cNvSpPr txBox="1"/>
          <p:nvPr>
            <p:ph type="title"/>
          </p:nvPr>
        </p:nvSpPr>
        <p:spPr>
          <a:xfrm>
            <a:off x="302850" y="16362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solidFill>
                  <a:schemeClr val="dk1"/>
                </a:solidFill>
              </a:rPr>
              <a:t>Windows App</a:t>
            </a:r>
            <a:r>
              <a:rPr lang="en-US"/>
              <a:t> &lt;Add Contact&gt;</a:t>
            </a:r>
            <a:endParaRPr/>
          </a:p>
        </p:txBody>
      </p:sp>
      <p:pic>
        <p:nvPicPr>
          <p:cNvPr id="2417" name="Google Shape;2417;p123"/>
          <p:cNvPicPr preferRelativeResize="0"/>
          <p:nvPr/>
        </p:nvPicPr>
        <p:blipFill rotWithShape="1">
          <a:blip r:embed="rId3">
            <a:alphaModFix/>
          </a:blip>
          <a:srcRect b="0" l="0" r="0" t="0"/>
          <a:stretch/>
        </p:blipFill>
        <p:spPr>
          <a:xfrm>
            <a:off x="2236733" y="850425"/>
            <a:ext cx="7718535" cy="5805475"/>
          </a:xfrm>
          <a:prstGeom prst="rect">
            <a:avLst/>
          </a:prstGeom>
          <a:noFill/>
          <a:ln cap="flat" cmpd="sng" w="9525">
            <a:solidFill>
              <a:srgbClr val="898989"/>
            </a:solidFill>
            <a:prstDash val="solid"/>
            <a:round/>
            <a:headEnd len="sm" w="sm" type="none"/>
            <a:tailEnd len="sm" w="sm" type="none"/>
          </a:ln>
        </p:spPr>
      </p:pic>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1" name="Shape 2421"/>
        <p:cNvGrpSpPr/>
        <p:nvPr/>
      </p:nvGrpSpPr>
      <p:grpSpPr>
        <a:xfrm>
          <a:off x="0" y="0"/>
          <a:ext cx="0" cy="0"/>
          <a:chOff x="0" y="0"/>
          <a:chExt cx="0" cy="0"/>
        </a:xfrm>
      </p:grpSpPr>
      <p:sp>
        <p:nvSpPr>
          <p:cNvPr id="2422" name="Google Shape;2422;p124"/>
          <p:cNvSpPr txBox="1"/>
          <p:nvPr/>
        </p:nvSpPr>
        <p:spPr>
          <a:xfrm>
            <a:off x="386275" y="2954400"/>
            <a:ext cx="4811100" cy="10482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chemeClr val="dk1"/>
              </a:buClr>
              <a:buSzPts val="1800"/>
              <a:buFont typeface="Calibri"/>
              <a:buNone/>
            </a:pPr>
            <a:r>
              <a:rPr b="0" i="0" lang="en-US" sz="1700" u="none" cap="none" strike="noStrike">
                <a:solidFill>
                  <a:schemeClr val="dk1"/>
                </a:solidFill>
                <a:latin typeface="Arial"/>
                <a:ea typeface="Arial"/>
                <a:cs typeface="Arial"/>
                <a:sym typeface="Arial"/>
              </a:rPr>
              <a:t>Dial a number from </a:t>
            </a:r>
            <a:r>
              <a:rPr b="1" i="0" lang="en-US" sz="1700" u="none" cap="none" strike="noStrike">
                <a:solidFill>
                  <a:schemeClr val="dk1"/>
                </a:solidFill>
                <a:latin typeface="Arial"/>
                <a:ea typeface="Arial"/>
                <a:cs typeface="Arial"/>
                <a:sym typeface="Arial"/>
              </a:rPr>
              <a:t>Contacts, </a:t>
            </a:r>
            <a:r>
              <a:rPr b="0" i="0" lang="en-US" sz="1700" u="none" cap="none" strike="noStrike">
                <a:solidFill>
                  <a:schemeClr val="dk1"/>
                </a:solidFill>
                <a:latin typeface="Arial"/>
                <a:ea typeface="Arial"/>
                <a:cs typeface="Arial"/>
                <a:sym typeface="Arial"/>
              </a:rPr>
              <a:t>internal </a:t>
            </a:r>
            <a:r>
              <a:rPr b="1" i="0" lang="en-US" sz="1700" u="none" cap="none" strike="noStrike">
                <a:solidFill>
                  <a:schemeClr val="dk1"/>
                </a:solidFill>
                <a:latin typeface="Arial"/>
                <a:ea typeface="Arial"/>
                <a:cs typeface="Arial"/>
                <a:sym typeface="Arial"/>
              </a:rPr>
              <a:t>Extension List</a:t>
            </a:r>
            <a:r>
              <a:rPr b="0" i="0" lang="en-US" sz="1700" u="none" cap="none" strike="noStrike">
                <a:solidFill>
                  <a:schemeClr val="dk1"/>
                </a:solidFill>
                <a:latin typeface="Arial"/>
                <a:ea typeface="Arial"/>
                <a:cs typeface="Arial"/>
                <a:sym typeface="Arial"/>
              </a:rPr>
              <a:t> or external </a:t>
            </a:r>
            <a:r>
              <a:rPr b="1" i="0" lang="en-US" sz="1700" u="none" cap="none" strike="noStrike">
                <a:solidFill>
                  <a:schemeClr val="dk1"/>
                </a:solidFill>
                <a:latin typeface="Arial"/>
                <a:ea typeface="Arial"/>
                <a:cs typeface="Arial"/>
                <a:sym typeface="Arial"/>
              </a:rPr>
              <a:t>phone number</a:t>
            </a:r>
            <a:r>
              <a:rPr b="0" i="0" lang="en-US" sz="1700" u="none" cap="none" strike="noStrike">
                <a:solidFill>
                  <a:schemeClr val="dk1"/>
                </a:solidFill>
                <a:latin typeface="Arial"/>
                <a:ea typeface="Arial"/>
                <a:cs typeface="Arial"/>
                <a:sym typeface="Arial"/>
              </a:rPr>
              <a:t> to make outgoing calls.</a:t>
            </a:r>
            <a:endParaRPr b="0" i="0" sz="1700" u="none" cap="none" strike="noStrike">
              <a:solidFill>
                <a:schemeClr val="dk1"/>
              </a:solidFill>
              <a:latin typeface="Arial"/>
              <a:ea typeface="Arial"/>
              <a:cs typeface="Arial"/>
              <a:sym typeface="Arial"/>
            </a:endParaRPr>
          </a:p>
        </p:txBody>
      </p:sp>
      <p:sp>
        <p:nvSpPr>
          <p:cNvPr id="2423" name="Google Shape;2423;p124"/>
          <p:cNvSpPr txBox="1"/>
          <p:nvPr>
            <p:ph type="title"/>
          </p:nvPr>
        </p:nvSpPr>
        <p:spPr>
          <a:xfrm>
            <a:off x="302850" y="16362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solidFill>
                  <a:schemeClr val="dk1"/>
                </a:solidFill>
              </a:rPr>
              <a:t>Windows App</a:t>
            </a:r>
            <a:r>
              <a:rPr lang="en-US"/>
              <a:t> &lt;Make outgoing calls&gt;</a:t>
            </a:r>
            <a:endParaRPr/>
          </a:p>
        </p:txBody>
      </p:sp>
      <p:pic>
        <p:nvPicPr>
          <p:cNvPr id="2424" name="Google Shape;2424;p124"/>
          <p:cNvPicPr preferRelativeResize="0"/>
          <p:nvPr/>
        </p:nvPicPr>
        <p:blipFill rotWithShape="1">
          <a:blip r:embed="rId3">
            <a:alphaModFix/>
          </a:blip>
          <a:srcRect b="0" l="0" r="0" t="0"/>
          <a:stretch/>
        </p:blipFill>
        <p:spPr>
          <a:xfrm>
            <a:off x="5359850" y="956450"/>
            <a:ext cx="6689825" cy="5044112"/>
          </a:xfrm>
          <a:prstGeom prst="rect">
            <a:avLst/>
          </a:prstGeom>
          <a:noFill/>
          <a:ln cap="flat" cmpd="sng" w="9525">
            <a:solidFill>
              <a:srgbClr val="898989"/>
            </a:solidFill>
            <a:prstDash val="solid"/>
            <a:round/>
            <a:headEnd len="sm" w="sm" type="none"/>
            <a:tailEnd len="sm" w="sm" type="none"/>
          </a:ln>
        </p:spPr>
      </p:pic>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8" name="Shape 2428"/>
        <p:cNvGrpSpPr/>
        <p:nvPr/>
      </p:nvGrpSpPr>
      <p:grpSpPr>
        <a:xfrm>
          <a:off x="0" y="0"/>
          <a:ext cx="0" cy="0"/>
          <a:chOff x="0" y="0"/>
          <a:chExt cx="0" cy="0"/>
        </a:xfrm>
      </p:grpSpPr>
      <p:sp>
        <p:nvSpPr>
          <p:cNvPr id="2429" name="Google Shape;2429;p125"/>
          <p:cNvSpPr txBox="1"/>
          <p:nvPr/>
        </p:nvSpPr>
        <p:spPr>
          <a:xfrm>
            <a:off x="335917" y="1674072"/>
            <a:ext cx="4811100" cy="37566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chemeClr val="dk1"/>
              </a:buClr>
              <a:buSzPts val="1800"/>
              <a:buFont typeface="Calibri"/>
              <a:buNone/>
            </a:pPr>
            <a:r>
              <a:rPr b="0" i="0" lang="en-US" sz="1700" u="none" cap="none" strike="noStrike">
                <a:solidFill>
                  <a:schemeClr val="dk1"/>
                </a:solidFill>
                <a:latin typeface="Arial"/>
                <a:ea typeface="Arial"/>
                <a:cs typeface="Arial"/>
                <a:sym typeface="Arial"/>
              </a:rPr>
              <a:t>When there is an incoming call, a window will pop up at the bottom right corner of users’ screen showing the caller number.</a:t>
            </a:r>
            <a:endParaRPr b="0" i="0" sz="17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chemeClr val="dk1"/>
              </a:buClr>
              <a:buSzPts val="1800"/>
              <a:buFont typeface="Calibri"/>
              <a:buNone/>
            </a:pPr>
            <a:r>
              <a:t/>
            </a:r>
            <a:endParaRPr b="0" i="0" sz="17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chemeClr val="dk1"/>
              </a:buClr>
              <a:buSzPts val="1100"/>
              <a:buFont typeface="Arial"/>
              <a:buNone/>
            </a:pPr>
            <a:r>
              <a:rPr b="1" i="0" lang="en-US" sz="1700" u="none" cap="none" strike="noStrike">
                <a:solidFill>
                  <a:schemeClr val="dk1"/>
                </a:solidFill>
                <a:latin typeface="Arial"/>
                <a:ea typeface="Arial"/>
                <a:cs typeface="Arial"/>
                <a:sym typeface="Arial"/>
              </a:rPr>
              <a:t>Press</a:t>
            </a:r>
            <a:r>
              <a:rPr b="0" i="0" lang="en-US" sz="1700" u="none" cap="none" strike="noStrike">
                <a:solidFill>
                  <a:schemeClr val="dk1"/>
                </a:solidFill>
                <a:latin typeface="Arial"/>
                <a:ea typeface="Arial"/>
                <a:cs typeface="Arial"/>
                <a:sym typeface="Arial"/>
              </a:rPr>
              <a:t>:</a:t>
            </a:r>
            <a:endParaRPr b="0" i="0" sz="1700" u="none" cap="none" strike="noStrike">
              <a:solidFill>
                <a:schemeClr val="dk1"/>
              </a:solidFill>
              <a:latin typeface="Arial"/>
              <a:ea typeface="Arial"/>
              <a:cs typeface="Arial"/>
              <a:sym typeface="Arial"/>
            </a:endParaRPr>
          </a:p>
          <a:p>
            <a:pPr indent="-336550" lvl="0" marL="457200" marR="0" rtl="0" algn="just">
              <a:lnSpc>
                <a:spcPct val="115000"/>
              </a:lnSpc>
              <a:spcBef>
                <a:spcPts val="0"/>
              </a:spcBef>
              <a:spcAft>
                <a:spcPts val="0"/>
              </a:spcAft>
              <a:buClr>
                <a:srgbClr val="16BA7D"/>
              </a:buClr>
              <a:buSzPts val="1700"/>
              <a:buFont typeface="Calibri"/>
              <a:buChar char="●"/>
            </a:pPr>
            <a:r>
              <a:rPr b="1" i="0" lang="en-US" sz="1700" u="none" cap="none" strike="noStrike">
                <a:solidFill>
                  <a:srgbClr val="16BA7D"/>
                </a:solidFill>
                <a:latin typeface="Arial"/>
                <a:ea typeface="Arial"/>
                <a:cs typeface="Arial"/>
                <a:sym typeface="Arial"/>
              </a:rPr>
              <a:t>Green button</a:t>
            </a:r>
            <a:r>
              <a:rPr b="0" i="0" lang="en-US" sz="1700" u="none" cap="none" strike="noStrike">
                <a:solidFill>
                  <a:srgbClr val="16BA7D"/>
                </a:solidFill>
                <a:latin typeface="Arial"/>
                <a:ea typeface="Arial"/>
                <a:cs typeface="Arial"/>
                <a:sym typeface="Arial"/>
              </a:rPr>
              <a:t> </a:t>
            </a:r>
            <a:r>
              <a:rPr b="0" i="0" lang="en-US" sz="1700" u="none" cap="none" strike="noStrike">
                <a:solidFill>
                  <a:schemeClr val="dk1"/>
                </a:solidFill>
                <a:latin typeface="Arial"/>
                <a:ea typeface="Arial"/>
                <a:cs typeface="Arial"/>
                <a:sym typeface="Arial"/>
              </a:rPr>
              <a:t>to accept the call.</a:t>
            </a:r>
            <a:endParaRPr b="0" i="0" sz="1700" u="none" cap="none" strike="noStrike">
              <a:solidFill>
                <a:schemeClr val="dk1"/>
              </a:solidFill>
              <a:latin typeface="Arial"/>
              <a:ea typeface="Arial"/>
              <a:cs typeface="Arial"/>
              <a:sym typeface="Arial"/>
            </a:endParaRPr>
          </a:p>
          <a:p>
            <a:pPr indent="-336550" lvl="0" marL="457200" marR="0" rtl="0" algn="just">
              <a:lnSpc>
                <a:spcPct val="115000"/>
              </a:lnSpc>
              <a:spcBef>
                <a:spcPts val="0"/>
              </a:spcBef>
              <a:spcAft>
                <a:spcPts val="0"/>
              </a:spcAft>
              <a:buClr>
                <a:srgbClr val="FF0000"/>
              </a:buClr>
              <a:buSzPts val="1700"/>
              <a:buFont typeface="Calibri"/>
              <a:buChar char="●"/>
            </a:pPr>
            <a:r>
              <a:rPr b="1" i="0" lang="en-US" sz="1700" u="none" cap="none" strike="noStrike">
                <a:solidFill>
                  <a:srgbClr val="FF0000"/>
                </a:solidFill>
                <a:latin typeface="Arial"/>
                <a:ea typeface="Arial"/>
                <a:cs typeface="Arial"/>
                <a:sym typeface="Arial"/>
              </a:rPr>
              <a:t>Red button</a:t>
            </a:r>
            <a:r>
              <a:rPr b="0" i="0" lang="en-US" sz="1700" u="none" cap="none" strike="noStrike">
                <a:solidFill>
                  <a:schemeClr val="dk1"/>
                </a:solidFill>
                <a:latin typeface="Arial"/>
                <a:ea typeface="Arial"/>
                <a:cs typeface="Arial"/>
                <a:sym typeface="Arial"/>
              </a:rPr>
              <a:t> to reject the call.</a:t>
            </a:r>
            <a:endParaRPr b="0" i="0" sz="17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chemeClr val="dk1"/>
              </a:buClr>
              <a:buSzPts val="1800"/>
              <a:buFont typeface="Calibri"/>
              <a:buNone/>
            </a:pPr>
            <a:r>
              <a:t/>
            </a:r>
            <a:endParaRPr b="0" i="0" sz="17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chemeClr val="dk1"/>
              </a:buClr>
              <a:buSzPts val="1800"/>
              <a:buFont typeface="Calibri"/>
              <a:buNone/>
            </a:pPr>
            <a:r>
              <a:rPr b="0" i="0" lang="en-US" sz="1700" u="none" cap="none" strike="noStrike">
                <a:solidFill>
                  <a:schemeClr val="dk1"/>
                </a:solidFill>
                <a:latin typeface="Arial"/>
                <a:ea typeface="Arial"/>
                <a:cs typeface="Arial"/>
                <a:sym typeface="Arial"/>
              </a:rPr>
              <a:t>Once the conversation is over, click on the </a:t>
            </a:r>
            <a:r>
              <a:rPr b="1" i="0" lang="en-US" sz="1700" u="none" cap="none" strike="noStrike">
                <a:solidFill>
                  <a:schemeClr val="dk1"/>
                </a:solidFill>
                <a:latin typeface="Arial"/>
                <a:ea typeface="Arial"/>
                <a:cs typeface="Arial"/>
                <a:sym typeface="Arial"/>
              </a:rPr>
              <a:t>End Call </a:t>
            </a:r>
            <a:r>
              <a:rPr b="0" i="0" lang="en-US" sz="1700" u="none" cap="none" strike="noStrike">
                <a:solidFill>
                  <a:schemeClr val="dk1"/>
                </a:solidFill>
                <a:latin typeface="Arial"/>
                <a:ea typeface="Arial"/>
                <a:cs typeface="Arial"/>
                <a:sym typeface="Arial"/>
              </a:rPr>
              <a:t>button in order to hang up and receive a new call.</a:t>
            </a:r>
            <a:endParaRPr b="0" i="0" sz="17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chemeClr val="dk1"/>
              </a:buClr>
              <a:buSzPts val="1800"/>
              <a:buFont typeface="Calibri"/>
              <a:buNone/>
            </a:pPr>
            <a:r>
              <a:t/>
            </a:r>
            <a:endParaRPr b="0" i="0" sz="1700" u="none" cap="none" strike="noStrike">
              <a:solidFill>
                <a:schemeClr val="dk1"/>
              </a:solidFill>
              <a:latin typeface="Arial"/>
              <a:ea typeface="Arial"/>
              <a:cs typeface="Arial"/>
              <a:sym typeface="Arial"/>
            </a:endParaRPr>
          </a:p>
        </p:txBody>
      </p:sp>
      <p:sp>
        <p:nvSpPr>
          <p:cNvPr id="2430" name="Google Shape;2430;p125"/>
          <p:cNvSpPr txBox="1"/>
          <p:nvPr>
            <p:ph type="title"/>
          </p:nvPr>
        </p:nvSpPr>
        <p:spPr>
          <a:xfrm>
            <a:off x="302850" y="16362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US">
                <a:solidFill>
                  <a:schemeClr val="dk1"/>
                </a:solidFill>
              </a:rPr>
              <a:t>Windows App </a:t>
            </a:r>
            <a:r>
              <a:rPr lang="en-US">
                <a:solidFill>
                  <a:schemeClr val="dk1"/>
                </a:solidFill>
              </a:rPr>
              <a:t>&lt;Receive incoming calls&gt;</a:t>
            </a:r>
            <a:endParaRPr/>
          </a:p>
        </p:txBody>
      </p:sp>
      <p:pic>
        <p:nvPicPr>
          <p:cNvPr id="2431" name="Google Shape;2431;p125"/>
          <p:cNvPicPr preferRelativeResize="0"/>
          <p:nvPr/>
        </p:nvPicPr>
        <p:blipFill rotWithShape="1">
          <a:blip r:embed="rId3">
            <a:alphaModFix/>
          </a:blip>
          <a:srcRect b="7734" l="13236" r="1425" t="5842"/>
          <a:stretch/>
        </p:blipFill>
        <p:spPr>
          <a:xfrm>
            <a:off x="5257954" y="1674071"/>
            <a:ext cx="6598128" cy="3756601"/>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5" name="Shape 2435"/>
        <p:cNvGrpSpPr/>
        <p:nvPr/>
      </p:nvGrpSpPr>
      <p:grpSpPr>
        <a:xfrm>
          <a:off x="0" y="0"/>
          <a:ext cx="0" cy="0"/>
          <a:chOff x="0" y="0"/>
          <a:chExt cx="0" cy="0"/>
        </a:xfrm>
      </p:grpSpPr>
      <p:sp>
        <p:nvSpPr>
          <p:cNvPr id="2436" name="Google Shape;2436;p126"/>
          <p:cNvSpPr txBox="1"/>
          <p:nvPr/>
        </p:nvSpPr>
        <p:spPr>
          <a:xfrm>
            <a:off x="575975" y="2780113"/>
            <a:ext cx="5748600" cy="1650000"/>
          </a:xfrm>
          <a:prstGeom prst="rect">
            <a:avLst/>
          </a:prstGeom>
          <a:noFill/>
          <a:ln>
            <a:noFill/>
          </a:ln>
        </p:spPr>
        <p:txBody>
          <a:bodyPr anchorCtr="0" anchor="t" bIns="91425" lIns="91425" spcFirstLastPara="1" rIns="91425" wrap="square" tIns="91425">
            <a:spAutoFit/>
          </a:bodyPr>
          <a:lstStyle/>
          <a:p>
            <a:pPr indent="-336550" lvl="0" marL="457200" marR="0" rtl="0" algn="just">
              <a:lnSpc>
                <a:spcPct val="115000"/>
              </a:lnSpc>
              <a:spcBef>
                <a:spcPts val="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Calls can be put on hold and retrieved at any time. On-hold music will be played to the caller during this period.</a:t>
            </a:r>
            <a:endParaRPr b="0" i="0" sz="1700" u="none" cap="none" strike="noStrike">
              <a:solidFill>
                <a:schemeClr val="dk1"/>
              </a:solidFill>
              <a:latin typeface="Arial"/>
              <a:ea typeface="Arial"/>
              <a:cs typeface="Arial"/>
              <a:sym typeface="Arial"/>
            </a:endParaRPr>
          </a:p>
          <a:p>
            <a:pPr indent="-336550" lvl="0" marL="457200" marR="0" rtl="0" algn="just">
              <a:lnSpc>
                <a:spcPct val="115000"/>
              </a:lnSpc>
              <a:spcBef>
                <a:spcPts val="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During a phone call, the mute function is also available.</a:t>
            </a:r>
            <a:endParaRPr b="0" i="0" sz="1700" u="none" cap="none" strike="noStrike">
              <a:solidFill>
                <a:schemeClr val="dk1"/>
              </a:solidFill>
              <a:latin typeface="Arial"/>
              <a:ea typeface="Arial"/>
              <a:cs typeface="Arial"/>
              <a:sym typeface="Arial"/>
            </a:endParaRPr>
          </a:p>
        </p:txBody>
      </p:sp>
      <p:sp>
        <p:nvSpPr>
          <p:cNvPr id="2437" name="Google Shape;2437;p126"/>
          <p:cNvSpPr txBox="1"/>
          <p:nvPr>
            <p:ph type="title"/>
          </p:nvPr>
        </p:nvSpPr>
        <p:spPr>
          <a:xfrm>
            <a:off x="302850" y="16362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US">
                <a:solidFill>
                  <a:schemeClr val="dk1"/>
                </a:solidFill>
              </a:rPr>
              <a:t>Windows App </a:t>
            </a:r>
            <a:r>
              <a:rPr lang="en-US">
                <a:solidFill>
                  <a:schemeClr val="dk1"/>
                </a:solidFill>
              </a:rPr>
              <a:t>&lt;Call Hold / Retrieve / Mute&gt;</a:t>
            </a:r>
            <a:endParaRPr/>
          </a:p>
        </p:txBody>
      </p:sp>
      <p:pic>
        <p:nvPicPr>
          <p:cNvPr id="2438" name="Google Shape;2438;p126"/>
          <p:cNvPicPr preferRelativeResize="0"/>
          <p:nvPr/>
        </p:nvPicPr>
        <p:blipFill rotWithShape="1">
          <a:blip r:embed="rId3">
            <a:alphaModFix/>
          </a:blip>
          <a:srcRect b="0" l="0" r="0" t="0"/>
          <a:stretch/>
        </p:blipFill>
        <p:spPr>
          <a:xfrm>
            <a:off x="7445150" y="971463"/>
            <a:ext cx="3676650" cy="5267325"/>
          </a:xfrm>
          <a:prstGeom prst="rect">
            <a:avLst/>
          </a:prstGeom>
          <a:noFill/>
          <a:ln cap="flat" cmpd="sng" w="9525">
            <a:solidFill>
              <a:srgbClr val="898989"/>
            </a:solidFill>
            <a:prstDash val="solid"/>
            <a:round/>
            <a:headEnd len="sm" w="sm" type="none"/>
            <a:tailEnd len="sm" w="sm" type="none"/>
          </a:ln>
        </p:spPr>
      </p:pic>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2" name="Shape 2442"/>
        <p:cNvGrpSpPr/>
        <p:nvPr/>
      </p:nvGrpSpPr>
      <p:grpSpPr>
        <a:xfrm>
          <a:off x="0" y="0"/>
          <a:ext cx="0" cy="0"/>
          <a:chOff x="0" y="0"/>
          <a:chExt cx="0" cy="0"/>
        </a:xfrm>
      </p:grpSpPr>
      <p:sp>
        <p:nvSpPr>
          <p:cNvPr id="2443" name="Google Shape;2443;p127"/>
          <p:cNvSpPr txBox="1"/>
          <p:nvPr/>
        </p:nvSpPr>
        <p:spPr>
          <a:xfrm>
            <a:off x="953700" y="791675"/>
            <a:ext cx="10284600" cy="21834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chemeClr val="dk1"/>
              </a:buClr>
              <a:buSzPts val="1600"/>
              <a:buFont typeface="Calibri"/>
              <a:buNone/>
            </a:pPr>
            <a:r>
              <a:rPr b="0" i="0" lang="en-US" sz="1600" u="none" cap="none" strike="noStrike">
                <a:solidFill>
                  <a:schemeClr val="dk1"/>
                </a:solidFill>
                <a:latin typeface="Arial"/>
                <a:ea typeface="Arial"/>
                <a:cs typeface="Arial"/>
                <a:sym typeface="Arial"/>
              </a:rPr>
              <a:t>During a phone call, users can do a blind transfer</a:t>
            </a:r>
            <a:r>
              <a:rPr b="0" i="0" lang="en-US" sz="1700" u="none" cap="none" strike="noStrike">
                <a:solidFill>
                  <a:schemeClr val="dk1"/>
                </a:solidFill>
                <a:latin typeface="Arial"/>
                <a:ea typeface="Arial"/>
                <a:cs typeface="Arial"/>
                <a:sym typeface="Arial"/>
              </a:rPr>
              <a:t> </a:t>
            </a:r>
            <a:r>
              <a:rPr b="0" i="1" lang="en-US" sz="1700" u="none" cap="none" strike="noStrike">
                <a:solidFill>
                  <a:schemeClr val="dk1"/>
                </a:solidFill>
                <a:latin typeface="Arial"/>
                <a:ea typeface="Arial"/>
                <a:cs typeface="Arial"/>
                <a:sym typeface="Arial"/>
              </a:rPr>
              <a:t>(</a:t>
            </a:r>
            <a:r>
              <a:rPr b="0" i="1" lang="en-US" sz="1400" u="none" cap="none" strike="noStrike">
                <a:solidFill>
                  <a:schemeClr val="dk1"/>
                </a:solidFill>
                <a:latin typeface="Arial"/>
                <a:ea typeface="Arial"/>
                <a:cs typeface="Arial"/>
                <a:sym typeface="Arial"/>
              </a:rPr>
              <a:t>transfer the call without speaking to the person they want to transfer the call to</a:t>
            </a:r>
            <a:r>
              <a:rPr b="0" i="1" lang="en-US" sz="1700" u="none" cap="none" strike="noStrike">
                <a:solidFill>
                  <a:schemeClr val="dk1"/>
                </a:solidFill>
                <a:latin typeface="Arial"/>
                <a:ea typeface="Arial"/>
                <a:cs typeface="Arial"/>
                <a:sym typeface="Arial"/>
              </a:rPr>
              <a:t>)</a:t>
            </a:r>
            <a:r>
              <a:rPr b="0" i="1" lang="en-US" sz="1500" u="none" cap="none" strike="noStrike">
                <a:solidFill>
                  <a:schemeClr val="dk1"/>
                </a:solidFill>
                <a:latin typeface="Arial"/>
                <a:ea typeface="Arial"/>
                <a:cs typeface="Arial"/>
                <a:sym typeface="Arial"/>
              </a:rPr>
              <a:t> </a:t>
            </a:r>
            <a:r>
              <a:rPr b="0" i="0" lang="en-US" sz="1600" u="none" cap="none" strike="noStrike">
                <a:solidFill>
                  <a:schemeClr val="dk1"/>
                </a:solidFill>
                <a:latin typeface="Arial"/>
                <a:ea typeface="Arial"/>
                <a:cs typeface="Arial"/>
                <a:sym typeface="Arial"/>
              </a:rPr>
              <a:t>or an attended transfer</a:t>
            </a:r>
            <a:r>
              <a:rPr b="0" i="0" lang="en-US" sz="1500" u="none" cap="none" strike="noStrike">
                <a:solidFill>
                  <a:schemeClr val="dk1"/>
                </a:solidFill>
                <a:latin typeface="Arial"/>
                <a:ea typeface="Arial"/>
                <a:cs typeface="Arial"/>
                <a:sym typeface="Arial"/>
              </a:rPr>
              <a:t> </a:t>
            </a:r>
            <a:r>
              <a:rPr b="0" i="1" lang="en-US" sz="1700" u="none" cap="none" strike="noStrike">
                <a:solidFill>
                  <a:schemeClr val="dk1"/>
                </a:solidFill>
                <a:latin typeface="Arial"/>
                <a:ea typeface="Arial"/>
                <a:cs typeface="Arial"/>
                <a:sym typeface="Arial"/>
              </a:rPr>
              <a:t>(</a:t>
            </a:r>
            <a:r>
              <a:rPr b="0" i="1" lang="en-US" sz="1400" u="none" cap="none" strike="noStrike">
                <a:solidFill>
                  <a:schemeClr val="dk1"/>
                </a:solidFill>
                <a:latin typeface="Arial"/>
                <a:ea typeface="Arial"/>
                <a:cs typeface="Arial"/>
                <a:sym typeface="Arial"/>
              </a:rPr>
              <a:t>a transfer where before actually transferring to the destination, the call is put on hold and another call is initiated to confirm whether the end destination actually wants to take the call or not</a:t>
            </a:r>
            <a:r>
              <a:rPr b="0" i="1" lang="en-US" sz="1700" u="none" cap="none" strike="noStrike">
                <a:solidFill>
                  <a:schemeClr val="dk1"/>
                </a:solidFill>
                <a:latin typeface="Arial"/>
                <a:ea typeface="Arial"/>
                <a:cs typeface="Arial"/>
                <a:sym typeface="Arial"/>
              </a:rPr>
              <a:t>)</a:t>
            </a:r>
            <a:r>
              <a:rPr b="0" i="0" lang="en-US" sz="1700" u="none" cap="none" strike="noStrike">
                <a:solidFill>
                  <a:schemeClr val="dk1"/>
                </a:solidFill>
                <a:latin typeface="Arial"/>
                <a:ea typeface="Arial"/>
                <a:cs typeface="Arial"/>
                <a:sym typeface="Arial"/>
              </a:rPr>
              <a:t> </a:t>
            </a:r>
            <a:r>
              <a:rPr b="0" i="0" lang="en-US" sz="1500" u="none" cap="none" strike="noStrike">
                <a:solidFill>
                  <a:schemeClr val="dk1"/>
                </a:solidFill>
                <a:latin typeface="Arial"/>
                <a:ea typeface="Arial"/>
                <a:cs typeface="Arial"/>
                <a:sym typeface="Arial"/>
              </a:rPr>
              <a:t>to:</a:t>
            </a:r>
            <a:endParaRPr b="0" i="0" sz="1500" u="none" cap="none" strike="noStrike">
              <a:solidFill>
                <a:schemeClr val="dk1"/>
              </a:solidFill>
              <a:latin typeface="Arial"/>
              <a:ea typeface="Arial"/>
              <a:cs typeface="Arial"/>
              <a:sym typeface="Arial"/>
            </a:endParaRPr>
          </a:p>
          <a:p>
            <a:pPr indent="-330200" lvl="0" marL="685800" marR="0" rtl="0" algn="just">
              <a:lnSpc>
                <a:spcPct val="115000"/>
              </a:lnSpc>
              <a:spcBef>
                <a:spcPts val="0"/>
              </a:spcBef>
              <a:spcAft>
                <a:spcPts val="0"/>
              </a:spcAft>
              <a:buClr>
                <a:schemeClr val="dk1"/>
              </a:buClr>
              <a:buSzPts val="1600"/>
              <a:buFont typeface="Arial"/>
              <a:buChar char="●"/>
            </a:pPr>
            <a:r>
              <a:rPr b="0" i="0" lang="en-US" sz="1500" u="none" cap="none" strike="noStrike">
                <a:solidFill>
                  <a:schemeClr val="dk1"/>
                </a:solidFill>
                <a:latin typeface="Arial"/>
                <a:ea typeface="Arial"/>
                <a:cs typeface="Arial"/>
                <a:sym typeface="Arial"/>
              </a:rPr>
              <a:t>I</a:t>
            </a:r>
            <a:r>
              <a:rPr b="0" i="0" lang="en-US" sz="1600" u="none" cap="none" strike="noStrike">
                <a:solidFill>
                  <a:schemeClr val="dk1"/>
                </a:solidFill>
                <a:latin typeface="Arial"/>
                <a:ea typeface="Arial"/>
                <a:cs typeface="Arial"/>
                <a:sym typeface="Arial"/>
              </a:rPr>
              <a:t>nternal Extension</a:t>
            </a:r>
            <a:endParaRPr b="0" i="0" sz="1600" u="none" cap="none" strike="noStrike">
              <a:solidFill>
                <a:schemeClr val="dk1"/>
              </a:solidFill>
              <a:latin typeface="Arial"/>
              <a:ea typeface="Arial"/>
              <a:cs typeface="Arial"/>
              <a:sym typeface="Arial"/>
            </a:endParaRPr>
          </a:p>
          <a:p>
            <a:pPr indent="-330200" lvl="0" marL="685800" marR="0" rtl="0" algn="just">
              <a:lnSpc>
                <a:spcPct val="115000"/>
              </a:lnSpc>
              <a:spcBef>
                <a:spcPts val="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Number from the Contact</a:t>
            </a:r>
            <a:endParaRPr b="0" i="0" sz="1600" u="none" cap="none" strike="noStrike">
              <a:solidFill>
                <a:schemeClr val="dk1"/>
              </a:solidFill>
              <a:latin typeface="Arial"/>
              <a:ea typeface="Arial"/>
              <a:cs typeface="Arial"/>
              <a:sym typeface="Arial"/>
            </a:endParaRPr>
          </a:p>
          <a:p>
            <a:pPr indent="-330200" lvl="0" marL="685800" marR="0" rtl="0" algn="just">
              <a:lnSpc>
                <a:spcPct val="115000"/>
              </a:lnSpc>
              <a:spcBef>
                <a:spcPts val="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External Phone Number</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chemeClr val="dk1"/>
              </a:buClr>
              <a:buSzPts val="1600"/>
              <a:buFont typeface="Calibri"/>
              <a:buNone/>
            </a:pPr>
            <a:r>
              <a:rPr b="0" i="0" lang="en-US" sz="1600" u="none" cap="none" strike="noStrike">
                <a:solidFill>
                  <a:schemeClr val="dk1"/>
                </a:solidFill>
                <a:latin typeface="Arial"/>
                <a:ea typeface="Arial"/>
                <a:cs typeface="Arial"/>
                <a:sym typeface="Arial"/>
              </a:rPr>
              <a:t>Once the users hang up the phone, the call will be connected to the transferred destination.</a:t>
            </a:r>
            <a:endParaRPr b="0" i="0" sz="1600" u="none" cap="none" strike="noStrike">
              <a:solidFill>
                <a:schemeClr val="dk1"/>
              </a:solidFill>
              <a:latin typeface="Arial"/>
              <a:ea typeface="Arial"/>
              <a:cs typeface="Arial"/>
              <a:sym typeface="Arial"/>
            </a:endParaRPr>
          </a:p>
        </p:txBody>
      </p:sp>
      <p:sp>
        <p:nvSpPr>
          <p:cNvPr id="2444" name="Google Shape;2444;p127"/>
          <p:cNvSpPr txBox="1"/>
          <p:nvPr>
            <p:ph type="title"/>
          </p:nvPr>
        </p:nvSpPr>
        <p:spPr>
          <a:xfrm>
            <a:off x="302850" y="16362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US">
                <a:solidFill>
                  <a:schemeClr val="dk1"/>
                </a:solidFill>
              </a:rPr>
              <a:t>Windows App </a:t>
            </a:r>
            <a:r>
              <a:rPr lang="en-US">
                <a:solidFill>
                  <a:schemeClr val="dk1"/>
                </a:solidFill>
              </a:rPr>
              <a:t>&lt;Call Transfer&gt;</a:t>
            </a:r>
            <a:endParaRPr/>
          </a:p>
        </p:txBody>
      </p:sp>
      <p:grpSp>
        <p:nvGrpSpPr>
          <p:cNvPr id="2445" name="Google Shape;2445;p127"/>
          <p:cNvGrpSpPr/>
          <p:nvPr/>
        </p:nvGrpSpPr>
        <p:grpSpPr>
          <a:xfrm>
            <a:off x="92057" y="3036725"/>
            <a:ext cx="12007887" cy="3703319"/>
            <a:chOff x="82975" y="3036725"/>
            <a:chExt cx="12007887" cy="3703319"/>
          </a:xfrm>
        </p:grpSpPr>
        <p:pic>
          <p:nvPicPr>
            <p:cNvPr id="2446" name="Google Shape;2446;p127"/>
            <p:cNvPicPr preferRelativeResize="0"/>
            <p:nvPr/>
          </p:nvPicPr>
          <p:blipFill rotWithShape="1">
            <a:blip r:embed="rId3">
              <a:alphaModFix/>
            </a:blip>
            <a:srcRect b="0" l="0" r="0" t="0"/>
            <a:stretch/>
          </p:blipFill>
          <p:spPr>
            <a:xfrm>
              <a:off x="82975" y="3036725"/>
              <a:ext cx="4389121" cy="3703319"/>
            </a:xfrm>
            <a:prstGeom prst="rect">
              <a:avLst/>
            </a:prstGeom>
            <a:noFill/>
            <a:ln cap="flat" cmpd="sng" w="9525">
              <a:solidFill>
                <a:srgbClr val="898989"/>
              </a:solidFill>
              <a:prstDash val="solid"/>
              <a:round/>
              <a:headEnd len="sm" w="sm" type="none"/>
              <a:tailEnd len="sm" w="sm" type="none"/>
            </a:ln>
          </p:spPr>
        </p:pic>
        <p:grpSp>
          <p:nvGrpSpPr>
            <p:cNvPr id="2447" name="Google Shape;2447;p127"/>
            <p:cNvGrpSpPr/>
            <p:nvPr/>
          </p:nvGrpSpPr>
          <p:grpSpPr>
            <a:xfrm>
              <a:off x="4651534" y="3300075"/>
              <a:ext cx="3449888" cy="3176602"/>
              <a:chOff x="4341338" y="3374175"/>
              <a:chExt cx="3112774" cy="2833975"/>
            </a:xfrm>
          </p:grpSpPr>
          <p:pic>
            <p:nvPicPr>
              <p:cNvPr id="2448" name="Google Shape;2448;p127"/>
              <p:cNvPicPr preferRelativeResize="0"/>
              <p:nvPr/>
            </p:nvPicPr>
            <p:blipFill rotWithShape="1">
              <a:blip r:embed="rId4">
                <a:alphaModFix/>
              </a:blip>
              <a:srcRect b="9829" l="46766" r="0" t="17998"/>
              <a:stretch/>
            </p:blipFill>
            <p:spPr>
              <a:xfrm>
                <a:off x="4341338" y="3374175"/>
                <a:ext cx="3112774" cy="2833975"/>
              </a:xfrm>
              <a:prstGeom prst="rect">
                <a:avLst/>
              </a:prstGeom>
              <a:noFill/>
              <a:ln cap="flat" cmpd="sng" w="9525">
                <a:solidFill>
                  <a:srgbClr val="898989"/>
                </a:solidFill>
                <a:prstDash val="solid"/>
                <a:round/>
                <a:headEnd len="sm" w="sm" type="none"/>
                <a:tailEnd len="sm" w="sm" type="none"/>
              </a:ln>
            </p:spPr>
          </p:pic>
          <p:sp>
            <p:nvSpPr>
              <p:cNvPr id="2449" name="Google Shape;2449;p127"/>
              <p:cNvSpPr/>
              <p:nvPr/>
            </p:nvSpPr>
            <p:spPr>
              <a:xfrm>
                <a:off x="5191775" y="3464950"/>
                <a:ext cx="211800" cy="1512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450" name="Google Shape;2450;p127"/>
            <p:cNvGrpSpPr/>
            <p:nvPr/>
          </p:nvGrpSpPr>
          <p:grpSpPr>
            <a:xfrm>
              <a:off x="8280862" y="3301213"/>
              <a:ext cx="3810000" cy="3175475"/>
              <a:chOff x="8280837" y="3303549"/>
              <a:chExt cx="3810000" cy="3175475"/>
            </a:xfrm>
          </p:grpSpPr>
          <p:grpSp>
            <p:nvGrpSpPr>
              <p:cNvPr id="2451" name="Google Shape;2451;p127"/>
              <p:cNvGrpSpPr/>
              <p:nvPr/>
            </p:nvGrpSpPr>
            <p:grpSpPr>
              <a:xfrm>
                <a:off x="8280907" y="4493792"/>
                <a:ext cx="3809860" cy="819989"/>
                <a:chOff x="7903125" y="3745000"/>
                <a:chExt cx="3520151" cy="705974"/>
              </a:xfrm>
            </p:grpSpPr>
            <p:pic>
              <p:nvPicPr>
                <p:cNvPr id="2452" name="Google Shape;2452;p127"/>
                <p:cNvPicPr preferRelativeResize="0"/>
                <p:nvPr/>
              </p:nvPicPr>
              <p:blipFill rotWithShape="1">
                <a:blip r:embed="rId5">
                  <a:alphaModFix/>
                </a:blip>
                <a:srcRect b="7551" l="69249" r="1666" t="82072"/>
                <a:stretch/>
              </p:blipFill>
              <p:spPr>
                <a:xfrm>
                  <a:off x="7903125" y="3745000"/>
                  <a:ext cx="3520151" cy="705974"/>
                </a:xfrm>
                <a:prstGeom prst="rect">
                  <a:avLst/>
                </a:prstGeom>
                <a:noFill/>
                <a:ln cap="flat" cmpd="sng" w="9525">
                  <a:solidFill>
                    <a:srgbClr val="898989"/>
                  </a:solidFill>
                  <a:prstDash val="solid"/>
                  <a:round/>
                  <a:headEnd len="sm" w="sm" type="none"/>
                  <a:tailEnd len="sm" w="sm" type="none"/>
                </a:ln>
              </p:spPr>
            </p:pic>
            <p:sp>
              <p:nvSpPr>
                <p:cNvPr id="2453" name="Google Shape;2453;p127"/>
                <p:cNvSpPr/>
                <p:nvPr/>
              </p:nvSpPr>
              <p:spPr>
                <a:xfrm>
                  <a:off x="9940750" y="4047575"/>
                  <a:ext cx="211800" cy="151200"/>
                </a:xfrm>
                <a:prstGeom prst="rect">
                  <a:avLst/>
                </a:prstGeom>
                <a:solidFill>
                  <a:schemeClr val="lt2"/>
                </a:solidFill>
                <a:ln cap="flat" cmpd="sng" w="9525">
                  <a:solidFill>
                    <a:srgbClr val="89898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4" name="Google Shape;2454;p127"/>
                <p:cNvSpPr/>
                <p:nvPr/>
              </p:nvSpPr>
              <p:spPr>
                <a:xfrm>
                  <a:off x="11066850" y="4198775"/>
                  <a:ext cx="211800" cy="151200"/>
                </a:xfrm>
                <a:prstGeom prst="rect">
                  <a:avLst/>
                </a:prstGeom>
                <a:solidFill>
                  <a:schemeClr val="lt2"/>
                </a:solidFill>
                <a:ln cap="flat" cmpd="sng" w="9525">
                  <a:solidFill>
                    <a:srgbClr val="89898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455" name="Google Shape;2455;p127"/>
              <p:cNvPicPr preferRelativeResize="0"/>
              <p:nvPr/>
            </p:nvPicPr>
            <p:blipFill rotWithShape="1">
              <a:blip r:embed="rId6">
                <a:alphaModFix/>
              </a:blip>
              <a:srcRect b="5210" l="0" r="42429" t="58600"/>
              <a:stretch/>
            </p:blipFill>
            <p:spPr>
              <a:xfrm>
                <a:off x="8280887" y="3303549"/>
                <a:ext cx="3809875" cy="864076"/>
              </a:xfrm>
              <a:prstGeom prst="rect">
                <a:avLst/>
              </a:prstGeom>
              <a:noFill/>
              <a:ln cap="flat" cmpd="sng" w="9525">
                <a:solidFill>
                  <a:srgbClr val="898989"/>
                </a:solidFill>
                <a:prstDash val="solid"/>
                <a:round/>
                <a:headEnd len="sm" w="sm" type="none"/>
                <a:tailEnd len="sm" w="sm" type="none"/>
              </a:ln>
            </p:spPr>
          </p:pic>
          <p:pic>
            <p:nvPicPr>
              <p:cNvPr id="2456" name="Google Shape;2456;p127"/>
              <p:cNvPicPr preferRelativeResize="0"/>
              <p:nvPr/>
            </p:nvPicPr>
            <p:blipFill rotWithShape="1">
              <a:blip r:embed="rId7">
                <a:alphaModFix/>
              </a:blip>
              <a:srcRect b="0" l="0" r="0" t="0"/>
              <a:stretch/>
            </p:blipFill>
            <p:spPr>
              <a:xfrm>
                <a:off x="8280837" y="5717024"/>
                <a:ext cx="3810000" cy="762000"/>
              </a:xfrm>
              <a:prstGeom prst="rect">
                <a:avLst/>
              </a:prstGeom>
              <a:noFill/>
              <a:ln cap="flat" cmpd="sng" w="9525">
                <a:solidFill>
                  <a:srgbClr val="898989"/>
                </a:solidFill>
                <a:prstDash val="solid"/>
                <a:round/>
                <a:headEnd len="sm" w="sm" type="none"/>
                <a:tailEnd len="sm" w="sm" type="none"/>
              </a:ln>
            </p:spPr>
          </p:pic>
        </p:grpSp>
        <p:cxnSp>
          <p:nvCxnSpPr>
            <p:cNvPr id="2457" name="Google Shape;2457;p127"/>
            <p:cNvCxnSpPr>
              <a:stCxn id="2446" idx="3"/>
              <a:endCxn id="2448" idx="1"/>
            </p:cNvCxnSpPr>
            <p:nvPr/>
          </p:nvCxnSpPr>
          <p:spPr>
            <a:xfrm>
              <a:off x="4472096" y="4888385"/>
              <a:ext cx="179400" cy="0"/>
            </a:xfrm>
            <a:prstGeom prst="straightConnector1">
              <a:avLst/>
            </a:prstGeom>
            <a:noFill/>
            <a:ln cap="flat" cmpd="sng" w="9525">
              <a:solidFill>
                <a:srgbClr val="FF0000"/>
              </a:solidFill>
              <a:prstDash val="solid"/>
              <a:round/>
              <a:headEnd len="sm" w="sm" type="none"/>
              <a:tailEnd len="med" w="med" type="triangle"/>
            </a:ln>
          </p:spPr>
        </p:cxnSp>
        <p:cxnSp>
          <p:nvCxnSpPr>
            <p:cNvPr id="2458" name="Google Shape;2458;p127"/>
            <p:cNvCxnSpPr>
              <a:stCxn id="2448" idx="3"/>
              <a:endCxn id="2452" idx="1"/>
            </p:cNvCxnSpPr>
            <p:nvPr/>
          </p:nvCxnSpPr>
          <p:spPr>
            <a:xfrm>
              <a:off x="8101422" y="4888376"/>
              <a:ext cx="179400" cy="13200"/>
            </a:xfrm>
            <a:prstGeom prst="straightConnector1">
              <a:avLst/>
            </a:prstGeom>
            <a:noFill/>
            <a:ln cap="flat" cmpd="sng" w="9525">
              <a:solidFill>
                <a:srgbClr val="FF0000"/>
              </a:solidFill>
              <a:prstDash val="solid"/>
              <a:round/>
              <a:headEnd len="sm" w="sm" type="none"/>
              <a:tailEnd len="med" w="med" type="triangle"/>
            </a:ln>
          </p:spPr>
        </p:cxnSp>
      </p:gr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2" name="Shape 2462"/>
        <p:cNvGrpSpPr/>
        <p:nvPr/>
      </p:nvGrpSpPr>
      <p:grpSpPr>
        <a:xfrm>
          <a:off x="0" y="0"/>
          <a:ext cx="0" cy="0"/>
          <a:chOff x="0" y="0"/>
          <a:chExt cx="0" cy="0"/>
        </a:xfrm>
      </p:grpSpPr>
      <p:sp>
        <p:nvSpPr>
          <p:cNvPr id="2463" name="Google Shape;2463;p128"/>
          <p:cNvSpPr txBox="1"/>
          <p:nvPr/>
        </p:nvSpPr>
        <p:spPr>
          <a:xfrm>
            <a:off x="953700" y="791675"/>
            <a:ext cx="10284600" cy="22011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chemeClr val="dk1"/>
              </a:buClr>
              <a:buSzPts val="1500"/>
              <a:buFont typeface="Calibri"/>
              <a:buNone/>
            </a:pPr>
            <a:r>
              <a:rPr b="0" i="0" lang="en-US" sz="1600" u="none" cap="none" strike="noStrike">
                <a:solidFill>
                  <a:schemeClr val="dk1"/>
                </a:solidFill>
                <a:latin typeface="Arial"/>
                <a:ea typeface="Arial"/>
                <a:cs typeface="Arial"/>
                <a:sym typeface="Arial"/>
              </a:rPr>
              <a:t>Three-way Conference Call lets users talk with two participants at the same time using Mobile App.</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chemeClr val="dk1"/>
              </a:buClr>
              <a:buSzPts val="300"/>
              <a:buFont typeface="Calibri"/>
              <a:buNone/>
            </a:pPr>
            <a:r>
              <a:t/>
            </a:r>
            <a:endParaRPr b="0" i="0" sz="400" u="none" cap="none" strike="noStrike">
              <a:solidFill>
                <a:schemeClr val="dk1"/>
              </a:solidFill>
              <a:latin typeface="Arial"/>
              <a:ea typeface="Arial"/>
              <a:cs typeface="Arial"/>
              <a:sym typeface="Arial"/>
            </a:endParaRPr>
          </a:p>
          <a:p>
            <a:pPr indent="-330200" lvl="0" marL="457200" marR="0" rtl="0" algn="just">
              <a:lnSpc>
                <a:spcPct val="115000"/>
              </a:lnSpc>
              <a:spcBef>
                <a:spcPts val="0"/>
              </a:spcBef>
              <a:spcAft>
                <a:spcPts val="0"/>
              </a:spcAft>
              <a:buClr>
                <a:schemeClr val="dk1"/>
              </a:buClr>
              <a:buSzPts val="1600"/>
              <a:buFont typeface="Calibri"/>
              <a:buAutoNum type="arabicPeriod"/>
            </a:pPr>
            <a:r>
              <a:rPr b="0" i="0" lang="en-US" sz="1600" u="none" cap="none" strike="noStrike">
                <a:solidFill>
                  <a:schemeClr val="dk1"/>
                </a:solidFill>
                <a:latin typeface="Arial"/>
                <a:ea typeface="Arial"/>
                <a:cs typeface="Arial"/>
                <a:sym typeface="Arial"/>
              </a:rPr>
              <a:t>Call the first phone number =&gt; Wait for him/her to answer =&gt;  Click </a:t>
            </a:r>
            <a:r>
              <a:rPr b="1" i="0" lang="en-US" sz="1600" u="none" cap="none" strike="noStrike">
                <a:solidFill>
                  <a:schemeClr val="dk1"/>
                </a:solidFill>
                <a:latin typeface="Arial"/>
                <a:ea typeface="Arial"/>
                <a:cs typeface="Arial"/>
                <a:sym typeface="Arial"/>
              </a:rPr>
              <a:t>Options</a:t>
            </a:r>
            <a:endParaRPr b="1" i="0" sz="1600" u="none" cap="none" strike="noStrike">
              <a:solidFill>
                <a:schemeClr val="dk1"/>
              </a:solidFill>
              <a:latin typeface="Arial"/>
              <a:ea typeface="Arial"/>
              <a:cs typeface="Arial"/>
              <a:sym typeface="Arial"/>
            </a:endParaRPr>
          </a:p>
          <a:p>
            <a:pPr indent="-330200" lvl="0" marL="457200" marR="0" rtl="0" algn="just">
              <a:lnSpc>
                <a:spcPct val="115000"/>
              </a:lnSpc>
              <a:spcBef>
                <a:spcPts val="0"/>
              </a:spcBef>
              <a:spcAft>
                <a:spcPts val="0"/>
              </a:spcAft>
              <a:buClr>
                <a:schemeClr val="dk1"/>
              </a:buClr>
              <a:buSzPts val="1600"/>
              <a:buFont typeface="Calibri"/>
              <a:buAutoNum type="arabicPeriod"/>
            </a:pPr>
            <a:r>
              <a:rPr b="0" i="0" lang="en-US" sz="1600" u="none" cap="none" strike="noStrike">
                <a:solidFill>
                  <a:schemeClr val="dk1"/>
                </a:solidFill>
                <a:latin typeface="Arial"/>
                <a:ea typeface="Arial"/>
                <a:cs typeface="Arial"/>
                <a:sym typeface="Arial"/>
              </a:rPr>
              <a:t>Select </a:t>
            </a:r>
            <a:r>
              <a:rPr b="1" i="0" lang="en-US" sz="1600" u="none" cap="none" strike="noStrike">
                <a:solidFill>
                  <a:schemeClr val="dk1"/>
                </a:solidFill>
                <a:latin typeface="Arial"/>
                <a:ea typeface="Arial"/>
                <a:cs typeface="Arial"/>
                <a:sym typeface="Arial"/>
              </a:rPr>
              <a:t>Add Participant </a:t>
            </a:r>
            <a:r>
              <a:rPr b="0" i="0" lang="en-US" sz="1600" u="none" cap="none" strike="noStrike">
                <a:solidFill>
                  <a:schemeClr val="dk1"/>
                </a:solidFill>
                <a:latin typeface="Arial"/>
                <a:ea typeface="Arial"/>
                <a:cs typeface="Arial"/>
                <a:sym typeface="Arial"/>
              </a:rPr>
              <a:t>) Choose proper destination. There are 3 options to select:</a:t>
            </a:r>
            <a:endParaRPr b="0" i="0" sz="1600" u="none" cap="none" strike="noStrike">
              <a:solidFill>
                <a:schemeClr val="dk1"/>
              </a:solidFill>
              <a:latin typeface="Arial"/>
              <a:ea typeface="Arial"/>
              <a:cs typeface="Arial"/>
              <a:sym typeface="Arial"/>
            </a:endParaRPr>
          </a:p>
          <a:p>
            <a:pPr indent="-330200" lvl="1" marL="914400" marR="0" rtl="0" algn="just">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Arial"/>
                <a:ea typeface="Arial"/>
                <a:cs typeface="Arial"/>
                <a:sym typeface="Arial"/>
              </a:rPr>
              <a:t>Call another internal Extension</a:t>
            </a:r>
            <a:endParaRPr b="0" i="0" sz="1600" u="none" cap="none" strike="noStrike">
              <a:solidFill>
                <a:schemeClr val="dk1"/>
              </a:solidFill>
              <a:latin typeface="Arial"/>
              <a:ea typeface="Arial"/>
              <a:cs typeface="Arial"/>
              <a:sym typeface="Arial"/>
            </a:endParaRPr>
          </a:p>
          <a:p>
            <a:pPr indent="-330200" lvl="1" marL="914400" marR="0" rtl="0" algn="just">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Arial"/>
                <a:ea typeface="Arial"/>
                <a:cs typeface="Arial"/>
                <a:sym typeface="Arial"/>
              </a:rPr>
              <a:t>Call a number from the Contact</a:t>
            </a:r>
            <a:endParaRPr b="0" i="0" sz="1600" u="none" cap="none" strike="noStrike">
              <a:solidFill>
                <a:schemeClr val="dk1"/>
              </a:solidFill>
              <a:latin typeface="Arial"/>
              <a:ea typeface="Arial"/>
              <a:cs typeface="Arial"/>
              <a:sym typeface="Arial"/>
            </a:endParaRPr>
          </a:p>
          <a:p>
            <a:pPr indent="-330200" lvl="1" marL="914400" marR="0" rtl="0" algn="just">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Arial"/>
                <a:ea typeface="Arial"/>
                <a:cs typeface="Arial"/>
                <a:sym typeface="Arial"/>
              </a:rPr>
              <a:t>Call another external Phone Number</a:t>
            </a:r>
            <a:endParaRPr b="0" i="0" sz="1600" u="none" cap="none" strike="noStrike">
              <a:solidFill>
                <a:schemeClr val="dk1"/>
              </a:solidFill>
              <a:latin typeface="Arial"/>
              <a:ea typeface="Arial"/>
              <a:cs typeface="Arial"/>
              <a:sym typeface="Arial"/>
            </a:endParaRPr>
          </a:p>
          <a:p>
            <a:pPr indent="-330200" lvl="0" marL="457200" marR="0" rtl="0" algn="just">
              <a:lnSpc>
                <a:spcPct val="115000"/>
              </a:lnSpc>
              <a:spcBef>
                <a:spcPts val="0"/>
              </a:spcBef>
              <a:spcAft>
                <a:spcPts val="0"/>
              </a:spcAft>
              <a:buClr>
                <a:schemeClr val="dk1"/>
              </a:buClr>
              <a:buSzPts val="1600"/>
              <a:buFont typeface="Calibri"/>
              <a:buAutoNum type="arabicPeriod"/>
            </a:pPr>
            <a:r>
              <a:rPr b="0" i="0" lang="en-US" sz="1600" u="none" cap="none" strike="noStrike">
                <a:solidFill>
                  <a:schemeClr val="dk1"/>
                </a:solidFill>
                <a:latin typeface="Arial"/>
                <a:ea typeface="Arial"/>
                <a:cs typeface="Arial"/>
                <a:sym typeface="Arial"/>
              </a:rPr>
              <a:t>If users want to remove one of the attendees, go to </a:t>
            </a:r>
            <a:r>
              <a:rPr b="1" i="0" lang="en-US" sz="1600" u="none" cap="none" strike="noStrike">
                <a:solidFill>
                  <a:schemeClr val="dk1"/>
                </a:solidFill>
                <a:latin typeface="Arial"/>
                <a:ea typeface="Arial"/>
                <a:cs typeface="Arial"/>
                <a:sym typeface="Arial"/>
              </a:rPr>
              <a:t>Options</a:t>
            </a:r>
            <a:r>
              <a:rPr b="0" i="0" lang="en-US" sz="1600" u="none" cap="none" strike="noStrike">
                <a:solidFill>
                  <a:schemeClr val="dk1"/>
                </a:solidFill>
                <a:latin typeface="Arial"/>
                <a:ea typeface="Arial"/>
                <a:cs typeface="Arial"/>
                <a:sym typeface="Arial"/>
              </a:rPr>
              <a:t> ) </a:t>
            </a:r>
            <a:r>
              <a:rPr b="1" i="0" lang="en-US" sz="1600" u="none" cap="none" strike="noStrike">
                <a:solidFill>
                  <a:schemeClr val="dk1"/>
                </a:solidFill>
                <a:latin typeface="Arial"/>
                <a:ea typeface="Arial"/>
                <a:cs typeface="Arial"/>
                <a:sym typeface="Arial"/>
              </a:rPr>
              <a:t>Remove </a:t>
            </a:r>
            <a:endParaRPr b="0" i="0" sz="1600" u="none" cap="none" strike="noStrike">
              <a:solidFill>
                <a:schemeClr val="dk1"/>
              </a:solidFill>
              <a:latin typeface="Arial"/>
              <a:ea typeface="Arial"/>
              <a:cs typeface="Arial"/>
              <a:sym typeface="Arial"/>
            </a:endParaRPr>
          </a:p>
        </p:txBody>
      </p:sp>
      <p:sp>
        <p:nvSpPr>
          <p:cNvPr id="2464" name="Google Shape;2464;p128"/>
          <p:cNvSpPr txBox="1"/>
          <p:nvPr>
            <p:ph type="title"/>
          </p:nvPr>
        </p:nvSpPr>
        <p:spPr>
          <a:xfrm>
            <a:off x="302850" y="16362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US">
                <a:solidFill>
                  <a:schemeClr val="dk1"/>
                </a:solidFill>
              </a:rPr>
              <a:t>Windows App </a:t>
            </a:r>
            <a:r>
              <a:rPr lang="en-US">
                <a:solidFill>
                  <a:schemeClr val="dk1"/>
                </a:solidFill>
              </a:rPr>
              <a:t>&lt;Three-Way Conference Call&gt;</a:t>
            </a:r>
            <a:endParaRPr/>
          </a:p>
        </p:txBody>
      </p:sp>
      <p:grpSp>
        <p:nvGrpSpPr>
          <p:cNvPr id="2465" name="Google Shape;2465;p128"/>
          <p:cNvGrpSpPr/>
          <p:nvPr/>
        </p:nvGrpSpPr>
        <p:grpSpPr>
          <a:xfrm>
            <a:off x="82963" y="3036725"/>
            <a:ext cx="12037338" cy="3703320"/>
            <a:chOff x="82963" y="3036725"/>
            <a:chExt cx="12037338" cy="3703320"/>
          </a:xfrm>
        </p:grpSpPr>
        <p:pic>
          <p:nvPicPr>
            <p:cNvPr id="2466" name="Google Shape;2466;p128"/>
            <p:cNvPicPr preferRelativeResize="0"/>
            <p:nvPr/>
          </p:nvPicPr>
          <p:blipFill rotWithShape="1">
            <a:blip r:embed="rId3">
              <a:alphaModFix/>
            </a:blip>
            <a:srcRect b="0" l="0" r="0" t="0"/>
            <a:stretch/>
          </p:blipFill>
          <p:spPr>
            <a:xfrm>
              <a:off x="82963" y="3036725"/>
              <a:ext cx="4389121" cy="3703319"/>
            </a:xfrm>
            <a:prstGeom prst="rect">
              <a:avLst/>
            </a:prstGeom>
            <a:noFill/>
            <a:ln>
              <a:noFill/>
            </a:ln>
          </p:spPr>
        </p:pic>
        <p:grpSp>
          <p:nvGrpSpPr>
            <p:cNvPr id="2467" name="Google Shape;2467;p128"/>
            <p:cNvGrpSpPr/>
            <p:nvPr/>
          </p:nvGrpSpPr>
          <p:grpSpPr>
            <a:xfrm>
              <a:off x="4544936" y="3036725"/>
              <a:ext cx="3112774" cy="2833975"/>
              <a:chOff x="4341338" y="3374175"/>
              <a:chExt cx="3112774" cy="2833975"/>
            </a:xfrm>
          </p:grpSpPr>
          <p:pic>
            <p:nvPicPr>
              <p:cNvPr id="2468" name="Google Shape;2468;p128"/>
              <p:cNvPicPr preferRelativeResize="0"/>
              <p:nvPr/>
            </p:nvPicPr>
            <p:blipFill rotWithShape="1">
              <a:blip r:embed="rId4">
                <a:alphaModFix/>
              </a:blip>
              <a:srcRect b="9829" l="46766" r="0" t="17998"/>
              <a:stretch/>
            </p:blipFill>
            <p:spPr>
              <a:xfrm>
                <a:off x="4341338" y="3374175"/>
                <a:ext cx="3112774" cy="2833975"/>
              </a:xfrm>
              <a:prstGeom prst="rect">
                <a:avLst/>
              </a:prstGeom>
              <a:noFill/>
              <a:ln cap="flat" cmpd="sng" w="9525">
                <a:solidFill>
                  <a:srgbClr val="898989"/>
                </a:solidFill>
                <a:prstDash val="solid"/>
                <a:round/>
                <a:headEnd len="sm" w="sm" type="none"/>
                <a:tailEnd len="sm" w="sm" type="none"/>
              </a:ln>
            </p:spPr>
          </p:pic>
          <p:sp>
            <p:nvSpPr>
              <p:cNvPr id="2469" name="Google Shape;2469;p128"/>
              <p:cNvSpPr/>
              <p:nvPr/>
            </p:nvSpPr>
            <p:spPr>
              <a:xfrm>
                <a:off x="5191775" y="3464950"/>
                <a:ext cx="211800" cy="1512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470" name="Google Shape;2470;p128"/>
            <p:cNvPicPr preferRelativeResize="0"/>
            <p:nvPr/>
          </p:nvPicPr>
          <p:blipFill rotWithShape="1">
            <a:blip r:embed="rId5">
              <a:alphaModFix/>
            </a:blip>
            <a:srcRect b="0" l="0" r="0" t="0"/>
            <a:stretch/>
          </p:blipFill>
          <p:spPr>
            <a:xfrm>
              <a:off x="7730563" y="3036725"/>
              <a:ext cx="4389738" cy="3703320"/>
            </a:xfrm>
            <a:prstGeom prst="rect">
              <a:avLst/>
            </a:prstGeom>
            <a:noFill/>
            <a:ln>
              <a:noFill/>
            </a:ln>
          </p:spPr>
        </p:pic>
        <p:cxnSp>
          <p:nvCxnSpPr>
            <p:cNvPr id="2471" name="Google Shape;2471;p128"/>
            <p:cNvCxnSpPr>
              <a:endCxn id="2468" idx="1"/>
            </p:cNvCxnSpPr>
            <p:nvPr/>
          </p:nvCxnSpPr>
          <p:spPr>
            <a:xfrm flipH="1" rot="10800000">
              <a:off x="3733736" y="4453713"/>
              <a:ext cx="811200" cy="683400"/>
            </a:xfrm>
            <a:prstGeom prst="bentConnector3">
              <a:avLst>
                <a:gd fmla="val -1382" name="adj1"/>
              </a:avLst>
            </a:prstGeom>
            <a:noFill/>
            <a:ln cap="flat" cmpd="sng" w="9525">
              <a:solidFill>
                <a:srgbClr val="FF0000"/>
              </a:solidFill>
              <a:prstDash val="solid"/>
              <a:round/>
              <a:headEnd len="sm" w="sm" type="none"/>
              <a:tailEnd len="med" w="med" type="triangle"/>
            </a:ln>
          </p:spPr>
        </p:cxnSp>
        <p:cxnSp>
          <p:nvCxnSpPr>
            <p:cNvPr id="2472" name="Google Shape;2472;p128"/>
            <p:cNvCxnSpPr/>
            <p:nvPr/>
          </p:nvCxnSpPr>
          <p:spPr>
            <a:xfrm>
              <a:off x="7673950" y="4439250"/>
              <a:ext cx="1913700" cy="889500"/>
            </a:xfrm>
            <a:prstGeom prst="bentConnector3">
              <a:avLst>
                <a:gd fmla="val 50000" name="adj1"/>
              </a:avLst>
            </a:prstGeom>
            <a:noFill/>
            <a:ln cap="flat" cmpd="sng" w="9525">
              <a:solidFill>
                <a:srgbClr val="FF0000"/>
              </a:solidFill>
              <a:prstDash val="solid"/>
              <a:round/>
              <a:headEnd len="sm" w="sm" type="none"/>
              <a:tailEnd len="med" w="med" type="triangle"/>
            </a:ln>
          </p:spPr>
        </p:cxnSp>
      </p:grp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6" name="Shape 2476"/>
        <p:cNvGrpSpPr/>
        <p:nvPr/>
      </p:nvGrpSpPr>
      <p:grpSpPr>
        <a:xfrm>
          <a:off x="0" y="0"/>
          <a:ext cx="0" cy="0"/>
          <a:chOff x="0" y="0"/>
          <a:chExt cx="0" cy="0"/>
        </a:xfrm>
      </p:grpSpPr>
      <p:sp>
        <p:nvSpPr>
          <p:cNvPr id="2477" name="Google Shape;2477;p129"/>
          <p:cNvSpPr txBox="1"/>
          <p:nvPr/>
        </p:nvSpPr>
        <p:spPr>
          <a:xfrm>
            <a:off x="430061" y="2410087"/>
            <a:ext cx="3940500" cy="2552700"/>
          </a:xfrm>
          <a:prstGeom prst="rect">
            <a:avLst/>
          </a:prstGeom>
          <a:noFill/>
          <a:ln>
            <a:noFill/>
          </a:ln>
        </p:spPr>
        <p:txBody>
          <a:bodyPr anchorCtr="0" anchor="t" bIns="91425" lIns="91425" spcFirstLastPara="1" rIns="91425" wrap="square" tIns="91425">
            <a:spAutoFit/>
          </a:bodyPr>
          <a:lstStyle/>
          <a:p>
            <a:pPr indent="-279400" lvl="0" marL="457200" marR="0" rtl="0" algn="just">
              <a:lnSpc>
                <a:spcPct val="115000"/>
              </a:lnSpc>
              <a:spcBef>
                <a:spcPts val="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This feature helps users to be notified that another caller is trying to get through their line while they are currently engaged on a call. </a:t>
            </a:r>
            <a:br>
              <a:rPr b="0" i="0" lang="en-US" sz="1700" u="none" cap="none" strike="noStrike">
                <a:solidFill>
                  <a:schemeClr val="dk1"/>
                </a:solidFill>
                <a:latin typeface="Arial"/>
                <a:ea typeface="Arial"/>
                <a:cs typeface="Arial"/>
                <a:sym typeface="Arial"/>
              </a:rPr>
            </a:br>
            <a:endParaRPr b="0" i="0" sz="1700" u="none" cap="none" strike="noStrike">
              <a:solidFill>
                <a:schemeClr val="dk1"/>
              </a:solidFill>
              <a:latin typeface="Arial"/>
              <a:ea typeface="Arial"/>
              <a:cs typeface="Arial"/>
              <a:sym typeface="Arial"/>
            </a:endParaRPr>
          </a:p>
          <a:p>
            <a:pPr indent="-279400" lvl="0" marL="457200" marR="0" rtl="0" algn="just">
              <a:lnSpc>
                <a:spcPct val="115000"/>
              </a:lnSpc>
              <a:spcBef>
                <a:spcPts val="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Users are able to choose whether to accept/reject the new call or keep talking on the line.</a:t>
            </a:r>
            <a:endParaRPr b="0" i="0" sz="1700" u="none" cap="none" strike="noStrike">
              <a:solidFill>
                <a:schemeClr val="dk1"/>
              </a:solidFill>
              <a:latin typeface="Arial"/>
              <a:ea typeface="Arial"/>
              <a:cs typeface="Arial"/>
              <a:sym typeface="Arial"/>
            </a:endParaRPr>
          </a:p>
        </p:txBody>
      </p:sp>
      <p:sp>
        <p:nvSpPr>
          <p:cNvPr id="2478" name="Google Shape;2478;p129"/>
          <p:cNvSpPr txBox="1"/>
          <p:nvPr>
            <p:ph type="title"/>
          </p:nvPr>
        </p:nvSpPr>
        <p:spPr>
          <a:xfrm>
            <a:off x="302850" y="16362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US">
                <a:solidFill>
                  <a:schemeClr val="dk1"/>
                </a:solidFill>
              </a:rPr>
              <a:t>Windows App </a:t>
            </a:r>
            <a:r>
              <a:rPr lang="en-US">
                <a:solidFill>
                  <a:schemeClr val="dk1"/>
                </a:solidFill>
              </a:rPr>
              <a:t>&lt;Call Waiting&gt;</a:t>
            </a:r>
            <a:endParaRPr/>
          </a:p>
        </p:txBody>
      </p:sp>
      <p:grpSp>
        <p:nvGrpSpPr>
          <p:cNvPr id="2479" name="Google Shape;2479;p129"/>
          <p:cNvGrpSpPr/>
          <p:nvPr/>
        </p:nvGrpSpPr>
        <p:grpSpPr>
          <a:xfrm>
            <a:off x="4677636" y="1258837"/>
            <a:ext cx="7084303" cy="4855200"/>
            <a:chOff x="4677636" y="1258837"/>
            <a:chExt cx="7084303" cy="4855200"/>
          </a:xfrm>
        </p:grpSpPr>
        <p:cxnSp>
          <p:nvCxnSpPr>
            <p:cNvPr id="2480" name="Google Shape;2480;p129"/>
            <p:cNvCxnSpPr>
              <a:stCxn id="2481" idx="3"/>
              <a:endCxn id="2482" idx="1"/>
            </p:cNvCxnSpPr>
            <p:nvPr/>
          </p:nvCxnSpPr>
          <p:spPr>
            <a:xfrm>
              <a:off x="8043836" y="3686438"/>
              <a:ext cx="351900" cy="0"/>
            </a:xfrm>
            <a:prstGeom prst="straightConnector1">
              <a:avLst/>
            </a:prstGeom>
            <a:noFill/>
            <a:ln cap="flat" cmpd="sng" w="19050">
              <a:solidFill>
                <a:srgbClr val="FF0000"/>
              </a:solidFill>
              <a:prstDash val="solid"/>
              <a:round/>
              <a:headEnd len="sm" w="sm" type="none"/>
              <a:tailEnd len="med" w="med" type="triangle"/>
            </a:ln>
          </p:spPr>
        </p:cxnSp>
        <p:pic>
          <p:nvPicPr>
            <p:cNvPr id="2481" name="Google Shape;2481;p129"/>
            <p:cNvPicPr preferRelativeResize="0"/>
            <p:nvPr/>
          </p:nvPicPr>
          <p:blipFill rotWithShape="1">
            <a:blip r:embed="rId3">
              <a:alphaModFix/>
            </a:blip>
            <a:srcRect b="108" l="0" r="0" t="108"/>
            <a:stretch/>
          </p:blipFill>
          <p:spPr>
            <a:xfrm>
              <a:off x="4677636" y="1280501"/>
              <a:ext cx="3366200" cy="4811874"/>
            </a:xfrm>
            <a:prstGeom prst="rect">
              <a:avLst/>
            </a:prstGeom>
            <a:noFill/>
            <a:ln cap="flat" cmpd="sng" w="9525">
              <a:solidFill>
                <a:srgbClr val="808080"/>
              </a:solidFill>
              <a:prstDash val="solid"/>
              <a:round/>
              <a:headEnd len="sm" w="sm" type="none"/>
              <a:tailEnd len="sm" w="sm" type="none"/>
            </a:ln>
          </p:spPr>
        </p:pic>
        <p:pic>
          <p:nvPicPr>
            <p:cNvPr id="2482" name="Google Shape;2482;p129"/>
            <p:cNvPicPr preferRelativeResize="0"/>
            <p:nvPr/>
          </p:nvPicPr>
          <p:blipFill rotWithShape="1">
            <a:blip r:embed="rId4">
              <a:alphaModFix/>
            </a:blip>
            <a:srcRect b="0" l="337" r="337" t="0"/>
            <a:stretch/>
          </p:blipFill>
          <p:spPr>
            <a:xfrm>
              <a:off x="8395739" y="1258837"/>
              <a:ext cx="3366200" cy="4855200"/>
            </a:xfrm>
            <a:prstGeom prst="rect">
              <a:avLst/>
            </a:prstGeom>
            <a:noFill/>
            <a:ln cap="flat" cmpd="sng" w="9525">
              <a:solidFill>
                <a:srgbClr val="808080"/>
              </a:solidFill>
              <a:prstDash val="solid"/>
              <a:round/>
              <a:headEnd len="sm" w="sm" type="none"/>
              <a:tailEnd len="sm" w="sm" type="none"/>
            </a:ln>
          </p:spPr>
        </p:pic>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sp>
        <p:nvSpPr>
          <p:cNvPr id="792" name="Google Shape;792;p13"/>
          <p:cNvSpPr txBox="1"/>
          <p:nvPr/>
        </p:nvSpPr>
        <p:spPr>
          <a:xfrm>
            <a:off x="588150" y="348175"/>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Arial"/>
                <a:ea typeface="Arial"/>
                <a:cs typeface="Arial"/>
                <a:sym typeface="Arial"/>
              </a:rPr>
              <a:t>Settings</a:t>
            </a:r>
            <a:r>
              <a:rPr b="0" i="0" lang="en-US" sz="2800" u="none" cap="none" strike="noStrike">
                <a:solidFill>
                  <a:srgbClr val="000000"/>
                </a:solidFill>
                <a:latin typeface="Arial"/>
                <a:ea typeface="Arial"/>
                <a:cs typeface="Arial"/>
                <a:sym typeface="Arial"/>
              </a:rPr>
              <a:t> (Overview)</a:t>
            </a:r>
            <a:endParaRPr b="0" i="0" sz="4400" u="none" cap="none" strike="noStrike">
              <a:solidFill>
                <a:srgbClr val="000000"/>
              </a:solidFill>
              <a:latin typeface="Arial"/>
              <a:ea typeface="Arial"/>
              <a:cs typeface="Arial"/>
              <a:sym typeface="Arial"/>
            </a:endParaRPr>
          </a:p>
        </p:txBody>
      </p:sp>
      <p:sp>
        <p:nvSpPr>
          <p:cNvPr id="793" name="Google Shape;793;p13"/>
          <p:cNvSpPr txBox="1"/>
          <p:nvPr/>
        </p:nvSpPr>
        <p:spPr>
          <a:xfrm>
            <a:off x="1196275" y="1180006"/>
            <a:ext cx="10476600" cy="606000"/>
          </a:xfrm>
          <a:prstGeom prst="rect">
            <a:avLst/>
          </a:prstGeom>
          <a:noFill/>
          <a:ln>
            <a:noFill/>
          </a:ln>
        </p:spPr>
        <p:txBody>
          <a:bodyPr anchorCtr="0" anchor="t" bIns="121900" lIns="121900" spcFirstLastPara="1" rIns="121900" wrap="square" tIns="121900">
            <a:noAutofit/>
          </a:bodyPr>
          <a:lstStyle/>
          <a:p>
            <a:pPr indent="0" lvl="0" marL="0" marR="0" rtl="0" algn="just">
              <a:lnSpc>
                <a:spcPct val="115000"/>
              </a:lnSpc>
              <a:spcBef>
                <a:spcPts val="0"/>
              </a:spcBef>
              <a:spcAft>
                <a:spcPts val="0"/>
              </a:spcAft>
              <a:buClr>
                <a:srgbClr val="000000"/>
              </a:buClr>
              <a:buSzPts val="1600"/>
              <a:buFont typeface="Arial"/>
              <a:buNone/>
            </a:pPr>
            <a:r>
              <a:rPr b="0" i="0" lang="en-US" sz="1600" u="none" cap="none" strike="noStrike">
                <a:solidFill>
                  <a:srgbClr val="000000"/>
                </a:solidFill>
                <a:latin typeface="Calibri"/>
                <a:ea typeface="Calibri"/>
                <a:cs typeface="Calibri"/>
                <a:sym typeface="Calibri"/>
              </a:rPr>
              <a:t>This page gives the overview of the current User’s settings as well as their current status. </a:t>
            </a:r>
            <a:endParaRPr b="0" i="0" sz="1600" u="none" cap="none" strike="noStrike">
              <a:solidFill>
                <a:srgbClr val="000000"/>
              </a:solidFill>
              <a:latin typeface="Calibri"/>
              <a:ea typeface="Calibri"/>
              <a:cs typeface="Calibri"/>
              <a:sym typeface="Calibri"/>
            </a:endParaRPr>
          </a:p>
        </p:txBody>
      </p:sp>
      <p:sp>
        <p:nvSpPr>
          <p:cNvPr id="794" name="Google Shape;794;p13"/>
          <p:cNvSpPr txBox="1"/>
          <p:nvPr/>
        </p:nvSpPr>
        <p:spPr>
          <a:xfrm>
            <a:off x="113338" y="1942525"/>
            <a:ext cx="3298200" cy="3546300"/>
          </a:xfrm>
          <a:prstGeom prst="rect">
            <a:avLst/>
          </a:prstGeom>
          <a:noFill/>
          <a:ln>
            <a:noFill/>
          </a:ln>
        </p:spPr>
        <p:txBody>
          <a:bodyPr anchorCtr="0" anchor="t" bIns="91425" lIns="91425" spcFirstLastPara="1" rIns="91425" wrap="square" tIns="91425">
            <a:spAutoFit/>
          </a:bodyPr>
          <a:lstStyle/>
          <a:p>
            <a:pPr indent="-330200" lvl="0" marL="457200" marR="0" rtl="0" algn="just">
              <a:lnSpc>
                <a:spcPct val="115000"/>
              </a:lnSpc>
              <a:spcBef>
                <a:spcPts val="0"/>
              </a:spcBef>
              <a:spcAft>
                <a:spcPts val="0"/>
              </a:spcAft>
              <a:buClr>
                <a:srgbClr val="000000"/>
              </a:buClr>
              <a:buSzPts val="1600"/>
              <a:buFont typeface="Calibri"/>
              <a:buChar char="●"/>
            </a:pPr>
            <a:r>
              <a:rPr b="1" i="0" lang="en-US" sz="1600" u="none" cap="none" strike="noStrike">
                <a:solidFill>
                  <a:srgbClr val="000000"/>
                </a:solidFill>
                <a:latin typeface="Calibri"/>
                <a:ea typeface="Calibri"/>
                <a:cs typeface="Calibri"/>
                <a:sym typeface="Calibri"/>
              </a:rPr>
              <a:t>Directory Name, Extension Number &amp; Assigned Numbers</a:t>
            </a:r>
            <a:r>
              <a:rPr b="0" i="0" lang="en-US" sz="1600" u="none" cap="none" strike="noStrike">
                <a:solidFill>
                  <a:srgbClr val="000000"/>
                </a:solidFill>
                <a:latin typeface="Calibri"/>
                <a:ea typeface="Calibri"/>
                <a:cs typeface="Calibri"/>
                <a:sym typeface="Calibri"/>
              </a:rPr>
              <a:t> are managed in the Licenses tab by the Owner/Admins.</a:t>
            </a:r>
            <a:endParaRPr b="0" i="0" sz="1600" u="none" cap="none" strike="noStrike">
              <a:solidFill>
                <a:srgbClr val="000000"/>
              </a:solidFill>
              <a:latin typeface="Calibri"/>
              <a:ea typeface="Calibri"/>
              <a:cs typeface="Calibri"/>
              <a:sym typeface="Calibri"/>
            </a:endParaRPr>
          </a:p>
          <a:p>
            <a:pPr indent="-330200" lvl="0" marL="457200" marR="0" rtl="0" algn="just">
              <a:lnSpc>
                <a:spcPct val="115000"/>
              </a:lnSpc>
              <a:spcBef>
                <a:spcPts val="0"/>
              </a:spcBef>
              <a:spcAft>
                <a:spcPts val="0"/>
              </a:spcAft>
              <a:buClr>
                <a:srgbClr val="000000"/>
              </a:buClr>
              <a:buSzPts val="1600"/>
              <a:buFont typeface="Calibri"/>
              <a:buChar char="●"/>
            </a:pPr>
            <a:r>
              <a:rPr b="0" i="0" lang="en-US" sz="1600" u="none" cap="none" strike="noStrike">
                <a:solidFill>
                  <a:srgbClr val="000000"/>
                </a:solidFill>
                <a:latin typeface="Calibri"/>
                <a:ea typeface="Calibri"/>
                <a:cs typeface="Calibri"/>
                <a:sym typeface="Calibri"/>
              </a:rPr>
              <a:t>To change </a:t>
            </a:r>
            <a:r>
              <a:rPr b="1" i="0" lang="en-US" sz="1600" u="none" cap="none" strike="noStrike">
                <a:solidFill>
                  <a:srgbClr val="000000"/>
                </a:solidFill>
                <a:latin typeface="Calibri"/>
                <a:ea typeface="Calibri"/>
                <a:cs typeface="Calibri"/>
                <a:sym typeface="Calibri"/>
              </a:rPr>
              <a:t>user status</a:t>
            </a:r>
            <a:r>
              <a:rPr b="0" i="0" lang="en-US" sz="1600" u="none" cap="none" strike="noStrike">
                <a:solidFill>
                  <a:srgbClr val="000000"/>
                </a:solidFill>
                <a:latin typeface="Calibri"/>
                <a:ea typeface="Calibri"/>
                <a:cs typeface="Calibri"/>
                <a:sym typeface="Calibri"/>
              </a:rPr>
              <a:t>, follow </a:t>
            </a:r>
            <a:r>
              <a:rPr b="1" i="0" lang="en-US" sz="1600" u="sng" cap="none" strike="noStrike">
                <a:solidFill>
                  <a:srgbClr val="00BDFB"/>
                </a:solidFill>
                <a:latin typeface="Calibri"/>
                <a:ea typeface="Calibri"/>
                <a:cs typeface="Calibri"/>
                <a:sym typeface="Calibri"/>
                <a:hlinkClick action="ppaction://hlinkshowjump?jump=nextslide">
                  <a:extLst>
                    <a:ext uri="{A12FA001-AC4F-418D-AE19-62706E023703}">
                      <ahyp:hlinkClr val="tx"/>
                    </a:ext>
                  </a:extLst>
                </a:hlinkClick>
              </a:rPr>
              <a:t>this instruction</a:t>
            </a:r>
            <a:r>
              <a:rPr b="1" i="0" lang="en-US" sz="1600" u="none" cap="none" strike="noStrike">
                <a:solidFill>
                  <a:srgbClr val="00BDFB"/>
                </a:solidFill>
                <a:latin typeface="Calibri"/>
                <a:ea typeface="Calibri"/>
                <a:cs typeface="Calibri"/>
                <a:sym typeface="Calibri"/>
              </a:rPr>
              <a:t>.</a:t>
            </a:r>
            <a:endParaRPr b="1" i="0" sz="1600" u="none" cap="none" strike="noStrike">
              <a:solidFill>
                <a:srgbClr val="00BDFB"/>
              </a:solidFill>
              <a:latin typeface="Calibri"/>
              <a:ea typeface="Calibri"/>
              <a:cs typeface="Calibri"/>
              <a:sym typeface="Calibri"/>
            </a:endParaRPr>
          </a:p>
          <a:p>
            <a:pPr indent="-330200" lvl="0" marL="457200" marR="0" rtl="0" algn="just">
              <a:lnSpc>
                <a:spcPct val="115000"/>
              </a:lnSpc>
              <a:spcBef>
                <a:spcPts val="0"/>
              </a:spcBef>
              <a:spcAft>
                <a:spcPts val="0"/>
              </a:spcAft>
              <a:buClr>
                <a:srgbClr val="000000"/>
              </a:buClr>
              <a:buSzPts val="1600"/>
              <a:buFont typeface="Calibri"/>
              <a:buChar char="●"/>
            </a:pPr>
            <a:r>
              <a:rPr b="1" i="0" lang="en-US" sz="1600" u="none" cap="none" strike="noStrike">
                <a:solidFill>
                  <a:srgbClr val="000000"/>
                </a:solidFill>
                <a:latin typeface="Calibri"/>
                <a:ea typeface="Calibri"/>
                <a:cs typeface="Calibri"/>
                <a:sym typeface="Calibri"/>
              </a:rPr>
              <a:t>Current work status</a:t>
            </a:r>
            <a:r>
              <a:rPr b="0" i="0" lang="en-US" sz="1600" u="none" cap="none" strike="noStrike">
                <a:solidFill>
                  <a:srgbClr val="000000"/>
                </a:solidFill>
                <a:latin typeface="Calibri"/>
                <a:ea typeface="Calibri"/>
                <a:cs typeface="Calibri"/>
                <a:sym typeface="Calibri"/>
              </a:rPr>
              <a:t> is displayed based on </a:t>
            </a:r>
            <a:r>
              <a:rPr b="1" i="0" lang="en-US" sz="1600" u="sng" cap="none" strike="noStrike">
                <a:solidFill>
                  <a:srgbClr val="00BDFB"/>
                </a:solidFill>
                <a:latin typeface="Calibri"/>
                <a:ea typeface="Calibri"/>
                <a:cs typeface="Calibri"/>
                <a:sym typeface="Calibri"/>
                <a:hlinkClick action="ppaction://hlinksldjump" r:id="rId4">
                  <a:extLst>
                    <a:ext uri="{A12FA001-AC4F-418D-AE19-62706E023703}">
                      <ahyp:hlinkClr val="tx"/>
                    </a:ext>
                  </a:extLst>
                </a:hlinkClick>
              </a:rPr>
              <a:t>User’s Working Hours</a:t>
            </a:r>
            <a:r>
              <a:rPr b="1" i="0" lang="en-US" sz="1600" u="none" cap="none" strike="noStrike">
                <a:solidFill>
                  <a:srgbClr val="00BDFB"/>
                </a:solidFill>
                <a:latin typeface="Calibri"/>
                <a:ea typeface="Calibri"/>
                <a:cs typeface="Calibri"/>
                <a:sym typeface="Calibri"/>
              </a:rPr>
              <a:t>.</a:t>
            </a:r>
            <a:endParaRPr b="1" i="0" sz="1600" u="none" cap="none" strike="noStrike">
              <a:solidFill>
                <a:srgbClr val="00BDFB"/>
              </a:solidFill>
              <a:latin typeface="Calibri"/>
              <a:ea typeface="Calibri"/>
              <a:cs typeface="Calibri"/>
              <a:sym typeface="Calibri"/>
            </a:endParaRPr>
          </a:p>
          <a:p>
            <a:pPr indent="-330200" lvl="0" marL="457200" marR="0" rtl="0" algn="just">
              <a:lnSpc>
                <a:spcPct val="115000"/>
              </a:lnSpc>
              <a:spcBef>
                <a:spcPts val="0"/>
              </a:spcBef>
              <a:spcAft>
                <a:spcPts val="0"/>
              </a:spcAft>
              <a:buClr>
                <a:srgbClr val="000000"/>
              </a:buClr>
              <a:buSzPts val="1600"/>
              <a:buFont typeface="Calibri"/>
              <a:buChar char="●"/>
            </a:pPr>
            <a:r>
              <a:rPr b="1" i="0" lang="en-US" sz="1600" u="none" cap="none" strike="noStrike">
                <a:solidFill>
                  <a:srgbClr val="000000"/>
                </a:solidFill>
                <a:latin typeface="Calibri"/>
                <a:ea typeface="Calibri"/>
                <a:cs typeface="Calibri"/>
                <a:sym typeface="Calibri"/>
              </a:rPr>
              <a:t>Current inbound call actions</a:t>
            </a:r>
            <a:r>
              <a:rPr b="0" i="0" lang="en-US" sz="1600" u="none" cap="none" strike="noStrike">
                <a:solidFill>
                  <a:srgbClr val="000000"/>
                </a:solidFill>
                <a:latin typeface="Calibri"/>
                <a:ea typeface="Calibri"/>
                <a:cs typeface="Calibri"/>
                <a:sym typeface="Calibri"/>
              </a:rPr>
              <a:t> is displayed based on </a:t>
            </a:r>
            <a:r>
              <a:rPr b="1" i="0" lang="en-US" sz="1600" u="sng" cap="none" strike="noStrike">
                <a:solidFill>
                  <a:srgbClr val="00BDFB"/>
                </a:solidFill>
                <a:latin typeface="Calibri"/>
                <a:ea typeface="Calibri"/>
                <a:cs typeface="Calibri"/>
                <a:sym typeface="Calibri"/>
                <a:hlinkClick action="ppaction://hlinksldjump" r:id="rId5">
                  <a:extLst>
                    <a:ext uri="{A12FA001-AC4F-418D-AE19-62706E023703}">
                      <ahyp:hlinkClr val="tx"/>
                    </a:ext>
                  </a:extLst>
                </a:hlinkClick>
              </a:rPr>
              <a:t>User’s Inbound Call</a:t>
            </a:r>
            <a:r>
              <a:rPr b="1" i="0" lang="en-US" sz="1600" u="none" cap="none" strike="noStrike">
                <a:solidFill>
                  <a:srgbClr val="00BDFB"/>
                </a:solidFill>
                <a:latin typeface="Calibri"/>
                <a:ea typeface="Calibri"/>
                <a:cs typeface="Calibri"/>
                <a:sym typeface="Calibri"/>
              </a:rPr>
              <a:t>.</a:t>
            </a:r>
            <a:endParaRPr b="1" i="0" sz="1600" u="none" cap="none" strike="noStrike">
              <a:solidFill>
                <a:srgbClr val="00BDFB"/>
              </a:solidFill>
              <a:latin typeface="Calibri"/>
              <a:ea typeface="Calibri"/>
              <a:cs typeface="Calibri"/>
              <a:sym typeface="Calibri"/>
            </a:endParaRPr>
          </a:p>
        </p:txBody>
      </p:sp>
      <p:pic>
        <p:nvPicPr>
          <p:cNvPr id="795" name="Google Shape;795;p13"/>
          <p:cNvPicPr preferRelativeResize="0"/>
          <p:nvPr/>
        </p:nvPicPr>
        <p:blipFill>
          <a:blip r:embed="rId6">
            <a:alphaModFix/>
          </a:blip>
          <a:stretch>
            <a:fillRect/>
          </a:stretch>
        </p:blipFill>
        <p:spPr>
          <a:xfrm>
            <a:off x="3572000" y="1680650"/>
            <a:ext cx="8465526" cy="4571726"/>
          </a:xfrm>
          <a:prstGeom prst="rect">
            <a:avLst/>
          </a:prstGeom>
          <a:noFill/>
          <a:ln cap="flat" cmpd="sng" w="9525">
            <a:solidFill>
              <a:schemeClr val="dk2"/>
            </a:solidFill>
            <a:prstDash val="solid"/>
            <a:round/>
            <a:headEnd len="sm" w="sm" type="none"/>
            <a:tailEnd len="sm" w="sm" type="none"/>
          </a:ln>
        </p:spPr>
      </p:pic>
      <p:sp>
        <p:nvSpPr>
          <p:cNvPr id="796" name="Google Shape;796;p13"/>
          <p:cNvSpPr/>
          <p:nvPr/>
        </p:nvSpPr>
        <p:spPr>
          <a:xfrm>
            <a:off x="3940850" y="1942525"/>
            <a:ext cx="1552500" cy="376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797" name="Google Shape;797;p13"/>
          <p:cNvSpPr/>
          <p:nvPr/>
        </p:nvSpPr>
        <p:spPr>
          <a:xfrm>
            <a:off x="3620150" y="3053750"/>
            <a:ext cx="222900" cy="211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798" name="Google Shape;798;p13"/>
          <p:cNvSpPr/>
          <p:nvPr/>
        </p:nvSpPr>
        <p:spPr>
          <a:xfrm>
            <a:off x="6876050" y="2384400"/>
            <a:ext cx="3838500" cy="2300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799" name="Google Shape;799;p13"/>
          <p:cNvSpPr/>
          <p:nvPr/>
        </p:nvSpPr>
        <p:spPr>
          <a:xfrm>
            <a:off x="3896650" y="2642550"/>
            <a:ext cx="1638900" cy="211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6" name="Shape 2486"/>
        <p:cNvGrpSpPr/>
        <p:nvPr/>
      </p:nvGrpSpPr>
      <p:grpSpPr>
        <a:xfrm>
          <a:off x="0" y="0"/>
          <a:ext cx="0" cy="0"/>
          <a:chOff x="0" y="0"/>
          <a:chExt cx="0" cy="0"/>
        </a:xfrm>
      </p:grpSpPr>
      <p:sp>
        <p:nvSpPr>
          <p:cNvPr id="2487" name="Google Shape;2487;p130"/>
          <p:cNvSpPr txBox="1"/>
          <p:nvPr/>
        </p:nvSpPr>
        <p:spPr>
          <a:xfrm>
            <a:off x="49588" y="1135575"/>
            <a:ext cx="5446200" cy="49626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This feature allows users to pick up calls of other extensions.</a:t>
            </a:r>
            <a:endParaRPr b="0" i="0" sz="14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203200" lvl="0" marL="514350" marR="0" rtl="0" algn="just">
              <a:lnSpc>
                <a:spcPct val="115000"/>
              </a:lnSpc>
              <a:spcBef>
                <a:spcPts val="0"/>
              </a:spcBef>
              <a:spcAft>
                <a:spcPts val="0"/>
              </a:spcAft>
              <a:buClr>
                <a:schemeClr val="dk1"/>
              </a:buClr>
              <a:buSzPts val="1400"/>
              <a:buFont typeface="Calibri"/>
              <a:buChar char="●"/>
            </a:pPr>
            <a:r>
              <a:rPr b="0" i="0" lang="en-US" sz="1400" u="none" cap="none" strike="noStrike">
                <a:solidFill>
                  <a:schemeClr val="dk1"/>
                </a:solidFill>
                <a:latin typeface="Arial"/>
                <a:ea typeface="Arial"/>
                <a:cs typeface="Arial"/>
                <a:sym typeface="Arial"/>
              </a:rPr>
              <a:t>To directly pick up the call of any extension, press: </a:t>
            </a:r>
            <a:endParaRPr b="0" i="0" sz="1400" u="none" cap="none" strike="noStrike">
              <a:solidFill>
                <a:schemeClr val="dk1"/>
              </a:solidFill>
              <a:latin typeface="Arial"/>
              <a:ea typeface="Arial"/>
              <a:cs typeface="Arial"/>
              <a:sym typeface="Arial"/>
            </a:endParaRPr>
          </a:p>
          <a:p>
            <a:pPr indent="-317500" lvl="1" marL="914400" marR="0" rtl="0" algn="just">
              <a:lnSpc>
                <a:spcPct val="115000"/>
              </a:lnSpc>
              <a:spcBef>
                <a:spcPts val="0"/>
              </a:spcBef>
              <a:spcAft>
                <a:spcPts val="0"/>
              </a:spcAft>
              <a:buClr>
                <a:schemeClr val="dk1"/>
              </a:buClr>
              <a:buSzPts val="1400"/>
              <a:buFont typeface="Calibri"/>
              <a:buChar char="○"/>
            </a:pPr>
            <a:r>
              <a:rPr b="1" i="0" lang="en-US" sz="1400" u="none" cap="none" strike="noStrike">
                <a:solidFill>
                  <a:schemeClr val="dk1"/>
                </a:solidFill>
                <a:latin typeface="Arial"/>
                <a:ea typeface="Arial"/>
                <a:cs typeface="Arial"/>
                <a:sym typeface="Arial"/>
              </a:rPr>
              <a:t>Pickup prefix + user key + #</a:t>
            </a:r>
            <a:endParaRPr b="1" i="0" sz="1400" u="none" cap="none" strike="noStrike">
              <a:solidFill>
                <a:schemeClr val="dk1"/>
              </a:solidFill>
              <a:latin typeface="Arial"/>
              <a:ea typeface="Arial"/>
              <a:cs typeface="Arial"/>
              <a:sym typeface="Arial"/>
            </a:endParaRPr>
          </a:p>
          <a:p>
            <a:pPr indent="-317500" lvl="2" marL="1371600" marR="0" rtl="0" algn="just">
              <a:lnSpc>
                <a:spcPct val="115000"/>
              </a:lnSpc>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Example: </a:t>
            </a:r>
            <a:endParaRPr b="0" i="0" sz="1400" u="none" cap="none" strike="noStrike">
              <a:solidFill>
                <a:schemeClr val="dk1"/>
              </a:solidFill>
              <a:latin typeface="Arial"/>
              <a:ea typeface="Arial"/>
              <a:cs typeface="Arial"/>
              <a:sym typeface="Arial"/>
            </a:endParaRPr>
          </a:p>
          <a:p>
            <a:pPr indent="-317500" lvl="3" marL="1828800" marR="0" rtl="0" algn="just">
              <a:lnSpc>
                <a:spcPct val="115000"/>
              </a:lnSpc>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The pickup prefix is *10</a:t>
            </a:r>
            <a:endParaRPr b="0" i="0" sz="1400" u="none" cap="none" strike="noStrike">
              <a:solidFill>
                <a:schemeClr val="dk1"/>
              </a:solidFill>
              <a:latin typeface="Arial"/>
              <a:ea typeface="Arial"/>
              <a:cs typeface="Arial"/>
              <a:sym typeface="Arial"/>
            </a:endParaRPr>
          </a:p>
          <a:p>
            <a:pPr indent="-317500" lvl="3" marL="1828800" marR="0" rtl="0" algn="just">
              <a:lnSpc>
                <a:spcPct val="115000"/>
              </a:lnSpc>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Pick up the call that is ringing at Ext 222, press </a:t>
            </a:r>
            <a:r>
              <a:rPr b="0" i="1" lang="en-US" sz="1400" u="none" cap="none" strike="noStrike">
                <a:solidFill>
                  <a:schemeClr val="dk1"/>
                </a:solidFill>
                <a:latin typeface="Arial"/>
                <a:ea typeface="Arial"/>
                <a:cs typeface="Arial"/>
                <a:sym typeface="Arial"/>
              </a:rPr>
              <a:t>*10222#</a:t>
            </a:r>
            <a:endParaRPr b="0" i="1" sz="1400" u="none" cap="none" strike="noStrike">
              <a:solidFill>
                <a:schemeClr val="dk1"/>
              </a:solidFill>
              <a:latin typeface="Arial"/>
              <a:ea typeface="Arial"/>
              <a:cs typeface="Arial"/>
              <a:sym typeface="Arial"/>
            </a:endParaRPr>
          </a:p>
          <a:p>
            <a:pPr indent="-203200" lvl="0" marL="514350" marR="0" rtl="0" algn="just">
              <a:lnSpc>
                <a:spcPct val="115000"/>
              </a:lnSpc>
              <a:spcBef>
                <a:spcPts val="0"/>
              </a:spcBef>
              <a:spcAft>
                <a:spcPts val="0"/>
              </a:spcAft>
              <a:buClr>
                <a:schemeClr val="dk1"/>
              </a:buClr>
              <a:buSzPts val="1400"/>
              <a:buFont typeface="Calibri"/>
              <a:buChar char="●"/>
            </a:pPr>
            <a:r>
              <a:rPr b="0" i="0" lang="en-US" sz="1400" u="none" cap="none" strike="noStrike">
                <a:solidFill>
                  <a:schemeClr val="dk1"/>
                </a:solidFill>
                <a:latin typeface="Arial"/>
                <a:ea typeface="Arial"/>
                <a:cs typeface="Arial"/>
                <a:sym typeface="Arial"/>
              </a:rPr>
              <a:t>To pick up the call of another extension in the same group, press: </a:t>
            </a:r>
            <a:endParaRPr b="0" i="0" sz="1400" u="none" cap="none" strike="noStrike">
              <a:solidFill>
                <a:schemeClr val="dk1"/>
              </a:solidFill>
              <a:latin typeface="Arial"/>
              <a:ea typeface="Arial"/>
              <a:cs typeface="Arial"/>
              <a:sym typeface="Arial"/>
            </a:endParaRPr>
          </a:p>
          <a:p>
            <a:pPr indent="-317500" lvl="1" marL="914400" marR="0" rtl="0" algn="just">
              <a:lnSpc>
                <a:spcPct val="115000"/>
              </a:lnSpc>
              <a:spcBef>
                <a:spcPts val="0"/>
              </a:spcBef>
              <a:spcAft>
                <a:spcPts val="0"/>
              </a:spcAft>
              <a:buClr>
                <a:schemeClr val="dk1"/>
              </a:buClr>
              <a:buSzPts val="1400"/>
              <a:buFont typeface="Calibri"/>
              <a:buChar char="○"/>
            </a:pPr>
            <a:r>
              <a:rPr b="1" i="0" lang="en-US" sz="1400" u="none" cap="none" strike="noStrike">
                <a:solidFill>
                  <a:schemeClr val="dk1"/>
                </a:solidFill>
                <a:latin typeface="Arial"/>
                <a:ea typeface="Arial"/>
                <a:cs typeface="Arial"/>
                <a:sym typeface="Arial"/>
              </a:rPr>
              <a:t>Pickup prefix + #</a:t>
            </a:r>
            <a:endParaRPr b="1" i="0" sz="1400" u="none" cap="none" strike="noStrike">
              <a:solidFill>
                <a:schemeClr val="dk1"/>
              </a:solidFill>
              <a:latin typeface="Arial"/>
              <a:ea typeface="Arial"/>
              <a:cs typeface="Arial"/>
              <a:sym typeface="Arial"/>
            </a:endParaRPr>
          </a:p>
          <a:p>
            <a:pPr indent="-317500" lvl="2" marL="1371600" marR="0" rtl="0" algn="just">
              <a:lnSpc>
                <a:spcPct val="115000"/>
              </a:lnSpc>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Example: </a:t>
            </a:r>
            <a:endParaRPr b="0" i="0" sz="1400" u="none" cap="none" strike="noStrike">
              <a:solidFill>
                <a:schemeClr val="dk1"/>
              </a:solidFill>
              <a:latin typeface="Arial"/>
              <a:ea typeface="Arial"/>
              <a:cs typeface="Arial"/>
              <a:sym typeface="Arial"/>
            </a:endParaRPr>
          </a:p>
          <a:p>
            <a:pPr indent="-317500" lvl="3" marL="1828800" marR="0" rtl="0" algn="just">
              <a:lnSpc>
                <a:spcPct val="115000"/>
              </a:lnSpc>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The pickup prefix is *10</a:t>
            </a:r>
            <a:endParaRPr b="0" i="0" sz="1400" u="none" cap="none" strike="noStrike">
              <a:solidFill>
                <a:schemeClr val="dk1"/>
              </a:solidFill>
              <a:latin typeface="Arial"/>
              <a:ea typeface="Arial"/>
              <a:cs typeface="Arial"/>
              <a:sym typeface="Arial"/>
            </a:endParaRPr>
          </a:p>
          <a:p>
            <a:pPr indent="-317500" lvl="3" marL="1828800" marR="0" rtl="0" algn="just">
              <a:lnSpc>
                <a:spcPct val="115000"/>
              </a:lnSpc>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Ext 222 &amp; Ext 223 are in the same Group</a:t>
            </a:r>
            <a:endParaRPr b="0" i="0" sz="1400" u="none" cap="none" strike="noStrike">
              <a:solidFill>
                <a:schemeClr val="dk1"/>
              </a:solidFill>
              <a:latin typeface="Arial"/>
              <a:ea typeface="Arial"/>
              <a:cs typeface="Arial"/>
              <a:sym typeface="Arial"/>
            </a:endParaRPr>
          </a:p>
          <a:p>
            <a:pPr indent="-317500" lvl="3" marL="1828800" marR="0" rtl="0" algn="just">
              <a:lnSpc>
                <a:spcPct val="115000"/>
              </a:lnSpc>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Ext 223 wants to pick up the call ringing at Ext 222, press </a:t>
            </a:r>
            <a:r>
              <a:rPr b="0" i="1" lang="en-US" sz="1400" u="none" cap="none" strike="noStrike">
                <a:solidFill>
                  <a:schemeClr val="dk1"/>
                </a:solidFill>
                <a:latin typeface="Arial"/>
                <a:ea typeface="Arial"/>
                <a:cs typeface="Arial"/>
                <a:sym typeface="Arial"/>
              </a:rPr>
              <a:t>*10#</a:t>
            </a:r>
            <a:endParaRPr b="0" i="1" sz="14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100"/>
              <a:buFont typeface="Arial"/>
              <a:buNone/>
            </a:pPr>
            <a:r>
              <a:rPr b="1" i="1" lang="en-US" sz="1100" u="none" cap="none" strike="noStrike">
                <a:solidFill>
                  <a:schemeClr val="dk1"/>
                </a:solidFill>
                <a:highlight>
                  <a:srgbClr val="FFFFFF"/>
                </a:highlight>
                <a:latin typeface="Arial"/>
                <a:ea typeface="Arial"/>
                <a:cs typeface="Arial"/>
                <a:sym typeface="Arial"/>
              </a:rPr>
              <a:t>**</a:t>
            </a:r>
            <a:r>
              <a:rPr b="1" i="1" lang="en-US" sz="1100" u="sng" cap="none" strike="noStrike">
                <a:solidFill>
                  <a:schemeClr val="dk1"/>
                </a:solidFill>
                <a:highlight>
                  <a:srgbClr val="FFFFFF"/>
                </a:highlight>
                <a:latin typeface="Arial"/>
                <a:ea typeface="Arial"/>
                <a:cs typeface="Arial"/>
                <a:sym typeface="Arial"/>
              </a:rPr>
              <a:t>Notes</a:t>
            </a:r>
            <a:r>
              <a:rPr b="0" i="1" lang="en-US" sz="1100" u="none" cap="none" strike="noStrike">
                <a:solidFill>
                  <a:schemeClr val="dk1"/>
                </a:solidFill>
                <a:highlight>
                  <a:srgbClr val="FFFFFF"/>
                </a:highlight>
                <a:latin typeface="Arial"/>
                <a:ea typeface="Arial"/>
                <a:cs typeface="Arial"/>
                <a:sym typeface="Arial"/>
              </a:rPr>
              <a:t>:</a:t>
            </a:r>
            <a:endParaRPr b="0" i="1" sz="1100" u="none" cap="none" strike="noStrike">
              <a:solidFill>
                <a:schemeClr val="dk1"/>
              </a:solidFill>
              <a:highlight>
                <a:srgbClr val="FFFFFF"/>
              </a:highlight>
              <a:latin typeface="Arial"/>
              <a:ea typeface="Arial"/>
              <a:cs typeface="Arial"/>
              <a:sym typeface="Arial"/>
            </a:endParaRPr>
          </a:p>
          <a:p>
            <a:pPr indent="-298450" lvl="0" marL="457200" marR="0" rtl="0" algn="l">
              <a:lnSpc>
                <a:spcPct val="115000"/>
              </a:lnSpc>
              <a:spcBef>
                <a:spcPts val="0"/>
              </a:spcBef>
              <a:spcAft>
                <a:spcPts val="0"/>
              </a:spcAft>
              <a:buClr>
                <a:schemeClr val="dk1"/>
              </a:buClr>
              <a:buSzPts val="1100"/>
              <a:buFont typeface="Arial"/>
              <a:buChar char="●"/>
            </a:pPr>
            <a:r>
              <a:rPr b="0" i="1" lang="en-US" sz="1100" u="none" cap="none" strike="noStrike">
                <a:solidFill>
                  <a:schemeClr val="dk1"/>
                </a:solidFill>
                <a:highlight>
                  <a:srgbClr val="FFFFFF"/>
                </a:highlight>
                <a:latin typeface="Arial"/>
                <a:ea typeface="Arial"/>
                <a:cs typeface="Arial"/>
                <a:sym typeface="Arial"/>
              </a:rPr>
              <a:t>Call Pickup is only available if your organization has a Call Group license.</a:t>
            </a:r>
            <a:endParaRPr b="0" i="1" sz="1100" u="none" cap="none" strike="noStrike">
              <a:solidFill>
                <a:schemeClr val="dk1"/>
              </a:solidFill>
              <a:highlight>
                <a:srgbClr val="FFFFFF"/>
              </a:highlight>
              <a:latin typeface="Arial"/>
              <a:ea typeface="Arial"/>
              <a:cs typeface="Arial"/>
              <a:sym typeface="Arial"/>
            </a:endParaRPr>
          </a:p>
          <a:p>
            <a:pPr indent="-298450" lvl="0" marL="457200" marR="0" rtl="0" algn="l">
              <a:lnSpc>
                <a:spcPct val="115000"/>
              </a:lnSpc>
              <a:spcBef>
                <a:spcPts val="0"/>
              </a:spcBef>
              <a:spcAft>
                <a:spcPts val="0"/>
              </a:spcAft>
              <a:buClr>
                <a:schemeClr val="dk1"/>
              </a:buClr>
              <a:buSzPts val="1100"/>
              <a:buFont typeface="Arial"/>
              <a:buChar char="●"/>
            </a:pPr>
            <a:r>
              <a:rPr b="0" i="1" lang="en-US" sz="1100" u="none" cap="none" strike="noStrike">
                <a:solidFill>
                  <a:schemeClr val="dk1"/>
                </a:solidFill>
                <a:highlight>
                  <a:srgbClr val="FFFFFF"/>
                </a:highlight>
                <a:latin typeface="Arial"/>
                <a:ea typeface="Arial"/>
                <a:cs typeface="Arial"/>
                <a:sym typeface="Arial"/>
              </a:rPr>
              <a:t>Pickup Prefix is configured in the Call Group tab on the portal by Owner/Admins.</a:t>
            </a:r>
            <a:endParaRPr b="0" i="0" sz="1400" u="none" cap="none" strike="noStrike">
              <a:solidFill>
                <a:schemeClr val="dk1"/>
              </a:solidFill>
              <a:latin typeface="Arial"/>
              <a:ea typeface="Arial"/>
              <a:cs typeface="Arial"/>
              <a:sym typeface="Arial"/>
            </a:endParaRPr>
          </a:p>
        </p:txBody>
      </p:sp>
      <p:sp>
        <p:nvSpPr>
          <p:cNvPr id="2488" name="Google Shape;2488;p130"/>
          <p:cNvSpPr txBox="1"/>
          <p:nvPr>
            <p:ph type="title"/>
          </p:nvPr>
        </p:nvSpPr>
        <p:spPr>
          <a:xfrm>
            <a:off x="302850" y="16362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US">
                <a:solidFill>
                  <a:schemeClr val="dk1"/>
                </a:solidFill>
              </a:rPr>
              <a:t>Windows App </a:t>
            </a:r>
            <a:r>
              <a:rPr lang="en-US">
                <a:solidFill>
                  <a:schemeClr val="dk1"/>
                </a:solidFill>
              </a:rPr>
              <a:t>&lt;Call Pickup&gt;</a:t>
            </a:r>
            <a:endParaRPr/>
          </a:p>
        </p:txBody>
      </p:sp>
      <p:grpSp>
        <p:nvGrpSpPr>
          <p:cNvPr id="2489" name="Google Shape;2489;p130"/>
          <p:cNvGrpSpPr/>
          <p:nvPr/>
        </p:nvGrpSpPr>
        <p:grpSpPr>
          <a:xfrm>
            <a:off x="5702888" y="1309600"/>
            <a:ext cx="6439524" cy="4614551"/>
            <a:chOff x="5787250" y="1455024"/>
            <a:chExt cx="6439524" cy="4614551"/>
          </a:xfrm>
        </p:grpSpPr>
        <p:pic>
          <p:nvPicPr>
            <p:cNvPr id="2490" name="Google Shape;2490;p130"/>
            <p:cNvPicPr preferRelativeResize="0"/>
            <p:nvPr/>
          </p:nvPicPr>
          <p:blipFill rotWithShape="1">
            <a:blip r:embed="rId3">
              <a:alphaModFix/>
            </a:blip>
            <a:srcRect b="3942" l="37731" r="14930" t="5845"/>
            <a:stretch/>
          </p:blipFill>
          <p:spPr>
            <a:xfrm>
              <a:off x="9003450" y="1455024"/>
              <a:ext cx="3223324" cy="4614551"/>
            </a:xfrm>
            <a:prstGeom prst="rect">
              <a:avLst/>
            </a:prstGeom>
            <a:noFill/>
            <a:ln cap="flat" cmpd="sng" w="9525">
              <a:solidFill>
                <a:srgbClr val="898989"/>
              </a:solidFill>
              <a:prstDash val="solid"/>
              <a:round/>
              <a:headEnd len="sm" w="sm" type="none"/>
              <a:tailEnd len="sm" w="sm" type="none"/>
            </a:ln>
          </p:spPr>
        </p:pic>
        <p:pic>
          <p:nvPicPr>
            <p:cNvPr id="2491" name="Google Shape;2491;p130"/>
            <p:cNvPicPr preferRelativeResize="0"/>
            <p:nvPr/>
          </p:nvPicPr>
          <p:blipFill rotWithShape="1">
            <a:blip r:embed="rId4">
              <a:alphaModFix/>
            </a:blip>
            <a:srcRect b="0" l="0" r="51014" t="0"/>
            <a:stretch/>
          </p:blipFill>
          <p:spPr>
            <a:xfrm>
              <a:off x="5787250" y="1455024"/>
              <a:ext cx="3009069" cy="4614551"/>
            </a:xfrm>
            <a:prstGeom prst="rect">
              <a:avLst/>
            </a:prstGeom>
            <a:noFill/>
            <a:ln cap="flat" cmpd="sng" w="9525">
              <a:solidFill>
                <a:srgbClr val="898989"/>
              </a:solidFill>
              <a:prstDash val="solid"/>
              <a:round/>
              <a:headEnd len="sm" w="sm" type="none"/>
              <a:tailEnd len="sm" w="sm" type="none"/>
            </a:ln>
          </p:spPr>
        </p:pic>
        <p:cxnSp>
          <p:nvCxnSpPr>
            <p:cNvPr id="2492" name="Google Shape;2492;p130"/>
            <p:cNvCxnSpPr>
              <a:stCxn id="2491" idx="3"/>
              <a:endCxn id="2490" idx="1"/>
            </p:cNvCxnSpPr>
            <p:nvPr/>
          </p:nvCxnSpPr>
          <p:spPr>
            <a:xfrm>
              <a:off x="8796319" y="3762300"/>
              <a:ext cx="207000" cy="0"/>
            </a:xfrm>
            <a:prstGeom prst="straightConnector1">
              <a:avLst/>
            </a:prstGeom>
            <a:noFill/>
            <a:ln cap="flat" cmpd="sng" w="9525">
              <a:solidFill>
                <a:srgbClr val="FF0000"/>
              </a:solidFill>
              <a:prstDash val="solid"/>
              <a:round/>
              <a:headEnd len="sm" w="sm" type="none"/>
              <a:tailEnd len="med" w="med" type="triangle"/>
            </a:ln>
          </p:spPr>
        </p:cxnSp>
      </p:gr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7" name="Shape 2497"/>
        <p:cNvGrpSpPr/>
        <p:nvPr/>
      </p:nvGrpSpPr>
      <p:grpSpPr>
        <a:xfrm>
          <a:off x="0" y="0"/>
          <a:ext cx="0" cy="0"/>
          <a:chOff x="0" y="0"/>
          <a:chExt cx="0" cy="0"/>
        </a:xfrm>
      </p:grpSpPr>
      <p:sp>
        <p:nvSpPr>
          <p:cNvPr id="2498" name="Google Shape;2498;p131"/>
          <p:cNvSpPr txBox="1"/>
          <p:nvPr/>
        </p:nvSpPr>
        <p:spPr>
          <a:xfrm>
            <a:off x="882150" y="979300"/>
            <a:ext cx="10427700" cy="11697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When users encounter an issue with Desktop app, they can submit a Diagnostic Report for our Technical team to investigate further.</a:t>
            </a:r>
            <a:endParaRPr b="0" i="0" sz="16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600"/>
              <a:buFont typeface="Arial"/>
              <a:buNone/>
            </a:pPr>
            <a:r>
              <a:rPr b="0" i="1" lang="en-US" sz="1600" u="none" cap="none" strike="noStrike">
                <a:solidFill>
                  <a:schemeClr val="dk1"/>
                </a:solidFill>
                <a:latin typeface="Arial"/>
                <a:ea typeface="Arial"/>
                <a:cs typeface="Arial"/>
                <a:sym typeface="Arial"/>
              </a:rPr>
              <a:t>Note: This feature is only available after Admins enable </a:t>
            </a:r>
            <a:r>
              <a:rPr b="1" i="1" lang="en-US" sz="1600" u="none" cap="none" strike="noStrike">
                <a:solidFill>
                  <a:schemeClr val="dk1"/>
                </a:solidFill>
                <a:latin typeface="Arial"/>
                <a:ea typeface="Arial"/>
                <a:cs typeface="Arial"/>
                <a:sym typeface="Arial"/>
              </a:rPr>
              <a:t>Debug Mode</a:t>
            </a:r>
            <a:r>
              <a:rPr b="0" i="1" lang="en-US" sz="1600" u="none" cap="none" strike="noStrike">
                <a:solidFill>
                  <a:schemeClr val="dk1"/>
                </a:solidFill>
                <a:latin typeface="Arial"/>
                <a:ea typeface="Arial"/>
                <a:cs typeface="Arial"/>
                <a:sym typeface="Arial"/>
              </a:rPr>
              <a:t> in the </a:t>
            </a:r>
            <a:r>
              <a:rPr b="1" i="1" lang="en-US" sz="1600" u="none" cap="none" strike="noStrike">
                <a:solidFill>
                  <a:schemeClr val="dk1"/>
                </a:solidFill>
                <a:latin typeface="Arial"/>
                <a:ea typeface="Arial"/>
                <a:cs typeface="Arial"/>
                <a:sym typeface="Arial"/>
              </a:rPr>
              <a:t>Admin Tools</a:t>
            </a:r>
            <a:r>
              <a:rPr b="0" i="1" lang="en-US" sz="1600" u="none" cap="none" strike="noStrike">
                <a:solidFill>
                  <a:schemeClr val="dk1"/>
                </a:solidFill>
                <a:latin typeface="Arial"/>
                <a:ea typeface="Arial"/>
                <a:cs typeface="Arial"/>
                <a:sym typeface="Arial"/>
              </a:rPr>
              <a:t> tab on the portal.</a:t>
            </a:r>
            <a:endParaRPr b="0" i="1" sz="1600" u="none" cap="none" strike="noStrike">
              <a:solidFill>
                <a:srgbClr val="000000"/>
              </a:solidFill>
              <a:latin typeface="Arial"/>
              <a:ea typeface="Arial"/>
              <a:cs typeface="Arial"/>
              <a:sym typeface="Arial"/>
            </a:endParaRPr>
          </a:p>
        </p:txBody>
      </p:sp>
      <p:sp>
        <p:nvSpPr>
          <p:cNvPr id="2499" name="Google Shape;2499;p131"/>
          <p:cNvSpPr txBox="1"/>
          <p:nvPr>
            <p:ph type="title"/>
          </p:nvPr>
        </p:nvSpPr>
        <p:spPr>
          <a:xfrm>
            <a:off x="302850" y="16362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US">
                <a:solidFill>
                  <a:schemeClr val="dk1"/>
                </a:solidFill>
              </a:rPr>
              <a:t>Windows App </a:t>
            </a:r>
            <a:r>
              <a:rPr lang="en-US">
                <a:solidFill>
                  <a:schemeClr val="dk1"/>
                </a:solidFill>
              </a:rPr>
              <a:t>&lt;Submit Diagnostic Report&gt;</a:t>
            </a:r>
            <a:endParaRPr/>
          </a:p>
        </p:txBody>
      </p:sp>
      <p:grpSp>
        <p:nvGrpSpPr>
          <p:cNvPr id="2500" name="Google Shape;2500;p131"/>
          <p:cNvGrpSpPr/>
          <p:nvPr/>
        </p:nvGrpSpPr>
        <p:grpSpPr>
          <a:xfrm>
            <a:off x="1141950" y="2219875"/>
            <a:ext cx="9908100" cy="4434250"/>
            <a:chOff x="302850" y="2296075"/>
            <a:chExt cx="9908100" cy="4434250"/>
          </a:xfrm>
        </p:grpSpPr>
        <p:pic>
          <p:nvPicPr>
            <p:cNvPr id="2501" name="Google Shape;2501;p131"/>
            <p:cNvPicPr preferRelativeResize="0"/>
            <p:nvPr/>
          </p:nvPicPr>
          <p:blipFill rotWithShape="1">
            <a:blip r:embed="rId3">
              <a:alphaModFix/>
            </a:blip>
            <a:srcRect b="0" l="0" r="0" t="0"/>
            <a:stretch/>
          </p:blipFill>
          <p:spPr>
            <a:xfrm>
              <a:off x="6030300" y="2301987"/>
              <a:ext cx="4180650" cy="2950600"/>
            </a:xfrm>
            <a:prstGeom prst="rect">
              <a:avLst/>
            </a:prstGeom>
            <a:noFill/>
            <a:ln cap="flat" cmpd="sng" w="9525">
              <a:solidFill>
                <a:srgbClr val="898989"/>
              </a:solidFill>
              <a:prstDash val="solid"/>
              <a:round/>
              <a:headEnd len="sm" w="sm" type="none"/>
              <a:tailEnd len="sm" w="sm" type="none"/>
            </a:ln>
          </p:spPr>
        </p:pic>
        <p:pic>
          <p:nvPicPr>
            <p:cNvPr id="2502" name="Google Shape;2502;p131"/>
            <p:cNvPicPr preferRelativeResize="0"/>
            <p:nvPr/>
          </p:nvPicPr>
          <p:blipFill rotWithShape="1">
            <a:blip r:embed="rId4">
              <a:alphaModFix/>
            </a:blip>
            <a:srcRect b="0" l="0" r="0" t="0"/>
            <a:stretch/>
          </p:blipFill>
          <p:spPr>
            <a:xfrm>
              <a:off x="302850" y="2296075"/>
              <a:ext cx="5389101" cy="4434250"/>
            </a:xfrm>
            <a:prstGeom prst="rect">
              <a:avLst/>
            </a:prstGeom>
            <a:noFill/>
            <a:ln cap="flat" cmpd="sng" w="9525">
              <a:solidFill>
                <a:srgbClr val="898989"/>
              </a:solidFill>
              <a:prstDash val="solid"/>
              <a:round/>
              <a:headEnd len="sm" w="sm" type="none"/>
              <a:tailEnd len="sm" w="sm" type="none"/>
            </a:ln>
          </p:spPr>
        </p:pic>
        <p:pic>
          <p:nvPicPr>
            <p:cNvPr id="2503" name="Google Shape;2503;p131"/>
            <p:cNvPicPr preferRelativeResize="0"/>
            <p:nvPr/>
          </p:nvPicPr>
          <p:blipFill rotWithShape="1">
            <a:blip r:embed="rId5">
              <a:alphaModFix/>
            </a:blip>
            <a:srcRect b="0" l="7364" r="0" t="26362"/>
            <a:stretch/>
          </p:blipFill>
          <p:spPr>
            <a:xfrm>
              <a:off x="6346250" y="5327525"/>
              <a:ext cx="3864700" cy="1402800"/>
            </a:xfrm>
            <a:prstGeom prst="rect">
              <a:avLst/>
            </a:prstGeom>
            <a:noFill/>
            <a:ln cap="flat" cmpd="sng" w="9525">
              <a:solidFill>
                <a:srgbClr val="898989"/>
              </a:solidFill>
              <a:prstDash val="solid"/>
              <a:round/>
              <a:headEnd len="sm" w="sm" type="none"/>
              <a:tailEnd len="sm" w="sm" type="none"/>
            </a:ln>
          </p:spPr>
        </p:pic>
        <p:cxnSp>
          <p:nvCxnSpPr>
            <p:cNvPr id="2504" name="Google Shape;2504;p131"/>
            <p:cNvCxnSpPr>
              <a:stCxn id="2502" idx="3"/>
              <a:endCxn id="2501" idx="1"/>
            </p:cNvCxnSpPr>
            <p:nvPr/>
          </p:nvCxnSpPr>
          <p:spPr>
            <a:xfrm flipH="1" rot="10800000">
              <a:off x="5691951" y="3777300"/>
              <a:ext cx="338400" cy="735900"/>
            </a:xfrm>
            <a:prstGeom prst="bentConnector3">
              <a:avLst>
                <a:gd fmla="val -197969" name="adj1"/>
              </a:avLst>
            </a:prstGeom>
            <a:noFill/>
            <a:ln cap="flat" cmpd="sng" w="9525">
              <a:solidFill>
                <a:srgbClr val="FF0000"/>
              </a:solidFill>
              <a:prstDash val="solid"/>
              <a:round/>
              <a:headEnd len="sm" w="sm" type="none"/>
              <a:tailEnd len="med" w="med" type="triangle"/>
            </a:ln>
          </p:spPr>
        </p:cxnSp>
        <p:cxnSp>
          <p:nvCxnSpPr>
            <p:cNvPr id="2505" name="Google Shape;2505;p131"/>
            <p:cNvCxnSpPr>
              <a:endCxn id="2503" idx="1"/>
            </p:cNvCxnSpPr>
            <p:nvPr/>
          </p:nvCxnSpPr>
          <p:spPr>
            <a:xfrm flipH="1">
              <a:off x="6346250" y="5114825"/>
              <a:ext cx="1113900" cy="914100"/>
            </a:xfrm>
            <a:prstGeom prst="bentConnector3">
              <a:avLst>
                <a:gd fmla="val 196708" name="adj1"/>
              </a:avLst>
            </a:prstGeom>
            <a:noFill/>
            <a:ln cap="flat" cmpd="sng" w="9525">
              <a:solidFill>
                <a:srgbClr val="FF0000"/>
              </a:solidFill>
              <a:prstDash val="solid"/>
              <a:round/>
              <a:headEnd len="sm" w="sm" type="none"/>
              <a:tailEnd len="med" w="med" type="triangle"/>
            </a:ln>
          </p:spPr>
        </p:cxnSp>
      </p:grpSp>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0" name="Shape 2510"/>
        <p:cNvGrpSpPr/>
        <p:nvPr/>
      </p:nvGrpSpPr>
      <p:grpSpPr>
        <a:xfrm>
          <a:off x="0" y="0"/>
          <a:ext cx="0" cy="0"/>
          <a:chOff x="0" y="0"/>
          <a:chExt cx="0" cy="0"/>
        </a:xfrm>
      </p:grpSpPr>
      <p:sp>
        <p:nvSpPr>
          <p:cNvPr id="2511" name="Google Shape;2511;p132"/>
          <p:cNvSpPr txBox="1"/>
          <p:nvPr/>
        </p:nvSpPr>
        <p:spPr>
          <a:xfrm>
            <a:off x="3450650" y="2967300"/>
            <a:ext cx="5290800" cy="923400"/>
          </a:xfrm>
          <a:prstGeom prst="rect">
            <a:avLst/>
          </a:prstGeom>
          <a:noFill/>
          <a:ln cap="flat" cmpd="sng" w="38100">
            <a:solidFill>
              <a:schemeClr val="dk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chemeClr val="dk2"/>
                </a:solidFill>
                <a:latin typeface="Quattrocento Sans"/>
                <a:ea typeface="Quattrocento Sans"/>
                <a:cs typeface="Quattrocento Sans"/>
                <a:sym typeface="Quattrocento Sans"/>
              </a:rPr>
              <a:t>Mac</a:t>
            </a:r>
            <a:endParaRPr b="0" i="0" sz="1400" u="none" cap="none" strike="noStrike">
              <a:solidFill>
                <a:schemeClr val="dk2"/>
              </a:solidFill>
              <a:latin typeface="Arial"/>
              <a:ea typeface="Arial"/>
              <a:cs typeface="Arial"/>
              <a:sym typeface="Arial"/>
            </a:endParaRPr>
          </a:p>
        </p:txBody>
      </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5" name="Shape 2515"/>
        <p:cNvGrpSpPr/>
        <p:nvPr/>
      </p:nvGrpSpPr>
      <p:grpSpPr>
        <a:xfrm>
          <a:off x="0" y="0"/>
          <a:ext cx="0" cy="0"/>
          <a:chOff x="0" y="0"/>
          <a:chExt cx="0" cy="0"/>
        </a:xfrm>
      </p:grpSpPr>
      <p:sp>
        <p:nvSpPr>
          <p:cNvPr id="2516" name="Google Shape;2516;p133"/>
          <p:cNvSpPr txBox="1"/>
          <p:nvPr/>
        </p:nvSpPr>
        <p:spPr>
          <a:xfrm>
            <a:off x="336675" y="1927538"/>
            <a:ext cx="7431300" cy="3308400"/>
          </a:xfrm>
          <a:prstGeom prst="rect">
            <a:avLst/>
          </a:prstGeom>
          <a:noFill/>
          <a:ln>
            <a:noFill/>
          </a:ln>
        </p:spPr>
        <p:txBody>
          <a:bodyPr anchorCtr="0" anchor="ctr" bIns="121900" lIns="121900" spcFirstLastPara="1" rIns="121900" wrap="square" tIns="121900">
            <a:noAutofit/>
          </a:bodyPr>
          <a:lstStyle/>
          <a:p>
            <a:pPr indent="0" lvl="0" marL="0" marR="0" rtl="0" algn="l">
              <a:lnSpc>
                <a:spcPct val="115000"/>
              </a:lnSpc>
              <a:spcBef>
                <a:spcPts val="0"/>
              </a:spcBef>
              <a:spcAft>
                <a:spcPts val="0"/>
              </a:spcAft>
              <a:buClr>
                <a:schemeClr val="dk1"/>
              </a:buClr>
              <a:buSzPts val="1100"/>
              <a:buFont typeface="Arial"/>
              <a:buNone/>
            </a:pPr>
            <a:r>
              <a:rPr b="0" i="0" lang="en-US" sz="1700" u="none" cap="none" strike="noStrike">
                <a:solidFill>
                  <a:schemeClr val="dk1"/>
                </a:solidFill>
                <a:latin typeface="Arial"/>
                <a:ea typeface="Arial"/>
                <a:cs typeface="Arial"/>
                <a:sym typeface="Arial"/>
              </a:rPr>
              <a:t>Desktop App is an application used to make and receive calls on the computer. </a:t>
            </a:r>
            <a:br>
              <a:rPr b="0" i="0" lang="en-US" sz="1700" u="none" cap="none" strike="noStrike">
                <a:solidFill>
                  <a:schemeClr val="dk1"/>
                </a:solidFill>
                <a:latin typeface="Arial"/>
                <a:ea typeface="Arial"/>
                <a:cs typeface="Arial"/>
                <a:sym typeface="Arial"/>
              </a:rPr>
            </a:br>
            <a:endParaRPr b="0" i="0" sz="17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700"/>
              <a:buFont typeface="Arial"/>
              <a:buNone/>
            </a:pPr>
            <a:r>
              <a:rPr b="0" i="0" lang="en-US" sz="1700" u="none" cap="none" strike="noStrike">
                <a:solidFill>
                  <a:schemeClr val="dk1"/>
                </a:solidFill>
                <a:latin typeface="Arial"/>
                <a:ea typeface="Arial"/>
                <a:cs typeface="Arial"/>
                <a:sym typeface="Arial"/>
              </a:rPr>
              <a:t>On Mac OS, there is no installation required. Optionally, you might need to move the Desktop app into the </a:t>
            </a:r>
            <a:r>
              <a:rPr b="1" i="0" lang="en-US" sz="1700" u="none" cap="none" strike="noStrike">
                <a:solidFill>
                  <a:schemeClr val="dk1"/>
                </a:solidFill>
                <a:latin typeface="Arial"/>
                <a:ea typeface="Arial"/>
                <a:cs typeface="Arial"/>
                <a:sym typeface="Arial"/>
              </a:rPr>
              <a:t>Applications </a:t>
            </a:r>
            <a:r>
              <a:rPr b="0" i="0" lang="en-US" sz="1700" u="none" cap="none" strike="noStrike">
                <a:solidFill>
                  <a:schemeClr val="dk1"/>
                </a:solidFill>
                <a:latin typeface="Arial"/>
                <a:ea typeface="Arial"/>
                <a:cs typeface="Arial"/>
                <a:sym typeface="Arial"/>
              </a:rPr>
              <a:t>folder to run it.</a:t>
            </a:r>
            <a:endParaRPr b="0" i="0" sz="1700" u="none" cap="none" strike="noStrike">
              <a:solidFill>
                <a:schemeClr val="dk1"/>
              </a:solidFill>
              <a:latin typeface="Arial"/>
              <a:ea typeface="Arial"/>
              <a:cs typeface="Arial"/>
              <a:sym typeface="Arial"/>
            </a:endParaRPr>
          </a:p>
          <a:p>
            <a:pPr indent="-336550" lvl="0" marL="742950" marR="0" rtl="0" algn="l">
              <a:lnSpc>
                <a:spcPct val="115000"/>
              </a:lnSpc>
              <a:spcBef>
                <a:spcPts val="0"/>
              </a:spcBef>
              <a:spcAft>
                <a:spcPts val="0"/>
              </a:spcAft>
              <a:buClr>
                <a:schemeClr val="dk1"/>
              </a:buClr>
              <a:buSzPts val="1700"/>
              <a:buFont typeface="Arial"/>
              <a:buAutoNum type="arabicPeriod"/>
            </a:pPr>
            <a:r>
              <a:rPr b="0" i="0" lang="en-US" sz="1700" u="none" cap="none" strike="noStrike">
                <a:solidFill>
                  <a:schemeClr val="dk1"/>
                </a:solidFill>
                <a:latin typeface="Arial"/>
                <a:ea typeface="Arial"/>
                <a:cs typeface="Arial"/>
                <a:sym typeface="Arial"/>
              </a:rPr>
              <a:t>Download the .zip file and extract the app.</a:t>
            </a:r>
            <a:endParaRPr b="0" i="0" sz="1700" u="none" cap="none" strike="noStrike">
              <a:solidFill>
                <a:schemeClr val="dk1"/>
              </a:solidFill>
              <a:latin typeface="Arial"/>
              <a:ea typeface="Arial"/>
              <a:cs typeface="Arial"/>
              <a:sym typeface="Arial"/>
            </a:endParaRPr>
          </a:p>
          <a:p>
            <a:pPr indent="-336550" lvl="1" marL="1200150" marR="0" rtl="0" algn="l">
              <a:lnSpc>
                <a:spcPct val="115000"/>
              </a:lnSpc>
              <a:spcBef>
                <a:spcPts val="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Download Link: </a:t>
            </a:r>
            <a:r>
              <a:rPr b="0" i="0" lang="en-US" sz="1700" u="sng" cap="none" strike="noStrike">
                <a:solidFill>
                  <a:srgbClr val="039BE5"/>
                </a:solidFill>
                <a:highlight>
                  <a:schemeClr val="lt1"/>
                </a:highlight>
                <a:latin typeface="Arial"/>
                <a:ea typeface="Arial"/>
                <a:cs typeface="Arial"/>
                <a:sym typeface="Arial"/>
                <a:hlinkClick r:id="rId3">
                  <a:extLst>
                    <a:ext uri="{A12FA001-AC4F-418D-AE19-62706E023703}">
                      <ahyp:hlinkClr val="tx"/>
                    </a:ext>
                  </a:extLst>
                </a:hlinkClick>
              </a:rPr>
              <a:t>http://bit.ly/b3macapp</a:t>
            </a:r>
            <a:endParaRPr b="0" i="0" sz="1700" u="none" cap="none" strike="noStrike">
              <a:solidFill>
                <a:srgbClr val="039BE5"/>
              </a:solidFill>
              <a:latin typeface="Arial"/>
              <a:ea typeface="Arial"/>
              <a:cs typeface="Arial"/>
              <a:sym typeface="Arial"/>
            </a:endParaRPr>
          </a:p>
          <a:p>
            <a:pPr indent="-336550" lvl="0" marL="742950" marR="0" rtl="0" algn="l">
              <a:lnSpc>
                <a:spcPct val="115000"/>
              </a:lnSpc>
              <a:spcBef>
                <a:spcPts val="0"/>
              </a:spcBef>
              <a:spcAft>
                <a:spcPts val="0"/>
              </a:spcAft>
              <a:buClr>
                <a:schemeClr val="dk1"/>
              </a:buClr>
              <a:buSzPts val="1700"/>
              <a:buFont typeface="Arial"/>
              <a:buAutoNum type="arabicPeriod"/>
            </a:pPr>
            <a:r>
              <a:rPr b="0" i="0" lang="en-US" sz="1700" u="none" cap="none" strike="noStrike">
                <a:solidFill>
                  <a:schemeClr val="dk1"/>
                </a:solidFill>
                <a:latin typeface="Arial"/>
                <a:ea typeface="Arial"/>
                <a:cs typeface="Arial"/>
                <a:sym typeface="Arial"/>
              </a:rPr>
              <a:t>Once the file is extracted, launch the app to start using.</a:t>
            </a:r>
            <a:endParaRPr b="0" i="0" sz="1700" u="none" cap="none" strike="noStrike">
              <a:solidFill>
                <a:schemeClr val="dk1"/>
              </a:solidFill>
              <a:latin typeface="Arial"/>
              <a:ea typeface="Arial"/>
              <a:cs typeface="Arial"/>
              <a:sym typeface="Arial"/>
            </a:endParaRPr>
          </a:p>
          <a:p>
            <a:pPr indent="-336550" lvl="1" marL="1200150" marR="0" rtl="0" algn="l">
              <a:lnSpc>
                <a:spcPct val="115000"/>
              </a:lnSpc>
              <a:spcBef>
                <a:spcPts val="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Domain: Service Provider’s domain </a:t>
            </a:r>
            <a:endParaRPr b="0" i="0" sz="1700" u="none" cap="none" strike="noStrike">
              <a:solidFill>
                <a:schemeClr val="dk1"/>
              </a:solidFill>
              <a:latin typeface="Arial"/>
              <a:ea typeface="Arial"/>
              <a:cs typeface="Arial"/>
              <a:sym typeface="Arial"/>
            </a:endParaRPr>
          </a:p>
          <a:p>
            <a:pPr indent="-336550" lvl="1" marL="1200150" marR="0" rtl="0" algn="l">
              <a:lnSpc>
                <a:spcPct val="115000"/>
              </a:lnSpc>
              <a:spcBef>
                <a:spcPts val="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Sign ID &amp; Password: User’s login credentials</a:t>
            </a:r>
            <a:endParaRPr b="0" i="0" sz="1700" u="none" cap="none" strike="noStrike">
              <a:solidFill>
                <a:schemeClr val="dk1"/>
              </a:solidFill>
              <a:latin typeface="Arial"/>
              <a:ea typeface="Arial"/>
              <a:cs typeface="Arial"/>
              <a:sym typeface="Arial"/>
            </a:endParaRPr>
          </a:p>
        </p:txBody>
      </p:sp>
      <p:sp>
        <p:nvSpPr>
          <p:cNvPr id="2517" name="Google Shape;2517;p133"/>
          <p:cNvSpPr txBox="1"/>
          <p:nvPr>
            <p:ph type="title"/>
          </p:nvPr>
        </p:nvSpPr>
        <p:spPr>
          <a:xfrm>
            <a:off x="302850" y="184300"/>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t>Mac App</a:t>
            </a:r>
            <a:r>
              <a:rPr lang="en-US"/>
              <a:t> &lt;Installation&gt;</a:t>
            </a:r>
            <a:endParaRPr/>
          </a:p>
        </p:txBody>
      </p:sp>
      <p:grpSp>
        <p:nvGrpSpPr>
          <p:cNvPr id="2518" name="Google Shape;2518;p133"/>
          <p:cNvGrpSpPr/>
          <p:nvPr/>
        </p:nvGrpSpPr>
        <p:grpSpPr>
          <a:xfrm>
            <a:off x="7731842" y="580181"/>
            <a:ext cx="3661500" cy="5894621"/>
            <a:chOff x="7579442" y="580181"/>
            <a:chExt cx="3661500" cy="5894621"/>
          </a:xfrm>
        </p:grpSpPr>
        <p:sp>
          <p:nvSpPr>
            <p:cNvPr id="2519" name="Google Shape;2519;p133"/>
            <p:cNvSpPr txBox="1"/>
            <p:nvPr/>
          </p:nvSpPr>
          <p:spPr>
            <a:xfrm>
              <a:off x="7579442" y="6105502"/>
              <a:ext cx="36615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Compatible with </a:t>
              </a:r>
              <a:r>
                <a:rPr b="1" i="0" lang="en-US" sz="1200" u="none" cap="none" strike="noStrike">
                  <a:solidFill>
                    <a:schemeClr val="dk1"/>
                  </a:solidFill>
                  <a:latin typeface="Calibri"/>
                  <a:ea typeface="Calibri"/>
                  <a:cs typeface="Calibri"/>
                  <a:sym typeface="Calibri"/>
                </a:rPr>
                <a:t>Mac OS 10.10 or newer</a:t>
              </a:r>
              <a:endParaRPr b="0" i="0" sz="1200" u="none" cap="none" strike="noStrike">
                <a:solidFill>
                  <a:schemeClr val="dk1"/>
                </a:solidFill>
                <a:latin typeface="Calibri"/>
                <a:ea typeface="Calibri"/>
                <a:cs typeface="Calibri"/>
                <a:sym typeface="Calibri"/>
              </a:endParaRPr>
            </a:p>
          </p:txBody>
        </p:sp>
        <p:sp>
          <p:nvSpPr>
            <p:cNvPr id="2520" name="Google Shape;2520;p133"/>
            <p:cNvSpPr/>
            <p:nvPr/>
          </p:nvSpPr>
          <p:spPr>
            <a:xfrm>
              <a:off x="9061892" y="3618613"/>
              <a:ext cx="696600" cy="1281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21" name="Google Shape;2521;p133"/>
            <p:cNvPicPr preferRelativeResize="0"/>
            <p:nvPr/>
          </p:nvPicPr>
          <p:blipFill rotWithShape="1">
            <a:blip r:embed="rId4">
              <a:alphaModFix/>
            </a:blip>
            <a:srcRect b="0" l="1133" r="1132" t="0"/>
            <a:stretch/>
          </p:blipFill>
          <p:spPr>
            <a:xfrm>
              <a:off x="7809992" y="580181"/>
              <a:ext cx="3200400" cy="5504688"/>
            </a:xfrm>
            <a:prstGeom prst="rect">
              <a:avLst/>
            </a:prstGeom>
            <a:noFill/>
            <a:ln cap="flat" cmpd="sng" w="9525">
              <a:solidFill>
                <a:srgbClr val="999999"/>
              </a:solidFill>
              <a:prstDash val="solid"/>
              <a:round/>
              <a:headEnd len="sm" w="sm" type="none"/>
              <a:tailEnd len="sm" w="sm" type="none"/>
            </a:ln>
          </p:spPr>
        </p:pic>
      </p:grpSp>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5" name="Shape 2525"/>
        <p:cNvGrpSpPr/>
        <p:nvPr/>
      </p:nvGrpSpPr>
      <p:grpSpPr>
        <a:xfrm>
          <a:off x="0" y="0"/>
          <a:ext cx="0" cy="0"/>
          <a:chOff x="0" y="0"/>
          <a:chExt cx="0" cy="0"/>
        </a:xfrm>
      </p:grpSpPr>
      <p:sp>
        <p:nvSpPr>
          <p:cNvPr id="2526" name="Google Shape;2526;p134"/>
          <p:cNvSpPr txBox="1"/>
          <p:nvPr>
            <p:ph type="title"/>
          </p:nvPr>
        </p:nvSpPr>
        <p:spPr>
          <a:xfrm>
            <a:off x="302850" y="184300"/>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solidFill>
                  <a:schemeClr val="dk1"/>
                </a:solidFill>
              </a:rPr>
              <a:t>Mac</a:t>
            </a:r>
            <a:r>
              <a:rPr b="1" lang="en-US"/>
              <a:t> App</a:t>
            </a:r>
            <a:r>
              <a:rPr lang="en-US"/>
              <a:t> &lt;Layout&gt;</a:t>
            </a:r>
            <a:endParaRPr/>
          </a:p>
        </p:txBody>
      </p:sp>
      <p:grpSp>
        <p:nvGrpSpPr>
          <p:cNvPr id="2527" name="Google Shape;2527;p134"/>
          <p:cNvGrpSpPr/>
          <p:nvPr/>
        </p:nvGrpSpPr>
        <p:grpSpPr>
          <a:xfrm>
            <a:off x="2258712" y="845375"/>
            <a:ext cx="7747488" cy="5836475"/>
            <a:chOff x="2258712" y="845375"/>
            <a:chExt cx="7747488" cy="5836475"/>
          </a:xfrm>
        </p:grpSpPr>
        <p:pic>
          <p:nvPicPr>
            <p:cNvPr id="2528" name="Google Shape;2528;p134"/>
            <p:cNvPicPr preferRelativeResize="0"/>
            <p:nvPr/>
          </p:nvPicPr>
          <p:blipFill rotWithShape="1">
            <a:blip r:embed="rId3">
              <a:alphaModFix/>
            </a:blip>
            <a:srcRect b="0" l="0" r="0" t="0"/>
            <a:stretch/>
          </p:blipFill>
          <p:spPr>
            <a:xfrm>
              <a:off x="2258712" y="845375"/>
              <a:ext cx="7674576" cy="5836475"/>
            </a:xfrm>
            <a:prstGeom prst="rect">
              <a:avLst/>
            </a:prstGeom>
            <a:noFill/>
            <a:ln cap="flat" cmpd="sng" w="9525">
              <a:solidFill>
                <a:srgbClr val="898989"/>
              </a:solidFill>
              <a:prstDash val="solid"/>
              <a:round/>
              <a:headEnd len="sm" w="sm" type="none"/>
              <a:tailEnd len="sm" w="sm" type="none"/>
            </a:ln>
          </p:spPr>
        </p:pic>
        <p:pic>
          <p:nvPicPr>
            <p:cNvPr id="2529" name="Google Shape;2529;p134"/>
            <p:cNvPicPr preferRelativeResize="0"/>
            <p:nvPr/>
          </p:nvPicPr>
          <p:blipFill rotWithShape="1">
            <a:blip r:embed="rId4">
              <a:alphaModFix/>
            </a:blip>
            <a:srcRect b="0" l="0" r="0" t="0"/>
            <a:stretch/>
          </p:blipFill>
          <p:spPr>
            <a:xfrm>
              <a:off x="6212275" y="2649700"/>
              <a:ext cx="3483525" cy="3971875"/>
            </a:xfrm>
            <a:prstGeom prst="rect">
              <a:avLst/>
            </a:prstGeom>
            <a:noFill/>
            <a:ln>
              <a:noFill/>
            </a:ln>
          </p:spPr>
        </p:pic>
        <p:sp>
          <p:nvSpPr>
            <p:cNvPr id="2530" name="Google Shape;2530;p134"/>
            <p:cNvSpPr/>
            <p:nvPr/>
          </p:nvSpPr>
          <p:spPr>
            <a:xfrm>
              <a:off x="6370250" y="2926475"/>
              <a:ext cx="635700" cy="192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531" name="Google Shape;2531;p134"/>
            <p:cNvCxnSpPr>
              <a:stCxn id="2530" idx="3"/>
              <a:endCxn id="2532" idx="1"/>
            </p:cNvCxnSpPr>
            <p:nvPr/>
          </p:nvCxnSpPr>
          <p:spPr>
            <a:xfrm>
              <a:off x="7005950" y="3022625"/>
              <a:ext cx="679800" cy="0"/>
            </a:xfrm>
            <a:prstGeom prst="straightConnector1">
              <a:avLst/>
            </a:prstGeom>
            <a:noFill/>
            <a:ln cap="flat" cmpd="sng" w="9525">
              <a:solidFill>
                <a:srgbClr val="ED1A3D"/>
              </a:solidFill>
              <a:prstDash val="solid"/>
              <a:round/>
              <a:headEnd len="sm" w="sm" type="none"/>
              <a:tailEnd len="med" w="med" type="triangle"/>
            </a:ln>
          </p:spPr>
        </p:cxnSp>
        <p:sp>
          <p:nvSpPr>
            <p:cNvPr id="2532" name="Google Shape;2532;p134"/>
            <p:cNvSpPr txBox="1"/>
            <p:nvPr/>
          </p:nvSpPr>
          <p:spPr>
            <a:xfrm>
              <a:off x="7685700" y="2853275"/>
              <a:ext cx="23205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FF0000"/>
                  </a:solidFill>
                  <a:latin typeface="Arial"/>
                  <a:ea typeface="Arial"/>
                  <a:cs typeface="Arial"/>
                  <a:sym typeface="Arial"/>
                </a:rPr>
                <a:t>Display Assigned Number</a:t>
              </a:r>
              <a:endParaRPr b="0" i="0" sz="1000" u="none" cap="none" strike="noStrike">
                <a:solidFill>
                  <a:srgbClr val="FF0000"/>
                </a:solidFill>
                <a:latin typeface="Arial"/>
                <a:ea typeface="Arial"/>
                <a:cs typeface="Arial"/>
                <a:sym typeface="Arial"/>
              </a:endParaRPr>
            </a:p>
          </p:txBody>
        </p:sp>
      </p:grpSp>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6" name="Shape 2536"/>
        <p:cNvGrpSpPr/>
        <p:nvPr/>
      </p:nvGrpSpPr>
      <p:grpSpPr>
        <a:xfrm>
          <a:off x="0" y="0"/>
          <a:ext cx="0" cy="0"/>
          <a:chOff x="0" y="0"/>
          <a:chExt cx="0" cy="0"/>
        </a:xfrm>
      </p:grpSpPr>
      <p:sp>
        <p:nvSpPr>
          <p:cNvPr id="2537" name="Google Shape;2537;p135"/>
          <p:cNvSpPr txBox="1"/>
          <p:nvPr>
            <p:ph type="title"/>
          </p:nvPr>
        </p:nvSpPr>
        <p:spPr>
          <a:xfrm>
            <a:off x="302850" y="184300"/>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solidFill>
                  <a:schemeClr val="dk1"/>
                </a:solidFill>
              </a:rPr>
              <a:t>Mac</a:t>
            </a:r>
            <a:r>
              <a:rPr b="1" lang="en-US"/>
              <a:t> App</a:t>
            </a:r>
            <a:r>
              <a:rPr lang="en-US"/>
              <a:t> &lt;Command Buttons&gt;</a:t>
            </a:r>
            <a:endParaRPr/>
          </a:p>
        </p:txBody>
      </p:sp>
      <p:grpSp>
        <p:nvGrpSpPr>
          <p:cNvPr id="2538" name="Google Shape;2538;p135"/>
          <p:cNvGrpSpPr/>
          <p:nvPr/>
        </p:nvGrpSpPr>
        <p:grpSpPr>
          <a:xfrm>
            <a:off x="660500" y="1071800"/>
            <a:ext cx="10396000" cy="5410258"/>
            <a:chOff x="660500" y="1071800"/>
            <a:chExt cx="10396000" cy="5410258"/>
          </a:xfrm>
        </p:grpSpPr>
        <p:pic>
          <p:nvPicPr>
            <p:cNvPr id="2539" name="Google Shape;2539;p135"/>
            <p:cNvPicPr preferRelativeResize="0"/>
            <p:nvPr/>
          </p:nvPicPr>
          <p:blipFill rotWithShape="1">
            <a:blip r:embed="rId3">
              <a:alphaModFix/>
            </a:blip>
            <a:srcRect b="33068" l="42306" r="536" t="39903"/>
            <a:stretch/>
          </p:blipFill>
          <p:spPr>
            <a:xfrm>
              <a:off x="7154545" y="1653107"/>
              <a:ext cx="3885171" cy="1216971"/>
            </a:xfrm>
            <a:prstGeom prst="rect">
              <a:avLst/>
            </a:prstGeom>
            <a:noFill/>
            <a:ln>
              <a:noFill/>
            </a:ln>
          </p:spPr>
        </p:pic>
        <p:grpSp>
          <p:nvGrpSpPr>
            <p:cNvPr id="2540" name="Google Shape;2540;p135"/>
            <p:cNvGrpSpPr/>
            <p:nvPr/>
          </p:nvGrpSpPr>
          <p:grpSpPr>
            <a:xfrm>
              <a:off x="2842675" y="1071800"/>
              <a:ext cx="3666475" cy="5410225"/>
              <a:chOff x="600528" y="358769"/>
              <a:chExt cx="3290975" cy="4358515"/>
            </a:xfrm>
          </p:grpSpPr>
          <p:pic>
            <p:nvPicPr>
              <p:cNvPr id="2541" name="Google Shape;2541;p135"/>
              <p:cNvPicPr preferRelativeResize="0"/>
              <p:nvPr/>
            </p:nvPicPr>
            <p:blipFill rotWithShape="1">
              <a:blip r:embed="rId4">
                <a:alphaModFix/>
              </a:blip>
              <a:srcRect b="0" l="0" r="0" t="3595"/>
              <a:stretch/>
            </p:blipFill>
            <p:spPr>
              <a:xfrm>
                <a:off x="600528" y="358769"/>
                <a:ext cx="3290975" cy="4358515"/>
              </a:xfrm>
              <a:prstGeom prst="rect">
                <a:avLst/>
              </a:prstGeom>
              <a:noFill/>
              <a:ln>
                <a:noFill/>
              </a:ln>
            </p:spPr>
          </p:pic>
          <p:sp>
            <p:nvSpPr>
              <p:cNvPr id="2542" name="Google Shape;2542;p135"/>
              <p:cNvSpPr/>
              <p:nvPr/>
            </p:nvSpPr>
            <p:spPr>
              <a:xfrm>
                <a:off x="822150" y="2372800"/>
                <a:ext cx="649500" cy="6495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3" name="Google Shape;2543;p135"/>
              <p:cNvSpPr/>
              <p:nvPr/>
            </p:nvSpPr>
            <p:spPr>
              <a:xfrm>
                <a:off x="2993325" y="2372800"/>
                <a:ext cx="649500" cy="6495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4" name="Google Shape;2544;p135"/>
              <p:cNvSpPr/>
              <p:nvPr/>
            </p:nvSpPr>
            <p:spPr>
              <a:xfrm>
                <a:off x="2993325" y="3622375"/>
                <a:ext cx="649500" cy="6495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5" name="Google Shape;2545;p135"/>
              <p:cNvSpPr/>
              <p:nvPr/>
            </p:nvSpPr>
            <p:spPr>
              <a:xfrm>
                <a:off x="822150" y="3622375"/>
                <a:ext cx="649500" cy="6495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546" name="Google Shape;2546;p135"/>
            <p:cNvPicPr preferRelativeResize="0"/>
            <p:nvPr/>
          </p:nvPicPr>
          <p:blipFill rotWithShape="1">
            <a:blip r:embed="rId5">
              <a:alphaModFix/>
            </a:blip>
            <a:srcRect b="0" l="0" r="0" t="45169"/>
            <a:stretch/>
          </p:blipFill>
          <p:spPr>
            <a:xfrm>
              <a:off x="7154545" y="3249296"/>
              <a:ext cx="3885173" cy="3232762"/>
            </a:xfrm>
            <a:prstGeom prst="rect">
              <a:avLst/>
            </a:prstGeom>
            <a:noFill/>
            <a:ln>
              <a:noFill/>
            </a:ln>
          </p:spPr>
        </p:pic>
        <p:cxnSp>
          <p:nvCxnSpPr>
            <p:cNvPr id="2547" name="Google Shape;2547;p135"/>
            <p:cNvCxnSpPr>
              <a:stCxn id="2543" idx="6"/>
              <a:endCxn id="2539" idx="1"/>
            </p:cNvCxnSpPr>
            <p:nvPr/>
          </p:nvCxnSpPr>
          <p:spPr>
            <a:xfrm flipH="1" rot="10800000">
              <a:off x="6232098" y="2261629"/>
              <a:ext cx="922500" cy="1713300"/>
            </a:xfrm>
            <a:prstGeom prst="bentConnector3">
              <a:avLst>
                <a:gd fmla="val 49997" name="adj1"/>
              </a:avLst>
            </a:prstGeom>
            <a:noFill/>
            <a:ln cap="flat" cmpd="sng" w="9525">
              <a:solidFill>
                <a:srgbClr val="FF0000"/>
              </a:solidFill>
              <a:prstDash val="solid"/>
              <a:round/>
              <a:headEnd len="sm" w="sm" type="none"/>
              <a:tailEnd len="med" w="med" type="triangle"/>
            </a:ln>
          </p:spPr>
        </p:cxnSp>
        <p:cxnSp>
          <p:nvCxnSpPr>
            <p:cNvPr id="2548" name="Google Shape;2548;p135"/>
            <p:cNvCxnSpPr>
              <a:stCxn id="2544" idx="6"/>
              <a:endCxn id="2546" idx="1"/>
            </p:cNvCxnSpPr>
            <p:nvPr/>
          </p:nvCxnSpPr>
          <p:spPr>
            <a:xfrm flipH="1" rot="10800000">
              <a:off x="6232098" y="4865727"/>
              <a:ext cx="922500" cy="660300"/>
            </a:xfrm>
            <a:prstGeom prst="bentConnector3">
              <a:avLst>
                <a:gd fmla="val 49997" name="adj1"/>
              </a:avLst>
            </a:prstGeom>
            <a:noFill/>
            <a:ln cap="flat" cmpd="sng" w="9525">
              <a:solidFill>
                <a:srgbClr val="FF0000"/>
              </a:solidFill>
              <a:prstDash val="solid"/>
              <a:round/>
              <a:headEnd len="sm" w="sm" type="none"/>
              <a:tailEnd len="med" w="med" type="triangle"/>
            </a:ln>
          </p:spPr>
        </p:cxnSp>
        <p:sp>
          <p:nvSpPr>
            <p:cNvPr id="2549" name="Google Shape;2549;p135"/>
            <p:cNvSpPr txBox="1"/>
            <p:nvPr/>
          </p:nvSpPr>
          <p:spPr>
            <a:xfrm>
              <a:off x="660500" y="1131275"/>
              <a:ext cx="17010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rgbClr val="FF0000"/>
                  </a:solidFill>
                  <a:latin typeface="Arial"/>
                  <a:ea typeface="Arial"/>
                  <a:cs typeface="Arial"/>
                  <a:sym typeface="Arial"/>
                </a:rPr>
                <a:t>Call Status</a:t>
              </a:r>
              <a:endParaRPr b="0" i="0" sz="1300" u="none" cap="none" strike="noStrike">
                <a:solidFill>
                  <a:srgbClr val="FF0000"/>
                </a:solidFill>
                <a:latin typeface="Arial"/>
                <a:ea typeface="Arial"/>
                <a:cs typeface="Arial"/>
                <a:sym typeface="Arial"/>
              </a:endParaRPr>
            </a:p>
          </p:txBody>
        </p:sp>
        <p:sp>
          <p:nvSpPr>
            <p:cNvPr id="2550" name="Google Shape;2550;p135"/>
            <p:cNvSpPr txBox="1"/>
            <p:nvPr/>
          </p:nvSpPr>
          <p:spPr>
            <a:xfrm>
              <a:off x="660500" y="1547543"/>
              <a:ext cx="17010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rgbClr val="FF0000"/>
                  </a:solidFill>
                  <a:latin typeface="Arial"/>
                  <a:ea typeface="Arial"/>
                  <a:cs typeface="Arial"/>
                  <a:sym typeface="Arial"/>
                </a:rPr>
                <a:t>Dialed Number</a:t>
              </a:r>
              <a:endParaRPr b="0" i="0" sz="1300" u="none" cap="none" strike="noStrike">
                <a:solidFill>
                  <a:srgbClr val="FF0000"/>
                </a:solidFill>
                <a:latin typeface="Arial"/>
                <a:ea typeface="Arial"/>
                <a:cs typeface="Arial"/>
                <a:sym typeface="Arial"/>
              </a:endParaRPr>
            </a:p>
          </p:txBody>
        </p:sp>
        <p:sp>
          <p:nvSpPr>
            <p:cNvPr id="2551" name="Google Shape;2551;p135"/>
            <p:cNvSpPr/>
            <p:nvPr/>
          </p:nvSpPr>
          <p:spPr>
            <a:xfrm>
              <a:off x="3577420" y="1632441"/>
              <a:ext cx="743400" cy="250500"/>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2" name="Google Shape;2552;p135"/>
            <p:cNvSpPr txBox="1"/>
            <p:nvPr/>
          </p:nvSpPr>
          <p:spPr>
            <a:xfrm>
              <a:off x="660500" y="2088900"/>
              <a:ext cx="19851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rgbClr val="FF0000"/>
                  </a:solidFill>
                  <a:latin typeface="Arial"/>
                  <a:ea typeface="Arial"/>
                  <a:cs typeface="Arial"/>
                  <a:sym typeface="Arial"/>
                </a:rPr>
                <a:t>Call Forwarding Setting</a:t>
              </a:r>
              <a:endParaRPr b="0" i="0" sz="1300" u="none" cap="none" strike="noStrike">
                <a:solidFill>
                  <a:srgbClr val="FF0000"/>
                </a:solidFill>
                <a:latin typeface="Arial"/>
                <a:ea typeface="Arial"/>
                <a:cs typeface="Arial"/>
                <a:sym typeface="Arial"/>
              </a:endParaRPr>
            </a:p>
          </p:txBody>
        </p:sp>
        <p:sp>
          <p:nvSpPr>
            <p:cNvPr id="2553" name="Google Shape;2553;p135"/>
            <p:cNvSpPr txBox="1"/>
            <p:nvPr/>
          </p:nvSpPr>
          <p:spPr>
            <a:xfrm>
              <a:off x="660500" y="2361947"/>
              <a:ext cx="17010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rgbClr val="FF0000"/>
                  </a:solidFill>
                  <a:latin typeface="Arial"/>
                  <a:ea typeface="Arial"/>
                  <a:cs typeface="Arial"/>
                  <a:sym typeface="Arial"/>
                </a:rPr>
                <a:t>DND Setting</a:t>
              </a:r>
              <a:endParaRPr b="0" i="0" sz="1300" u="none" cap="none" strike="noStrike">
                <a:solidFill>
                  <a:srgbClr val="FF0000"/>
                </a:solidFill>
                <a:latin typeface="Arial"/>
                <a:ea typeface="Arial"/>
                <a:cs typeface="Arial"/>
                <a:sym typeface="Arial"/>
              </a:endParaRPr>
            </a:p>
          </p:txBody>
        </p:sp>
        <p:sp>
          <p:nvSpPr>
            <p:cNvPr id="2554" name="Google Shape;2554;p135"/>
            <p:cNvSpPr txBox="1"/>
            <p:nvPr/>
          </p:nvSpPr>
          <p:spPr>
            <a:xfrm>
              <a:off x="660500" y="2635000"/>
              <a:ext cx="20271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rgbClr val="FF0000"/>
                  </a:solidFill>
                  <a:latin typeface="Arial"/>
                  <a:ea typeface="Arial"/>
                  <a:cs typeface="Arial"/>
                  <a:sym typeface="Arial"/>
                </a:rPr>
                <a:t>Call Recording Setting</a:t>
              </a:r>
              <a:endParaRPr b="0" i="0" sz="1300" u="none" cap="none" strike="noStrike">
                <a:solidFill>
                  <a:srgbClr val="FF0000"/>
                </a:solidFill>
                <a:latin typeface="Arial"/>
                <a:ea typeface="Arial"/>
                <a:cs typeface="Arial"/>
                <a:sym typeface="Arial"/>
              </a:endParaRPr>
            </a:p>
          </p:txBody>
        </p:sp>
        <p:sp>
          <p:nvSpPr>
            <p:cNvPr id="2555" name="Google Shape;2555;p135"/>
            <p:cNvSpPr txBox="1"/>
            <p:nvPr/>
          </p:nvSpPr>
          <p:spPr>
            <a:xfrm>
              <a:off x="660500" y="2908025"/>
              <a:ext cx="19851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rgbClr val="FF0000"/>
                  </a:solidFill>
                  <a:latin typeface="Arial"/>
                  <a:ea typeface="Arial"/>
                  <a:cs typeface="Arial"/>
                  <a:sym typeface="Arial"/>
                </a:rPr>
                <a:t>DNC Setting</a:t>
              </a:r>
              <a:endParaRPr b="0" i="0" sz="1300" u="none" cap="none" strike="noStrike">
                <a:solidFill>
                  <a:srgbClr val="FF0000"/>
                </a:solidFill>
                <a:latin typeface="Arial"/>
                <a:ea typeface="Arial"/>
                <a:cs typeface="Arial"/>
                <a:sym typeface="Arial"/>
              </a:endParaRPr>
            </a:p>
          </p:txBody>
        </p:sp>
        <p:sp>
          <p:nvSpPr>
            <p:cNvPr id="2556" name="Google Shape;2556;p135"/>
            <p:cNvSpPr txBox="1"/>
            <p:nvPr/>
          </p:nvSpPr>
          <p:spPr>
            <a:xfrm>
              <a:off x="660500" y="3840619"/>
              <a:ext cx="17010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rgbClr val="FF0000"/>
                  </a:solidFill>
                  <a:latin typeface="Arial"/>
                  <a:ea typeface="Arial"/>
                  <a:cs typeface="Arial"/>
                  <a:sym typeface="Arial"/>
                </a:rPr>
                <a:t>Mute/Unmute</a:t>
              </a:r>
              <a:endParaRPr b="0" i="0" sz="1300" u="none" cap="none" strike="noStrike">
                <a:solidFill>
                  <a:srgbClr val="FF0000"/>
                </a:solidFill>
                <a:latin typeface="Arial"/>
                <a:ea typeface="Arial"/>
                <a:cs typeface="Arial"/>
                <a:sym typeface="Arial"/>
              </a:endParaRPr>
            </a:p>
          </p:txBody>
        </p:sp>
        <p:sp>
          <p:nvSpPr>
            <p:cNvPr id="2557" name="Google Shape;2557;p135"/>
            <p:cNvSpPr txBox="1"/>
            <p:nvPr/>
          </p:nvSpPr>
          <p:spPr>
            <a:xfrm>
              <a:off x="660500" y="5344511"/>
              <a:ext cx="17010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rgbClr val="FF0000"/>
                  </a:solidFill>
                  <a:latin typeface="Arial"/>
                  <a:ea typeface="Arial"/>
                  <a:cs typeface="Arial"/>
                  <a:sym typeface="Arial"/>
                </a:rPr>
                <a:t>Hold/Retrieve</a:t>
              </a:r>
              <a:endParaRPr b="0" i="0" sz="1300" u="none" cap="none" strike="noStrike">
                <a:solidFill>
                  <a:srgbClr val="FF0000"/>
                </a:solidFill>
                <a:latin typeface="Arial"/>
                <a:ea typeface="Arial"/>
                <a:cs typeface="Arial"/>
                <a:sym typeface="Arial"/>
              </a:endParaRPr>
            </a:p>
          </p:txBody>
        </p:sp>
        <p:sp>
          <p:nvSpPr>
            <p:cNvPr id="2558" name="Google Shape;2558;p135"/>
            <p:cNvSpPr txBox="1"/>
            <p:nvPr/>
          </p:nvSpPr>
          <p:spPr>
            <a:xfrm>
              <a:off x="660500" y="6061607"/>
              <a:ext cx="17010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rgbClr val="FF0000"/>
                  </a:solidFill>
                  <a:latin typeface="Arial"/>
                  <a:ea typeface="Arial"/>
                  <a:cs typeface="Arial"/>
                  <a:sym typeface="Arial"/>
                </a:rPr>
                <a:t>End Call</a:t>
              </a:r>
              <a:endParaRPr b="0" i="0" sz="1300" u="none" cap="none" strike="noStrike">
                <a:solidFill>
                  <a:srgbClr val="FF0000"/>
                </a:solidFill>
                <a:latin typeface="Arial"/>
                <a:ea typeface="Arial"/>
                <a:cs typeface="Arial"/>
                <a:sym typeface="Arial"/>
              </a:endParaRPr>
            </a:p>
          </p:txBody>
        </p:sp>
        <p:sp>
          <p:nvSpPr>
            <p:cNvPr id="2559" name="Google Shape;2559;p135"/>
            <p:cNvSpPr txBox="1"/>
            <p:nvPr/>
          </p:nvSpPr>
          <p:spPr>
            <a:xfrm>
              <a:off x="8888100" y="1730668"/>
              <a:ext cx="1084200" cy="585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FF0000"/>
                  </a:solidFill>
                  <a:latin typeface="Arial"/>
                  <a:ea typeface="Arial"/>
                  <a:cs typeface="Arial"/>
                  <a:sym typeface="Arial"/>
                </a:rPr>
                <a:t>Transfer Call</a:t>
              </a:r>
              <a:endParaRPr b="0" i="0" sz="1300" u="none" cap="none" strike="noStrike">
                <a:solidFill>
                  <a:srgbClr val="FF0000"/>
                </a:solidFill>
                <a:latin typeface="Arial"/>
                <a:ea typeface="Arial"/>
                <a:cs typeface="Arial"/>
                <a:sym typeface="Arial"/>
              </a:endParaRPr>
            </a:p>
          </p:txBody>
        </p:sp>
        <p:sp>
          <p:nvSpPr>
            <p:cNvPr id="2560" name="Google Shape;2560;p135"/>
            <p:cNvSpPr txBox="1"/>
            <p:nvPr/>
          </p:nvSpPr>
          <p:spPr>
            <a:xfrm>
              <a:off x="9972300" y="1716350"/>
              <a:ext cx="1084200" cy="585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FF0000"/>
                  </a:solidFill>
                  <a:latin typeface="Arial"/>
                  <a:ea typeface="Arial"/>
                  <a:cs typeface="Arial"/>
                  <a:sym typeface="Arial"/>
                </a:rPr>
                <a:t>3-way Conference</a:t>
              </a:r>
              <a:endParaRPr b="0" i="0" sz="1300" u="none" cap="none" strike="noStrike">
                <a:solidFill>
                  <a:srgbClr val="FF0000"/>
                </a:solidFill>
                <a:latin typeface="Arial"/>
                <a:ea typeface="Arial"/>
                <a:cs typeface="Arial"/>
                <a:sym typeface="Arial"/>
              </a:endParaRPr>
            </a:p>
          </p:txBody>
        </p:sp>
        <p:sp>
          <p:nvSpPr>
            <p:cNvPr id="2561" name="Google Shape;2561;p135"/>
            <p:cNvSpPr txBox="1"/>
            <p:nvPr/>
          </p:nvSpPr>
          <p:spPr>
            <a:xfrm>
              <a:off x="6872884" y="1189400"/>
              <a:ext cx="17010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rgbClr val="FF0000"/>
                  </a:solidFill>
                  <a:latin typeface="Arial"/>
                  <a:ea typeface="Arial"/>
                  <a:cs typeface="Arial"/>
                  <a:sym typeface="Arial"/>
                </a:rPr>
                <a:t>Call Duration</a:t>
              </a:r>
              <a:endParaRPr b="0" i="0" sz="1300" u="none" cap="none" strike="noStrike">
                <a:solidFill>
                  <a:srgbClr val="FF0000"/>
                </a:solidFill>
                <a:latin typeface="Arial"/>
                <a:ea typeface="Arial"/>
                <a:cs typeface="Arial"/>
                <a:sym typeface="Arial"/>
              </a:endParaRPr>
            </a:p>
          </p:txBody>
        </p:sp>
        <p:cxnSp>
          <p:nvCxnSpPr>
            <p:cNvPr id="2562" name="Google Shape;2562;p135"/>
            <p:cNvCxnSpPr/>
            <p:nvPr/>
          </p:nvCxnSpPr>
          <p:spPr>
            <a:xfrm rot="10800000">
              <a:off x="2198512" y="1381853"/>
              <a:ext cx="831300" cy="0"/>
            </a:xfrm>
            <a:prstGeom prst="straightConnector1">
              <a:avLst/>
            </a:prstGeom>
            <a:noFill/>
            <a:ln cap="flat" cmpd="sng" w="9525">
              <a:solidFill>
                <a:srgbClr val="FF0000"/>
              </a:solidFill>
              <a:prstDash val="solid"/>
              <a:round/>
              <a:headEnd len="sm" w="sm" type="none"/>
              <a:tailEnd len="med" w="med" type="triangle"/>
            </a:ln>
          </p:spPr>
        </p:cxnSp>
        <p:cxnSp>
          <p:nvCxnSpPr>
            <p:cNvPr id="2563" name="Google Shape;2563;p135"/>
            <p:cNvCxnSpPr/>
            <p:nvPr/>
          </p:nvCxnSpPr>
          <p:spPr>
            <a:xfrm rot="10800000">
              <a:off x="2198512" y="1757750"/>
              <a:ext cx="831300" cy="0"/>
            </a:xfrm>
            <a:prstGeom prst="straightConnector1">
              <a:avLst/>
            </a:prstGeom>
            <a:noFill/>
            <a:ln cap="flat" cmpd="sng" w="9525">
              <a:solidFill>
                <a:srgbClr val="FF0000"/>
              </a:solidFill>
              <a:prstDash val="solid"/>
              <a:round/>
              <a:headEnd len="sm" w="sm" type="none"/>
              <a:tailEnd len="med" w="med" type="triangle"/>
            </a:ln>
          </p:spPr>
        </p:cxnSp>
        <p:cxnSp>
          <p:nvCxnSpPr>
            <p:cNvPr id="2564" name="Google Shape;2564;p135"/>
            <p:cNvCxnSpPr/>
            <p:nvPr/>
          </p:nvCxnSpPr>
          <p:spPr>
            <a:xfrm rot="10800000">
              <a:off x="2547151" y="2297300"/>
              <a:ext cx="551100" cy="1800"/>
            </a:xfrm>
            <a:prstGeom prst="straightConnector1">
              <a:avLst/>
            </a:prstGeom>
            <a:noFill/>
            <a:ln cap="flat" cmpd="sng" w="9525">
              <a:solidFill>
                <a:srgbClr val="FF0000"/>
              </a:solidFill>
              <a:prstDash val="solid"/>
              <a:round/>
              <a:headEnd len="sm" w="sm" type="none"/>
              <a:tailEnd len="med" w="med" type="triangle"/>
            </a:ln>
          </p:spPr>
        </p:cxnSp>
        <p:cxnSp>
          <p:nvCxnSpPr>
            <p:cNvPr id="2565" name="Google Shape;2565;p135"/>
            <p:cNvCxnSpPr/>
            <p:nvPr/>
          </p:nvCxnSpPr>
          <p:spPr>
            <a:xfrm rot="10800000">
              <a:off x="2547151" y="2571276"/>
              <a:ext cx="551100" cy="1800"/>
            </a:xfrm>
            <a:prstGeom prst="straightConnector1">
              <a:avLst/>
            </a:prstGeom>
            <a:noFill/>
            <a:ln cap="flat" cmpd="sng" w="9525">
              <a:solidFill>
                <a:srgbClr val="FF0000"/>
              </a:solidFill>
              <a:prstDash val="solid"/>
              <a:round/>
              <a:headEnd len="sm" w="sm" type="none"/>
              <a:tailEnd len="med" w="med" type="triangle"/>
            </a:ln>
          </p:spPr>
        </p:cxnSp>
        <p:cxnSp>
          <p:nvCxnSpPr>
            <p:cNvPr id="2566" name="Google Shape;2566;p135"/>
            <p:cNvCxnSpPr/>
            <p:nvPr/>
          </p:nvCxnSpPr>
          <p:spPr>
            <a:xfrm rot="10800000">
              <a:off x="2547151" y="2844320"/>
              <a:ext cx="551100" cy="1800"/>
            </a:xfrm>
            <a:prstGeom prst="straightConnector1">
              <a:avLst/>
            </a:prstGeom>
            <a:noFill/>
            <a:ln cap="flat" cmpd="sng" w="9525">
              <a:solidFill>
                <a:srgbClr val="FF0000"/>
              </a:solidFill>
              <a:prstDash val="solid"/>
              <a:round/>
              <a:headEnd len="sm" w="sm" type="none"/>
              <a:tailEnd len="med" w="med" type="triangle"/>
            </a:ln>
          </p:spPr>
        </p:cxnSp>
        <p:cxnSp>
          <p:nvCxnSpPr>
            <p:cNvPr id="2567" name="Google Shape;2567;p135"/>
            <p:cNvCxnSpPr/>
            <p:nvPr/>
          </p:nvCxnSpPr>
          <p:spPr>
            <a:xfrm rot="10800000">
              <a:off x="2547151" y="3069000"/>
              <a:ext cx="551100" cy="1800"/>
            </a:xfrm>
            <a:prstGeom prst="straightConnector1">
              <a:avLst/>
            </a:prstGeom>
            <a:noFill/>
            <a:ln cap="flat" cmpd="sng" w="9525">
              <a:solidFill>
                <a:srgbClr val="FF0000"/>
              </a:solidFill>
              <a:prstDash val="solid"/>
              <a:round/>
              <a:headEnd len="sm" w="sm" type="none"/>
              <a:tailEnd len="med" w="med" type="triangle"/>
            </a:ln>
          </p:spPr>
        </p:cxnSp>
        <p:cxnSp>
          <p:nvCxnSpPr>
            <p:cNvPr id="2568" name="Google Shape;2568;p135"/>
            <p:cNvCxnSpPr/>
            <p:nvPr/>
          </p:nvCxnSpPr>
          <p:spPr>
            <a:xfrm flipH="1">
              <a:off x="2276812" y="4015721"/>
              <a:ext cx="753000" cy="2700"/>
            </a:xfrm>
            <a:prstGeom prst="straightConnector1">
              <a:avLst/>
            </a:prstGeom>
            <a:noFill/>
            <a:ln cap="flat" cmpd="sng" w="9525">
              <a:solidFill>
                <a:srgbClr val="FF0000"/>
              </a:solidFill>
              <a:prstDash val="solid"/>
              <a:round/>
              <a:headEnd len="sm" w="sm" type="none"/>
              <a:tailEnd len="med" w="med" type="triangle"/>
            </a:ln>
          </p:spPr>
        </p:cxnSp>
        <p:cxnSp>
          <p:nvCxnSpPr>
            <p:cNvPr id="2569" name="Google Shape;2569;p135"/>
            <p:cNvCxnSpPr/>
            <p:nvPr/>
          </p:nvCxnSpPr>
          <p:spPr>
            <a:xfrm flipH="1">
              <a:off x="2276812" y="5528556"/>
              <a:ext cx="753000" cy="2700"/>
            </a:xfrm>
            <a:prstGeom prst="straightConnector1">
              <a:avLst/>
            </a:prstGeom>
            <a:noFill/>
            <a:ln cap="flat" cmpd="sng" w="9525">
              <a:solidFill>
                <a:srgbClr val="FF0000"/>
              </a:solidFill>
              <a:prstDash val="solid"/>
              <a:round/>
              <a:headEnd len="sm" w="sm" type="none"/>
              <a:tailEnd len="med" w="med" type="triangle"/>
            </a:ln>
          </p:spPr>
        </p:cxnSp>
        <p:cxnSp>
          <p:nvCxnSpPr>
            <p:cNvPr id="2570" name="Google Shape;2570;p135"/>
            <p:cNvCxnSpPr/>
            <p:nvPr/>
          </p:nvCxnSpPr>
          <p:spPr>
            <a:xfrm flipH="1" rot="10800000">
              <a:off x="2335505" y="5543732"/>
              <a:ext cx="1985100" cy="708300"/>
            </a:xfrm>
            <a:prstGeom prst="bentConnector3">
              <a:avLst>
                <a:gd fmla="val 50000" name="adj1"/>
              </a:avLst>
            </a:prstGeom>
            <a:noFill/>
            <a:ln cap="flat" cmpd="sng" w="9525">
              <a:solidFill>
                <a:srgbClr val="FF0000"/>
              </a:solidFill>
              <a:prstDash val="solid"/>
              <a:round/>
              <a:headEnd len="med" w="med" type="triangle"/>
              <a:tailEnd len="sm" w="sm" type="none"/>
            </a:ln>
          </p:spPr>
        </p:cxnSp>
        <p:cxnSp>
          <p:nvCxnSpPr>
            <p:cNvPr id="2571" name="Google Shape;2571;p135"/>
            <p:cNvCxnSpPr/>
            <p:nvPr/>
          </p:nvCxnSpPr>
          <p:spPr>
            <a:xfrm rot="10800000">
              <a:off x="6413272" y="1370713"/>
              <a:ext cx="459600" cy="0"/>
            </a:xfrm>
            <a:prstGeom prst="straightConnector1">
              <a:avLst/>
            </a:prstGeom>
            <a:noFill/>
            <a:ln cap="flat" cmpd="sng" w="9525">
              <a:solidFill>
                <a:srgbClr val="FF0000"/>
              </a:solidFill>
              <a:prstDash val="solid"/>
              <a:round/>
              <a:headEnd len="med" w="med" type="triangle"/>
              <a:tailEnd len="sm" w="sm" type="none"/>
            </a:ln>
          </p:spPr>
        </p:cxnSp>
        <p:cxnSp>
          <p:nvCxnSpPr>
            <p:cNvPr id="2572" name="Google Shape;2572;p135"/>
            <p:cNvCxnSpPr>
              <a:stCxn id="2559" idx="2"/>
            </p:cNvCxnSpPr>
            <p:nvPr/>
          </p:nvCxnSpPr>
          <p:spPr>
            <a:xfrm>
              <a:off x="9430200" y="2315668"/>
              <a:ext cx="0" cy="255000"/>
            </a:xfrm>
            <a:prstGeom prst="straightConnector1">
              <a:avLst/>
            </a:prstGeom>
            <a:noFill/>
            <a:ln cap="flat" cmpd="sng" w="9525">
              <a:solidFill>
                <a:srgbClr val="FF0000"/>
              </a:solidFill>
              <a:prstDash val="solid"/>
              <a:round/>
              <a:headEnd len="sm" w="sm" type="none"/>
              <a:tailEnd len="med" w="med" type="triangle"/>
            </a:ln>
          </p:spPr>
        </p:cxnSp>
        <p:cxnSp>
          <p:nvCxnSpPr>
            <p:cNvPr id="2573" name="Google Shape;2573;p135"/>
            <p:cNvCxnSpPr/>
            <p:nvPr/>
          </p:nvCxnSpPr>
          <p:spPr>
            <a:xfrm>
              <a:off x="10424205" y="2303488"/>
              <a:ext cx="0" cy="255000"/>
            </a:xfrm>
            <a:prstGeom prst="straightConnector1">
              <a:avLst/>
            </a:prstGeom>
            <a:noFill/>
            <a:ln cap="flat" cmpd="sng" w="9525">
              <a:solidFill>
                <a:srgbClr val="FF0000"/>
              </a:solidFill>
              <a:prstDash val="solid"/>
              <a:round/>
              <a:headEnd len="sm" w="sm" type="none"/>
              <a:tailEnd len="med" w="med" type="triangle"/>
            </a:ln>
          </p:spPr>
        </p:cxnSp>
      </p:grpSp>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7" name="Shape 2577"/>
        <p:cNvGrpSpPr/>
        <p:nvPr/>
      </p:nvGrpSpPr>
      <p:grpSpPr>
        <a:xfrm>
          <a:off x="0" y="0"/>
          <a:ext cx="0" cy="0"/>
          <a:chOff x="0" y="0"/>
          <a:chExt cx="0" cy="0"/>
        </a:xfrm>
      </p:grpSpPr>
      <p:sp>
        <p:nvSpPr>
          <p:cNvPr id="2578" name="Google Shape;2578;p136"/>
          <p:cNvSpPr txBox="1"/>
          <p:nvPr>
            <p:ph type="title"/>
          </p:nvPr>
        </p:nvSpPr>
        <p:spPr>
          <a:xfrm>
            <a:off x="302850" y="184300"/>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solidFill>
                  <a:schemeClr val="dk1"/>
                </a:solidFill>
              </a:rPr>
              <a:t>Mac</a:t>
            </a:r>
            <a:r>
              <a:rPr b="1" lang="en-US"/>
              <a:t> App</a:t>
            </a:r>
            <a:r>
              <a:rPr lang="en-US"/>
              <a:t> &lt;Settings&gt;</a:t>
            </a:r>
            <a:endParaRPr/>
          </a:p>
        </p:txBody>
      </p:sp>
      <p:pic>
        <p:nvPicPr>
          <p:cNvPr id="2579" name="Google Shape;2579;p136"/>
          <p:cNvPicPr preferRelativeResize="0"/>
          <p:nvPr/>
        </p:nvPicPr>
        <p:blipFill rotWithShape="1">
          <a:blip r:embed="rId3">
            <a:alphaModFix/>
          </a:blip>
          <a:srcRect b="0" l="0" r="0" t="0"/>
          <a:stretch/>
        </p:blipFill>
        <p:spPr>
          <a:xfrm>
            <a:off x="152400" y="844600"/>
            <a:ext cx="11887199" cy="5834375"/>
          </a:xfrm>
          <a:prstGeom prst="rect">
            <a:avLst/>
          </a:prstGeom>
          <a:noFill/>
          <a:ln cap="flat" cmpd="sng" w="9525">
            <a:solidFill>
              <a:srgbClr val="898989"/>
            </a:solidFill>
            <a:prstDash val="solid"/>
            <a:round/>
            <a:headEnd len="sm" w="sm" type="none"/>
            <a:tailEnd len="sm" w="sm" type="none"/>
          </a:ln>
        </p:spPr>
      </p:pic>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3" name="Shape 2583"/>
        <p:cNvGrpSpPr/>
        <p:nvPr/>
      </p:nvGrpSpPr>
      <p:grpSpPr>
        <a:xfrm>
          <a:off x="0" y="0"/>
          <a:ext cx="0" cy="0"/>
          <a:chOff x="0" y="0"/>
          <a:chExt cx="0" cy="0"/>
        </a:xfrm>
      </p:grpSpPr>
      <p:sp>
        <p:nvSpPr>
          <p:cNvPr id="2584" name="Google Shape;2584;p137"/>
          <p:cNvSpPr txBox="1"/>
          <p:nvPr>
            <p:ph type="title"/>
          </p:nvPr>
        </p:nvSpPr>
        <p:spPr>
          <a:xfrm>
            <a:off x="302850" y="184300"/>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solidFill>
                  <a:schemeClr val="dk1"/>
                </a:solidFill>
              </a:rPr>
              <a:t>Mac</a:t>
            </a:r>
            <a:r>
              <a:rPr b="1" lang="en-US"/>
              <a:t> App</a:t>
            </a:r>
            <a:r>
              <a:rPr lang="en-US"/>
              <a:t> &lt;Add Contact&gt;</a:t>
            </a:r>
            <a:endParaRPr/>
          </a:p>
        </p:txBody>
      </p:sp>
      <p:pic>
        <p:nvPicPr>
          <p:cNvPr id="2585" name="Google Shape;2585;p137"/>
          <p:cNvPicPr preferRelativeResize="0"/>
          <p:nvPr/>
        </p:nvPicPr>
        <p:blipFill rotWithShape="1">
          <a:blip r:embed="rId3">
            <a:alphaModFix/>
          </a:blip>
          <a:srcRect b="0" l="0" r="0" t="0"/>
          <a:stretch/>
        </p:blipFill>
        <p:spPr>
          <a:xfrm>
            <a:off x="2290763" y="920800"/>
            <a:ext cx="7610475" cy="5591175"/>
          </a:xfrm>
          <a:prstGeom prst="rect">
            <a:avLst/>
          </a:prstGeom>
          <a:noFill/>
          <a:ln cap="flat" cmpd="sng" w="9525">
            <a:solidFill>
              <a:srgbClr val="898989"/>
            </a:solidFill>
            <a:prstDash val="solid"/>
            <a:round/>
            <a:headEnd len="sm" w="sm" type="none"/>
            <a:tailEnd len="sm" w="sm" type="none"/>
          </a:ln>
        </p:spPr>
      </p:pic>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9" name="Shape 2589"/>
        <p:cNvGrpSpPr/>
        <p:nvPr/>
      </p:nvGrpSpPr>
      <p:grpSpPr>
        <a:xfrm>
          <a:off x="0" y="0"/>
          <a:ext cx="0" cy="0"/>
          <a:chOff x="0" y="0"/>
          <a:chExt cx="0" cy="0"/>
        </a:xfrm>
      </p:grpSpPr>
      <p:sp>
        <p:nvSpPr>
          <p:cNvPr id="2590" name="Google Shape;2590;p138"/>
          <p:cNvSpPr txBox="1"/>
          <p:nvPr/>
        </p:nvSpPr>
        <p:spPr>
          <a:xfrm>
            <a:off x="386275" y="2954400"/>
            <a:ext cx="4811100" cy="10482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chemeClr val="dk1"/>
              </a:buClr>
              <a:buSzPts val="1800"/>
              <a:buFont typeface="Calibri"/>
              <a:buNone/>
            </a:pPr>
            <a:r>
              <a:rPr b="0" i="0" lang="en-US" sz="1700" u="none" cap="none" strike="noStrike">
                <a:solidFill>
                  <a:schemeClr val="dk1"/>
                </a:solidFill>
                <a:latin typeface="Arial"/>
                <a:ea typeface="Arial"/>
                <a:cs typeface="Arial"/>
                <a:sym typeface="Arial"/>
              </a:rPr>
              <a:t>Dial a number from </a:t>
            </a:r>
            <a:r>
              <a:rPr b="1" i="0" lang="en-US" sz="1700" u="none" cap="none" strike="noStrike">
                <a:solidFill>
                  <a:schemeClr val="dk1"/>
                </a:solidFill>
                <a:latin typeface="Arial"/>
                <a:ea typeface="Arial"/>
                <a:cs typeface="Arial"/>
                <a:sym typeface="Arial"/>
              </a:rPr>
              <a:t>Contacts, </a:t>
            </a:r>
            <a:r>
              <a:rPr b="0" i="0" lang="en-US" sz="1700" u="none" cap="none" strike="noStrike">
                <a:solidFill>
                  <a:schemeClr val="dk1"/>
                </a:solidFill>
                <a:latin typeface="Arial"/>
                <a:ea typeface="Arial"/>
                <a:cs typeface="Arial"/>
                <a:sym typeface="Arial"/>
              </a:rPr>
              <a:t>internal </a:t>
            </a:r>
            <a:r>
              <a:rPr b="1" i="0" lang="en-US" sz="1700" u="none" cap="none" strike="noStrike">
                <a:solidFill>
                  <a:schemeClr val="dk1"/>
                </a:solidFill>
                <a:latin typeface="Arial"/>
                <a:ea typeface="Arial"/>
                <a:cs typeface="Arial"/>
                <a:sym typeface="Arial"/>
              </a:rPr>
              <a:t>Extension List</a:t>
            </a:r>
            <a:r>
              <a:rPr b="0" i="0" lang="en-US" sz="1700" u="none" cap="none" strike="noStrike">
                <a:solidFill>
                  <a:schemeClr val="dk1"/>
                </a:solidFill>
                <a:latin typeface="Arial"/>
                <a:ea typeface="Arial"/>
                <a:cs typeface="Arial"/>
                <a:sym typeface="Arial"/>
              </a:rPr>
              <a:t> or external </a:t>
            </a:r>
            <a:r>
              <a:rPr b="1" i="0" lang="en-US" sz="1700" u="none" cap="none" strike="noStrike">
                <a:solidFill>
                  <a:schemeClr val="dk1"/>
                </a:solidFill>
                <a:latin typeface="Arial"/>
                <a:ea typeface="Arial"/>
                <a:cs typeface="Arial"/>
                <a:sym typeface="Arial"/>
              </a:rPr>
              <a:t>phone number</a:t>
            </a:r>
            <a:r>
              <a:rPr b="0" i="0" lang="en-US" sz="1700" u="none" cap="none" strike="noStrike">
                <a:solidFill>
                  <a:schemeClr val="dk1"/>
                </a:solidFill>
                <a:latin typeface="Arial"/>
                <a:ea typeface="Arial"/>
                <a:cs typeface="Arial"/>
                <a:sym typeface="Arial"/>
              </a:rPr>
              <a:t> to make outgoing calls.</a:t>
            </a:r>
            <a:endParaRPr b="0" i="0" sz="1700" u="none" cap="none" strike="noStrike">
              <a:solidFill>
                <a:schemeClr val="dk1"/>
              </a:solidFill>
              <a:latin typeface="Arial"/>
              <a:ea typeface="Arial"/>
              <a:cs typeface="Arial"/>
              <a:sym typeface="Arial"/>
            </a:endParaRPr>
          </a:p>
        </p:txBody>
      </p:sp>
      <p:sp>
        <p:nvSpPr>
          <p:cNvPr id="2591" name="Google Shape;2591;p138"/>
          <p:cNvSpPr txBox="1"/>
          <p:nvPr>
            <p:ph type="title"/>
          </p:nvPr>
        </p:nvSpPr>
        <p:spPr>
          <a:xfrm>
            <a:off x="302850" y="184300"/>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solidFill>
                  <a:schemeClr val="dk1"/>
                </a:solidFill>
              </a:rPr>
              <a:t>Mac</a:t>
            </a:r>
            <a:r>
              <a:rPr b="1" lang="en-US"/>
              <a:t> App</a:t>
            </a:r>
            <a:r>
              <a:rPr lang="en-US"/>
              <a:t> &lt;Make outgoing calls&gt;</a:t>
            </a:r>
            <a:endParaRPr/>
          </a:p>
        </p:txBody>
      </p:sp>
      <p:pic>
        <p:nvPicPr>
          <p:cNvPr id="2592" name="Google Shape;2592;p138"/>
          <p:cNvPicPr preferRelativeResize="0"/>
          <p:nvPr/>
        </p:nvPicPr>
        <p:blipFill rotWithShape="1">
          <a:blip r:embed="rId3">
            <a:alphaModFix/>
          </a:blip>
          <a:srcRect b="0" l="0" r="0" t="0"/>
          <a:stretch/>
        </p:blipFill>
        <p:spPr>
          <a:xfrm>
            <a:off x="5385375" y="887037"/>
            <a:ext cx="6689825" cy="5083934"/>
          </a:xfrm>
          <a:prstGeom prst="rect">
            <a:avLst/>
          </a:prstGeom>
          <a:noFill/>
          <a:ln cap="flat" cmpd="sng" w="9525">
            <a:solidFill>
              <a:srgbClr val="898989"/>
            </a:solidFill>
            <a:prstDash val="solid"/>
            <a:round/>
            <a:headEnd len="sm" w="sm" type="none"/>
            <a:tailEnd len="sm" w="sm" type="none"/>
          </a:ln>
        </p:spPr>
      </p:pic>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6" name="Shape 2596"/>
        <p:cNvGrpSpPr/>
        <p:nvPr/>
      </p:nvGrpSpPr>
      <p:grpSpPr>
        <a:xfrm>
          <a:off x="0" y="0"/>
          <a:ext cx="0" cy="0"/>
          <a:chOff x="0" y="0"/>
          <a:chExt cx="0" cy="0"/>
        </a:xfrm>
      </p:grpSpPr>
      <p:sp>
        <p:nvSpPr>
          <p:cNvPr id="2597" name="Google Shape;2597;p139"/>
          <p:cNvSpPr txBox="1"/>
          <p:nvPr/>
        </p:nvSpPr>
        <p:spPr>
          <a:xfrm>
            <a:off x="320100" y="850425"/>
            <a:ext cx="11704200" cy="15639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chemeClr val="dk1"/>
              </a:buClr>
              <a:buSzPts val="1800"/>
              <a:buFont typeface="Calibri"/>
              <a:buNone/>
            </a:pPr>
            <a:r>
              <a:rPr b="0" i="0" lang="en-US" sz="1600" u="none" cap="none" strike="noStrike">
                <a:solidFill>
                  <a:schemeClr val="dk1"/>
                </a:solidFill>
                <a:latin typeface="Arial"/>
                <a:ea typeface="Arial"/>
                <a:cs typeface="Arial"/>
                <a:sym typeface="Arial"/>
              </a:rPr>
              <a:t>When there is an incoming call, a window will pop up at the bottom right corner of users’ screen showing the caller number.</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chemeClr val="dk1"/>
              </a:buClr>
              <a:buSzPts val="1100"/>
              <a:buFont typeface="Arial"/>
              <a:buNone/>
            </a:pPr>
            <a:r>
              <a:rPr b="1" i="0" lang="en-US" sz="1600" u="none" cap="none" strike="noStrike">
                <a:solidFill>
                  <a:schemeClr val="dk1"/>
                </a:solidFill>
                <a:latin typeface="Arial"/>
                <a:ea typeface="Arial"/>
                <a:cs typeface="Arial"/>
                <a:sym typeface="Arial"/>
              </a:rPr>
              <a:t>Press</a:t>
            </a:r>
            <a:r>
              <a:rPr b="0" i="0" lang="en-US" sz="1600" u="none" cap="none" strike="noStrike">
                <a:solidFill>
                  <a:schemeClr val="dk1"/>
                </a:solidFill>
                <a:latin typeface="Arial"/>
                <a:ea typeface="Arial"/>
                <a:cs typeface="Arial"/>
                <a:sym typeface="Arial"/>
              </a:rPr>
              <a:t>:</a:t>
            </a:r>
            <a:endParaRPr b="0" i="0" sz="1600" u="none" cap="none" strike="noStrike">
              <a:solidFill>
                <a:schemeClr val="dk1"/>
              </a:solidFill>
              <a:latin typeface="Arial"/>
              <a:ea typeface="Arial"/>
              <a:cs typeface="Arial"/>
              <a:sym typeface="Arial"/>
            </a:endParaRPr>
          </a:p>
          <a:p>
            <a:pPr indent="-330200" lvl="0" marL="457200" marR="0" rtl="0" algn="just">
              <a:lnSpc>
                <a:spcPct val="115000"/>
              </a:lnSpc>
              <a:spcBef>
                <a:spcPts val="0"/>
              </a:spcBef>
              <a:spcAft>
                <a:spcPts val="0"/>
              </a:spcAft>
              <a:buClr>
                <a:srgbClr val="16BA7D"/>
              </a:buClr>
              <a:buSzPts val="1600"/>
              <a:buFont typeface="Calibri"/>
              <a:buChar char="●"/>
            </a:pPr>
            <a:r>
              <a:rPr b="1" i="0" lang="en-US" sz="1600" u="none" cap="none" strike="noStrike">
                <a:solidFill>
                  <a:srgbClr val="16BA7D"/>
                </a:solidFill>
                <a:latin typeface="Arial"/>
                <a:ea typeface="Arial"/>
                <a:cs typeface="Arial"/>
                <a:sym typeface="Arial"/>
              </a:rPr>
              <a:t>Green button</a:t>
            </a:r>
            <a:r>
              <a:rPr b="0" i="0" lang="en-US" sz="1600" u="none" cap="none" strike="noStrike">
                <a:solidFill>
                  <a:srgbClr val="16BA7D"/>
                </a:solidFill>
                <a:latin typeface="Arial"/>
                <a:ea typeface="Arial"/>
                <a:cs typeface="Arial"/>
                <a:sym typeface="Arial"/>
              </a:rPr>
              <a:t> </a:t>
            </a:r>
            <a:r>
              <a:rPr b="0" i="0" lang="en-US" sz="1600" u="none" cap="none" strike="noStrike">
                <a:solidFill>
                  <a:schemeClr val="dk1"/>
                </a:solidFill>
                <a:latin typeface="Arial"/>
                <a:ea typeface="Arial"/>
                <a:cs typeface="Arial"/>
                <a:sym typeface="Arial"/>
              </a:rPr>
              <a:t>to accept the call.</a:t>
            </a:r>
            <a:endParaRPr b="0" i="0" sz="1600" u="none" cap="none" strike="noStrike">
              <a:solidFill>
                <a:schemeClr val="dk1"/>
              </a:solidFill>
              <a:latin typeface="Arial"/>
              <a:ea typeface="Arial"/>
              <a:cs typeface="Arial"/>
              <a:sym typeface="Arial"/>
            </a:endParaRPr>
          </a:p>
          <a:p>
            <a:pPr indent="-330200" lvl="0" marL="457200" marR="0" rtl="0" algn="just">
              <a:lnSpc>
                <a:spcPct val="115000"/>
              </a:lnSpc>
              <a:spcBef>
                <a:spcPts val="0"/>
              </a:spcBef>
              <a:spcAft>
                <a:spcPts val="0"/>
              </a:spcAft>
              <a:buClr>
                <a:srgbClr val="FF0000"/>
              </a:buClr>
              <a:buSzPts val="1600"/>
              <a:buFont typeface="Calibri"/>
              <a:buChar char="●"/>
            </a:pPr>
            <a:r>
              <a:rPr b="1" i="0" lang="en-US" sz="1600" u="none" cap="none" strike="noStrike">
                <a:solidFill>
                  <a:srgbClr val="FF0000"/>
                </a:solidFill>
                <a:latin typeface="Arial"/>
                <a:ea typeface="Arial"/>
                <a:cs typeface="Arial"/>
                <a:sym typeface="Arial"/>
              </a:rPr>
              <a:t>Red button</a:t>
            </a:r>
            <a:r>
              <a:rPr b="0" i="0" lang="en-US" sz="1600" u="none" cap="none" strike="noStrike">
                <a:solidFill>
                  <a:schemeClr val="dk1"/>
                </a:solidFill>
                <a:latin typeface="Arial"/>
                <a:ea typeface="Arial"/>
                <a:cs typeface="Arial"/>
                <a:sym typeface="Arial"/>
              </a:rPr>
              <a:t> to reject the call.</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chemeClr val="dk1"/>
              </a:buClr>
              <a:buSzPts val="1800"/>
              <a:buFont typeface="Calibri"/>
              <a:buNone/>
            </a:pPr>
            <a:r>
              <a:rPr b="0" i="0" lang="en-US" sz="1600" u="none" cap="none" strike="noStrike">
                <a:solidFill>
                  <a:schemeClr val="dk1"/>
                </a:solidFill>
                <a:latin typeface="Arial"/>
                <a:ea typeface="Arial"/>
                <a:cs typeface="Arial"/>
                <a:sym typeface="Arial"/>
              </a:rPr>
              <a:t>Once the conversation is over, click on the </a:t>
            </a:r>
            <a:r>
              <a:rPr b="1" i="0" lang="en-US" sz="1600" u="none" cap="none" strike="noStrike">
                <a:solidFill>
                  <a:schemeClr val="dk1"/>
                </a:solidFill>
                <a:latin typeface="Arial"/>
                <a:ea typeface="Arial"/>
                <a:cs typeface="Arial"/>
                <a:sym typeface="Arial"/>
              </a:rPr>
              <a:t>End Call </a:t>
            </a:r>
            <a:r>
              <a:rPr b="0" i="0" lang="en-US" sz="1600" u="none" cap="none" strike="noStrike">
                <a:solidFill>
                  <a:schemeClr val="dk1"/>
                </a:solidFill>
                <a:latin typeface="Arial"/>
                <a:ea typeface="Arial"/>
                <a:cs typeface="Arial"/>
                <a:sym typeface="Arial"/>
              </a:rPr>
              <a:t>button in order to hang up and receive a new call.</a:t>
            </a:r>
            <a:endParaRPr b="0" i="0" sz="1600" u="none" cap="none" strike="noStrike">
              <a:solidFill>
                <a:schemeClr val="dk1"/>
              </a:solidFill>
              <a:latin typeface="Arial"/>
              <a:ea typeface="Arial"/>
              <a:cs typeface="Arial"/>
              <a:sym typeface="Arial"/>
            </a:endParaRPr>
          </a:p>
        </p:txBody>
      </p:sp>
      <p:sp>
        <p:nvSpPr>
          <p:cNvPr id="2598" name="Google Shape;2598;p139"/>
          <p:cNvSpPr txBox="1"/>
          <p:nvPr>
            <p:ph type="title"/>
          </p:nvPr>
        </p:nvSpPr>
        <p:spPr>
          <a:xfrm>
            <a:off x="302850" y="184300"/>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solidFill>
                  <a:schemeClr val="dk1"/>
                </a:solidFill>
              </a:rPr>
              <a:t>Mac</a:t>
            </a:r>
            <a:r>
              <a:rPr b="1" lang="en-US"/>
              <a:t> App</a:t>
            </a:r>
            <a:r>
              <a:rPr lang="en-US"/>
              <a:t> &lt;Receive incoming calls&gt;</a:t>
            </a:r>
            <a:endParaRPr/>
          </a:p>
        </p:txBody>
      </p:sp>
      <p:pic>
        <p:nvPicPr>
          <p:cNvPr id="2599" name="Google Shape;2599;p139"/>
          <p:cNvPicPr preferRelativeResize="0"/>
          <p:nvPr/>
        </p:nvPicPr>
        <p:blipFill rotWithShape="1">
          <a:blip r:embed="rId3">
            <a:alphaModFix/>
          </a:blip>
          <a:srcRect b="0" l="0" r="0" t="0"/>
          <a:stretch/>
        </p:blipFill>
        <p:spPr>
          <a:xfrm>
            <a:off x="1712119" y="2490525"/>
            <a:ext cx="8767763" cy="4201150"/>
          </a:xfrm>
          <a:prstGeom prst="rect">
            <a:avLst/>
          </a:prstGeom>
          <a:noFill/>
          <a:ln cap="flat" cmpd="sng" w="9525">
            <a:solidFill>
              <a:srgbClr val="898989"/>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sp>
        <p:nvSpPr>
          <p:cNvPr id="805" name="Google Shape;805;p14"/>
          <p:cNvSpPr txBox="1"/>
          <p:nvPr/>
        </p:nvSpPr>
        <p:spPr>
          <a:xfrm>
            <a:off x="588150" y="348175"/>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Arial"/>
                <a:ea typeface="Arial"/>
                <a:cs typeface="Arial"/>
                <a:sym typeface="Arial"/>
              </a:rPr>
              <a:t>Settings</a:t>
            </a:r>
            <a:r>
              <a:rPr b="0" i="0" lang="en-US" sz="2800" u="none" cap="none" strike="noStrike">
                <a:solidFill>
                  <a:srgbClr val="000000"/>
                </a:solidFill>
                <a:latin typeface="Arial"/>
                <a:ea typeface="Arial"/>
                <a:cs typeface="Arial"/>
                <a:sym typeface="Arial"/>
              </a:rPr>
              <a:t> (Overview)</a:t>
            </a:r>
            <a:endParaRPr b="0" i="0" sz="4400" u="none" cap="none" strike="noStrike">
              <a:solidFill>
                <a:srgbClr val="000000"/>
              </a:solidFill>
              <a:latin typeface="Arial"/>
              <a:ea typeface="Arial"/>
              <a:cs typeface="Arial"/>
              <a:sym typeface="Arial"/>
            </a:endParaRPr>
          </a:p>
        </p:txBody>
      </p:sp>
      <p:sp>
        <p:nvSpPr>
          <p:cNvPr id="806" name="Google Shape;806;p14"/>
          <p:cNvSpPr txBox="1"/>
          <p:nvPr/>
        </p:nvSpPr>
        <p:spPr>
          <a:xfrm>
            <a:off x="5198388" y="2049050"/>
            <a:ext cx="5436300" cy="1101300"/>
          </a:xfrm>
          <a:prstGeom prst="rect">
            <a:avLst/>
          </a:prstGeom>
          <a:noFill/>
          <a:ln>
            <a:noFill/>
          </a:ln>
        </p:spPr>
        <p:txBody>
          <a:bodyPr anchorCtr="0" anchor="t" bIns="121900" lIns="121900" spcFirstLastPara="1" rIns="121900" wrap="square" tIns="121900">
            <a:noAutofit/>
          </a:bodyPr>
          <a:lstStyle/>
          <a:p>
            <a:pPr indent="-330200" lvl="0" marL="457200" marR="0" rtl="0" algn="just">
              <a:lnSpc>
                <a:spcPct val="115000"/>
              </a:lnSpc>
              <a:spcBef>
                <a:spcPts val="0"/>
              </a:spcBef>
              <a:spcAft>
                <a:spcPts val="0"/>
              </a:spcAft>
              <a:buClr>
                <a:schemeClr val="dk1"/>
              </a:buClr>
              <a:buSzPts val="1600"/>
              <a:buFont typeface="Calibri"/>
              <a:buChar char="●"/>
            </a:pPr>
            <a:r>
              <a:rPr b="1" i="0" lang="en-US" sz="1600" u="none" cap="none" strike="noStrike">
                <a:solidFill>
                  <a:schemeClr val="dk1"/>
                </a:solidFill>
                <a:latin typeface="Calibri"/>
                <a:ea typeface="Calibri"/>
                <a:cs typeface="Calibri"/>
                <a:sym typeface="Calibri"/>
              </a:rPr>
              <a:t>Users can manually change their status </a:t>
            </a:r>
            <a:r>
              <a:rPr b="0" i="0" lang="en-US" sz="1600" u="none" cap="none" strike="noStrike">
                <a:solidFill>
                  <a:schemeClr val="dk1"/>
                </a:solidFill>
                <a:latin typeface="Calibri"/>
                <a:ea typeface="Calibri"/>
                <a:cs typeface="Calibri"/>
                <a:sym typeface="Calibri"/>
              </a:rPr>
              <a:t>by going to </a:t>
            </a:r>
            <a:r>
              <a:rPr b="1" i="0" lang="en-US" sz="1600" u="none" cap="none" strike="noStrike">
                <a:solidFill>
                  <a:schemeClr val="dk1"/>
                </a:solidFill>
                <a:latin typeface="Calibri"/>
                <a:ea typeface="Calibri"/>
                <a:cs typeface="Calibri"/>
                <a:sym typeface="Calibri"/>
              </a:rPr>
              <a:t>Homepage</a:t>
            </a:r>
            <a:r>
              <a:rPr b="0" i="0" lang="en-US" sz="1600" u="none" cap="none" strike="noStrike">
                <a:solidFill>
                  <a:schemeClr val="dk1"/>
                </a:solidFill>
                <a:latin typeface="Calibri"/>
                <a:ea typeface="Calibri"/>
                <a:cs typeface="Calibri"/>
                <a:sym typeface="Calibri"/>
              </a:rPr>
              <a:t> &gt; Click on a User’s current status &gt; change to </a:t>
            </a:r>
            <a:r>
              <a:rPr b="1" i="0" lang="en-US" sz="1600" u="none" cap="none" strike="noStrike">
                <a:solidFill>
                  <a:srgbClr val="38761D"/>
                </a:solidFill>
                <a:latin typeface="Calibri"/>
                <a:ea typeface="Calibri"/>
                <a:cs typeface="Calibri"/>
                <a:sym typeface="Calibri"/>
              </a:rPr>
              <a:t>Available </a:t>
            </a:r>
            <a:r>
              <a:rPr b="1" i="0" lang="en-US" sz="1600" u="none" cap="none" strike="noStrike">
                <a:solidFill>
                  <a:schemeClr val="dk1"/>
                </a:solidFill>
                <a:latin typeface="Calibri"/>
                <a:ea typeface="Calibri"/>
                <a:cs typeface="Calibri"/>
                <a:sym typeface="Calibri"/>
              </a:rPr>
              <a:t>/ </a:t>
            </a:r>
            <a:r>
              <a:rPr b="1" i="0" lang="en-US" sz="1600" u="none" cap="none" strike="noStrike">
                <a:solidFill>
                  <a:srgbClr val="D50000"/>
                </a:solidFill>
                <a:latin typeface="Calibri"/>
                <a:ea typeface="Calibri"/>
                <a:cs typeface="Calibri"/>
                <a:sym typeface="Calibri"/>
              </a:rPr>
              <a:t>Busy </a:t>
            </a:r>
            <a:r>
              <a:rPr b="1" i="0" lang="en-US" sz="1600" u="none" cap="none" strike="noStrike">
                <a:solidFill>
                  <a:schemeClr val="dk1"/>
                </a:solidFill>
                <a:latin typeface="Calibri"/>
                <a:ea typeface="Calibri"/>
                <a:cs typeface="Calibri"/>
                <a:sym typeface="Calibri"/>
              </a:rPr>
              <a:t>/ </a:t>
            </a:r>
            <a:r>
              <a:rPr b="1" i="0" lang="en-US" sz="1600" u="none" cap="none" strike="noStrike">
                <a:solidFill>
                  <a:srgbClr val="D50000"/>
                </a:solidFill>
                <a:latin typeface="Calibri"/>
                <a:ea typeface="Calibri"/>
                <a:cs typeface="Calibri"/>
                <a:sym typeface="Calibri"/>
              </a:rPr>
              <a:t>Away </a:t>
            </a:r>
            <a:r>
              <a:rPr b="1" i="0" lang="en-US" sz="1600" u="none" cap="none" strike="noStrike">
                <a:solidFill>
                  <a:schemeClr val="dk1"/>
                </a:solidFill>
                <a:latin typeface="Calibri"/>
                <a:ea typeface="Calibri"/>
                <a:cs typeface="Calibri"/>
                <a:sym typeface="Calibri"/>
              </a:rPr>
              <a:t>/ </a:t>
            </a:r>
            <a:r>
              <a:rPr b="1" i="0" lang="en-US" sz="1600" u="none" cap="none" strike="noStrike">
                <a:solidFill>
                  <a:srgbClr val="888888"/>
                </a:solidFill>
                <a:latin typeface="Calibri"/>
                <a:ea typeface="Calibri"/>
                <a:cs typeface="Calibri"/>
                <a:sym typeface="Calibri"/>
              </a:rPr>
              <a:t>Offline</a:t>
            </a:r>
            <a:r>
              <a:rPr b="0" i="0" lang="en-US" sz="1600" u="none" cap="none" strike="noStrike">
                <a:solidFill>
                  <a:srgbClr val="888888"/>
                </a:solidFill>
                <a:latin typeface="Calibri"/>
                <a:ea typeface="Calibri"/>
                <a:cs typeface="Calibri"/>
                <a:sym typeface="Calibri"/>
              </a:rPr>
              <a:t>.</a:t>
            </a:r>
            <a:endParaRPr b="0" i="0" sz="16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a:p>
            <a:pPr indent="0" lvl="0" marL="457200" marR="0" rtl="0" algn="just">
              <a:lnSpc>
                <a:spcPct val="115000"/>
              </a:lnSpc>
              <a:spcBef>
                <a:spcPts val="0"/>
              </a:spcBef>
              <a:spcAft>
                <a:spcPts val="0"/>
              </a:spcAft>
              <a:buClr>
                <a:srgbClr val="000000"/>
              </a:buClr>
              <a:buSzPts val="1600"/>
              <a:buFont typeface="Arial"/>
              <a:buNone/>
            </a:pPr>
            <a:r>
              <a:t/>
            </a:r>
            <a:endParaRPr b="1" i="0" sz="16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p:txBody>
      </p:sp>
      <p:grpSp>
        <p:nvGrpSpPr>
          <p:cNvPr id="807" name="Google Shape;807;p14"/>
          <p:cNvGrpSpPr/>
          <p:nvPr/>
        </p:nvGrpSpPr>
        <p:grpSpPr>
          <a:xfrm>
            <a:off x="802850" y="1739150"/>
            <a:ext cx="4231675" cy="3318875"/>
            <a:chOff x="802850" y="1739150"/>
            <a:chExt cx="4231675" cy="3318875"/>
          </a:xfrm>
        </p:grpSpPr>
        <p:pic>
          <p:nvPicPr>
            <p:cNvPr id="808" name="Google Shape;808;p14"/>
            <p:cNvPicPr preferRelativeResize="0"/>
            <p:nvPr/>
          </p:nvPicPr>
          <p:blipFill rotWithShape="1">
            <a:blip r:embed="rId3">
              <a:alphaModFix/>
            </a:blip>
            <a:srcRect b="1797" l="0" r="0" t="0"/>
            <a:stretch/>
          </p:blipFill>
          <p:spPr>
            <a:xfrm>
              <a:off x="802850" y="1739150"/>
              <a:ext cx="4231675" cy="3318875"/>
            </a:xfrm>
            <a:prstGeom prst="rect">
              <a:avLst/>
            </a:prstGeom>
            <a:noFill/>
            <a:ln cap="flat" cmpd="sng" w="9525">
              <a:solidFill>
                <a:srgbClr val="999999"/>
              </a:solidFill>
              <a:prstDash val="solid"/>
              <a:round/>
              <a:headEnd len="sm" w="sm" type="none"/>
              <a:tailEnd len="sm" w="sm" type="none"/>
            </a:ln>
          </p:spPr>
        </p:pic>
        <p:sp>
          <p:nvSpPr>
            <p:cNvPr id="809" name="Google Shape;809;p14"/>
            <p:cNvSpPr/>
            <p:nvPr/>
          </p:nvSpPr>
          <p:spPr>
            <a:xfrm>
              <a:off x="860200" y="2500325"/>
              <a:ext cx="596400" cy="5850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 name="Google Shape;810;p14"/>
            <p:cNvSpPr/>
            <p:nvPr/>
          </p:nvSpPr>
          <p:spPr>
            <a:xfrm>
              <a:off x="2431525" y="1858050"/>
              <a:ext cx="1881000" cy="4014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3" name="Shape 2603"/>
        <p:cNvGrpSpPr/>
        <p:nvPr/>
      </p:nvGrpSpPr>
      <p:grpSpPr>
        <a:xfrm>
          <a:off x="0" y="0"/>
          <a:ext cx="0" cy="0"/>
          <a:chOff x="0" y="0"/>
          <a:chExt cx="0" cy="0"/>
        </a:xfrm>
      </p:grpSpPr>
      <p:sp>
        <p:nvSpPr>
          <p:cNvPr id="2604" name="Google Shape;2604;p140"/>
          <p:cNvSpPr txBox="1"/>
          <p:nvPr/>
        </p:nvSpPr>
        <p:spPr>
          <a:xfrm>
            <a:off x="302850" y="850425"/>
            <a:ext cx="11380200" cy="747300"/>
          </a:xfrm>
          <a:prstGeom prst="rect">
            <a:avLst/>
          </a:prstGeom>
          <a:noFill/>
          <a:ln>
            <a:noFill/>
          </a:ln>
        </p:spPr>
        <p:txBody>
          <a:bodyPr anchorCtr="0" anchor="t" bIns="91425" lIns="91425" spcFirstLastPara="1" rIns="91425" wrap="square" tIns="91425">
            <a:spAutoFit/>
          </a:bodyPr>
          <a:lstStyle/>
          <a:p>
            <a:pPr indent="-336550" lvl="0" marL="457200" marR="0" rtl="0" algn="just">
              <a:lnSpc>
                <a:spcPct val="115000"/>
              </a:lnSpc>
              <a:spcBef>
                <a:spcPts val="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Calls can be put on hold and retrieved at any time. On-hold music will be played to the caller during this period.</a:t>
            </a:r>
            <a:endParaRPr b="0" i="0" sz="1700" u="none" cap="none" strike="noStrike">
              <a:solidFill>
                <a:schemeClr val="dk1"/>
              </a:solidFill>
              <a:latin typeface="Arial"/>
              <a:ea typeface="Arial"/>
              <a:cs typeface="Arial"/>
              <a:sym typeface="Arial"/>
            </a:endParaRPr>
          </a:p>
          <a:p>
            <a:pPr indent="-336550" lvl="0" marL="457200" marR="0" rtl="0" algn="just">
              <a:lnSpc>
                <a:spcPct val="115000"/>
              </a:lnSpc>
              <a:spcBef>
                <a:spcPts val="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During a phone call, the mute function is also available.</a:t>
            </a:r>
            <a:endParaRPr b="0" i="0" sz="1700" u="none" cap="none" strike="noStrike">
              <a:solidFill>
                <a:schemeClr val="dk1"/>
              </a:solidFill>
              <a:latin typeface="Arial"/>
              <a:ea typeface="Arial"/>
              <a:cs typeface="Arial"/>
              <a:sym typeface="Arial"/>
            </a:endParaRPr>
          </a:p>
        </p:txBody>
      </p:sp>
      <p:sp>
        <p:nvSpPr>
          <p:cNvPr id="2605" name="Google Shape;2605;p140"/>
          <p:cNvSpPr txBox="1"/>
          <p:nvPr>
            <p:ph type="title"/>
          </p:nvPr>
        </p:nvSpPr>
        <p:spPr>
          <a:xfrm>
            <a:off x="302850" y="184300"/>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solidFill>
                  <a:schemeClr val="dk1"/>
                </a:solidFill>
              </a:rPr>
              <a:t>Mac</a:t>
            </a:r>
            <a:r>
              <a:rPr b="1" lang="en-US"/>
              <a:t> App</a:t>
            </a:r>
            <a:r>
              <a:rPr lang="en-US"/>
              <a:t> &lt;Call Hold / Retrieve / Mute&gt;</a:t>
            </a:r>
            <a:endParaRPr/>
          </a:p>
        </p:txBody>
      </p:sp>
      <p:grpSp>
        <p:nvGrpSpPr>
          <p:cNvPr id="2606" name="Google Shape;2606;p140"/>
          <p:cNvGrpSpPr/>
          <p:nvPr/>
        </p:nvGrpSpPr>
        <p:grpSpPr>
          <a:xfrm>
            <a:off x="2174944" y="1679719"/>
            <a:ext cx="7894733" cy="4926764"/>
            <a:chOff x="2174905" y="1767900"/>
            <a:chExt cx="7842190" cy="4838700"/>
          </a:xfrm>
        </p:grpSpPr>
        <p:grpSp>
          <p:nvGrpSpPr>
            <p:cNvPr id="2607" name="Google Shape;2607;p140"/>
            <p:cNvGrpSpPr/>
            <p:nvPr/>
          </p:nvGrpSpPr>
          <p:grpSpPr>
            <a:xfrm>
              <a:off x="2174905" y="1767900"/>
              <a:ext cx="7842190" cy="4838700"/>
              <a:chOff x="872125" y="55850"/>
              <a:chExt cx="7842190" cy="4838700"/>
            </a:xfrm>
          </p:grpSpPr>
          <p:grpSp>
            <p:nvGrpSpPr>
              <p:cNvPr id="2608" name="Google Shape;2608;p140"/>
              <p:cNvGrpSpPr/>
              <p:nvPr/>
            </p:nvGrpSpPr>
            <p:grpSpPr>
              <a:xfrm>
                <a:off x="872125" y="55850"/>
                <a:ext cx="3533295" cy="4838700"/>
                <a:chOff x="872125" y="55850"/>
                <a:chExt cx="3533295" cy="4838700"/>
              </a:xfrm>
            </p:grpSpPr>
            <p:pic>
              <p:nvPicPr>
                <p:cNvPr id="2609" name="Google Shape;2609;p140"/>
                <p:cNvPicPr preferRelativeResize="0"/>
                <p:nvPr/>
              </p:nvPicPr>
              <p:blipFill rotWithShape="1">
                <a:blip r:embed="rId3">
                  <a:alphaModFix/>
                </a:blip>
                <a:srcRect b="0" l="0" r="0" t="0"/>
                <a:stretch/>
              </p:blipFill>
              <p:spPr>
                <a:xfrm>
                  <a:off x="872125" y="55850"/>
                  <a:ext cx="3533295" cy="4838700"/>
                </a:xfrm>
                <a:prstGeom prst="rect">
                  <a:avLst/>
                </a:prstGeom>
                <a:noFill/>
                <a:ln cap="flat" cmpd="sng" w="9525">
                  <a:solidFill>
                    <a:srgbClr val="898989"/>
                  </a:solidFill>
                  <a:prstDash val="solid"/>
                  <a:round/>
                  <a:headEnd len="sm" w="sm" type="none"/>
                  <a:tailEnd len="sm" w="sm" type="none"/>
                </a:ln>
              </p:spPr>
            </p:pic>
            <p:sp>
              <p:nvSpPr>
                <p:cNvPr id="2610" name="Google Shape;2610;p140"/>
                <p:cNvSpPr/>
                <p:nvPr/>
              </p:nvSpPr>
              <p:spPr>
                <a:xfrm>
                  <a:off x="1092325" y="3714450"/>
                  <a:ext cx="721800" cy="7215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1" name="Google Shape;2611;p140"/>
                <p:cNvSpPr/>
                <p:nvPr/>
              </p:nvSpPr>
              <p:spPr>
                <a:xfrm>
                  <a:off x="1015250" y="336475"/>
                  <a:ext cx="763500" cy="3072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612" name="Google Shape;2612;p140"/>
              <p:cNvGrpSpPr/>
              <p:nvPr/>
            </p:nvGrpSpPr>
            <p:grpSpPr>
              <a:xfrm>
                <a:off x="5181020" y="55850"/>
                <a:ext cx="3533295" cy="4838700"/>
                <a:chOff x="5181020" y="55850"/>
                <a:chExt cx="3533295" cy="4838700"/>
              </a:xfrm>
            </p:grpSpPr>
            <p:pic>
              <p:nvPicPr>
                <p:cNvPr id="2613" name="Google Shape;2613;p140"/>
                <p:cNvPicPr preferRelativeResize="0"/>
                <p:nvPr/>
              </p:nvPicPr>
              <p:blipFill rotWithShape="1">
                <a:blip r:embed="rId4">
                  <a:alphaModFix/>
                </a:blip>
                <a:srcRect b="0" l="0" r="0" t="0"/>
                <a:stretch/>
              </p:blipFill>
              <p:spPr>
                <a:xfrm>
                  <a:off x="5181020" y="55850"/>
                  <a:ext cx="3533295" cy="4838700"/>
                </a:xfrm>
                <a:prstGeom prst="rect">
                  <a:avLst/>
                </a:prstGeom>
                <a:noFill/>
                <a:ln cap="flat" cmpd="sng" w="9525">
                  <a:solidFill>
                    <a:srgbClr val="898989"/>
                  </a:solidFill>
                  <a:prstDash val="solid"/>
                  <a:round/>
                  <a:headEnd len="sm" w="sm" type="none"/>
                  <a:tailEnd len="sm" w="sm" type="none"/>
                </a:ln>
              </p:spPr>
            </p:pic>
            <p:sp>
              <p:nvSpPr>
                <p:cNvPr id="2614" name="Google Shape;2614;p140"/>
                <p:cNvSpPr/>
                <p:nvPr/>
              </p:nvSpPr>
              <p:spPr>
                <a:xfrm>
                  <a:off x="5401975" y="3714450"/>
                  <a:ext cx="721800" cy="7215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5" name="Google Shape;2615;p140"/>
                <p:cNvSpPr/>
                <p:nvPr/>
              </p:nvSpPr>
              <p:spPr>
                <a:xfrm>
                  <a:off x="5249075" y="336475"/>
                  <a:ext cx="763500" cy="3072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2616" name="Google Shape;2616;p140"/>
              <p:cNvCxnSpPr>
                <a:stCxn id="2609" idx="3"/>
                <a:endCxn id="2613" idx="1"/>
              </p:cNvCxnSpPr>
              <p:nvPr/>
            </p:nvCxnSpPr>
            <p:spPr>
              <a:xfrm>
                <a:off x="4405420" y="2475200"/>
                <a:ext cx="775500" cy="0"/>
              </a:xfrm>
              <a:prstGeom prst="straightConnector1">
                <a:avLst/>
              </a:prstGeom>
              <a:noFill/>
              <a:ln cap="flat" cmpd="sng" w="9525">
                <a:solidFill>
                  <a:srgbClr val="FF0000"/>
                </a:solidFill>
                <a:prstDash val="solid"/>
                <a:round/>
                <a:headEnd len="sm" w="sm" type="none"/>
                <a:tailEnd len="med" w="med" type="triangle"/>
              </a:ln>
            </p:spPr>
          </p:cxnSp>
        </p:grpSp>
        <p:sp>
          <p:nvSpPr>
            <p:cNvPr id="2617" name="Google Shape;2617;p140"/>
            <p:cNvSpPr/>
            <p:nvPr/>
          </p:nvSpPr>
          <p:spPr>
            <a:xfrm>
              <a:off x="2416475" y="4121125"/>
              <a:ext cx="688200" cy="6882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8" name="Google Shape;2618;p140"/>
            <p:cNvSpPr/>
            <p:nvPr/>
          </p:nvSpPr>
          <p:spPr>
            <a:xfrm>
              <a:off x="2897975" y="2448150"/>
              <a:ext cx="605100" cy="201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9" name="Google Shape;2619;p140"/>
            <p:cNvSpPr/>
            <p:nvPr/>
          </p:nvSpPr>
          <p:spPr>
            <a:xfrm>
              <a:off x="7208175" y="2448150"/>
              <a:ext cx="605100" cy="201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3" name="Shape 2623"/>
        <p:cNvGrpSpPr/>
        <p:nvPr/>
      </p:nvGrpSpPr>
      <p:grpSpPr>
        <a:xfrm>
          <a:off x="0" y="0"/>
          <a:ext cx="0" cy="0"/>
          <a:chOff x="0" y="0"/>
          <a:chExt cx="0" cy="0"/>
        </a:xfrm>
      </p:grpSpPr>
      <p:sp>
        <p:nvSpPr>
          <p:cNvPr id="2624" name="Google Shape;2624;p141"/>
          <p:cNvSpPr txBox="1"/>
          <p:nvPr/>
        </p:nvSpPr>
        <p:spPr>
          <a:xfrm>
            <a:off x="302850" y="850425"/>
            <a:ext cx="11119200" cy="23049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chemeClr val="dk1"/>
              </a:buClr>
              <a:buSzPts val="1600"/>
              <a:buFont typeface="Calibri"/>
              <a:buNone/>
            </a:pPr>
            <a:r>
              <a:rPr b="0" i="0" lang="en-US" sz="1700" u="none" cap="none" strike="noStrike">
                <a:solidFill>
                  <a:schemeClr val="dk1"/>
                </a:solidFill>
                <a:latin typeface="Arial"/>
                <a:ea typeface="Arial"/>
                <a:cs typeface="Arial"/>
                <a:sym typeface="Arial"/>
              </a:rPr>
              <a:t>During a phone call, users can do a blind transfer</a:t>
            </a:r>
            <a:r>
              <a:rPr b="0" i="0" lang="en-US" sz="1800" u="none" cap="none" strike="noStrike">
                <a:solidFill>
                  <a:schemeClr val="dk1"/>
                </a:solidFill>
                <a:latin typeface="Arial"/>
                <a:ea typeface="Arial"/>
                <a:cs typeface="Arial"/>
                <a:sym typeface="Arial"/>
              </a:rPr>
              <a:t> </a:t>
            </a:r>
            <a:r>
              <a:rPr b="0" i="1" lang="en-US" sz="1800" u="none" cap="none" strike="noStrike">
                <a:solidFill>
                  <a:schemeClr val="dk1"/>
                </a:solidFill>
                <a:latin typeface="Arial"/>
                <a:ea typeface="Arial"/>
                <a:cs typeface="Arial"/>
                <a:sym typeface="Arial"/>
              </a:rPr>
              <a:t>(</a:t>
            </a:r>
            <a:r>
              <a:rPr b="0" i="1" lang="en-US" sz="1500" u="none" cap="none" strike="noStrike">
                <a:solidFill>
                  <a:schemeClr val="dk1"/>
                </a:solidFill>
                <a:latin typeface="Arial"/>
                <a:ea typeface="Arial"/>
                <a:cs typeface="Arial"/>
                <a:sym typeface="Arial"/>
              </a:rPr>
              <a:t>transfer the call without speaking to the person they want to transfer the call to</a:t>
            </a:r>
            <a:r>
              <a:rPr b="0" i="1" lang="en-US" sz="1800" u="none" cap="none" strike="noStrike">
                <a:solidFill>
                  <a:schemeClr val="dk1"/>
                </a:solidFill>
                <a:latin typeface="Arial"/>
                <a:ea typeface="Arial"/>
                <a:cs typeface="Arial"/>
                <a:sym typeface="Arial"/>
              </a:rPr>
              <a:t>)</a:t>
            </a:r>
            <a:r>
              <a:rPr b="0" i="1" lang="en-US" sz="1600" u="none" cap="none" strike="noStrike">
                <a:solidFill>
                  <a:schemeClr val="dk1"/>
                </a:solidFill>
                <a:latin typeface="Arial"/>
                <a:ea typeface="Arial"/>
                <a:cs typeface="Arial"/>
                <a:sym typeface="Arial"/>
              </a:rPr>
              <a:t> </a:t>
            </a:r>
            <a:r>
              <a:rPr b="0" i="0" lang="en-US" sz="1700" u="none" cap="none" strike="noStrike">
                <a:solidFill>
                  <a:schemeClr val="dk1"/>
                </a:solidFill>
                <a:latin typeface="Arial"/>
                <a:ea typeface="Arial"/>
                <a:cs typeface="Arial"/>
                <a:sym typeface="Arial"/>
              </a:rPr>
              <a:t>or an attended transfer</a:t>
            </a:r>
            <a:r>
              <a:rPr b="0" i="0" lang="en-US" sz="1600" u="none" cap="none" strike="noStrike">
                <a:solidFill>
                  <a:schemeClr val="dk1"/>
                </a:solidFill>
                <a:latin typeface="Arial"/>
                <a:ea typeface="Arial"/>
                <a:cs typeface="Arial"/>
                <a:sym typeface="Arial"/>
              </a:rPr>
              <a:t> </a:t>
            </a:r>
            <a:r>
              <a:rPr b="0" i="1" lang="en-US" sz="1800" u="none" cap="none" strike="noStrike">
                <a:solidFill>
                  <a:schemeClr val="dk1"/>
                </a:solidFill>
                <a:latin typeface="Arial"/>
                <a:ea typeface="Arial"/>
                <a:cs typeface="Arial"/>
                <a:sym typeface="Arial"/>
              </a:rPr>
              <a:t>(</a:t>
            </a:r>
            <a:r>
              <a:rPr b="0" i="1" lang="en-US" sz="1500" u="none" cap="none" strike="noStrike">
                <a:solidFill>
                  <a:schemeClr val="dk1"/>
                </a:solidFill>
                <a:latin typeface="Arial"/>
                <a:ea typeface="Arial"/>
                <a:cs typeface="Arial"/>
                <a:sym typeface="Arial"/>
              </a:rPr>
              <a:t>a transfer where before actually transferring to the destination, the call is put on hold and another call is initiated to confirm whether the end destination actually wants to take the call or not</a:t>
            </a:r>
            <a:r>
              <a:rPr b="0" i="1" lang="en-US" sz="1800" u="none" cap="none" strike="noStrike">
                <a:solidFill>
                  <a:schemeClr val="dk1"/>
                </a:solidFill>
                <a:latin typeface="Arial"/>
                <a:ea typeface="Arial"/>
                <a:cs typeface="Arial"/>
                <a:sym typeface="Arial"/>
              </a:rPr>
              <a:t>)</a:t>
            </a:r>
            <a:r>
              <a:rPr b="0" i="0" lang="en-US" sz="1800" u="none" cap="none" strike="noStrike">
                <a:solidFill>
                  <a:schemeClr val="dk1"/>
                </a:solidFill>
                <a:latin typeface="Arial"/>
                <a:ea typeface="Arial"/>
                <a:cs typeface="Arial"/>
                <a:sym typeface="Arial"/>
              </a:rPr>
              <a:t> </a:t>
            </a:r>
            <a:r>
              <a:rPr b="0" i="0" lang="en-US" sz="1600" u="none" cap="none" strike="noStrike">
                <a:solidFill>
                  <a:schemeClr val="dk1"/>
                </a:solidFill>
                <a:latin typeface="Arial"/>
                <a:ea typeface="Arial"/>
                <a:cs typeface="Arial"/>
                <a:sym typeface="Arial"/>
              </a:rPr>
              <a:t>to:</a:t>
            </a:r>
            <a:endParaRPr b="0" i="0" sz="1600" u="none" cap="none" strike="noStrike">
              <a:solidFill>
                <a:schemeClr val="dk1"/>
              </a:solidFill>
              <a:latin typeface="Arial"/>
              <a:ea typeface="Arial"/>
              <a:cs typeface="Arial"/>
              <a:sym typeface="Arial"/>
            </a:endParaRPr>
          </a:p>
          <a:p>
            <a:pPr indent="-330200" lvl="0" marL="685800" marR="0" rtl="0" algn="just">
              <a:lnSpc>
                <a:spcPct val="115000"/>
              </a:lnSpc>
              <a:spcBef>
                <a:spcPts val="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I</a:t>
            </a:r>
            <a:r>
              <a:rPr b="0" i="0" lang="en-US" sz="1700" u="none" cap="none" strike="noStrike">
                <a:solidFill>
                  <a:schemeClr val="dk1"/>
                </a:solidFill>
                <a:latin typeface="Arial"/>
                <a:ea typeface="Arial"/>
                <a:cs typeface="Arial"/>
                <a:sym typeface="Arial"/>
              </a:rPr>
              <a:t>nternal Extension</a:t>
            </a:r>
            <a:endParaRPr b="0" i="0" sz="1700" u="none" cap="none" strike="noStrike">
              <a:solidFill>
                <a:schemeClr val="dk1"/>
              </a:solidFill>
              <a:latin typeface="Arial"/>
              <a:ea typeface="Arial"/>
              <a:cs typeface="Arial"/>
              <a:sym typeface="Arial"/>
            </a:endParaRPr>
          </a:p>
          <a:p>
            <a:pPr indent="-336550" lvl="0" marL="685800" marR="0" rtl="0" algn="just">
              <a:lnSpc>
                <a:spcPct val="115000"/>
              </a:lnSpc>
              <a:spcBef>
                <a:spcPts val="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Number from the Contact</a:t>
            </a:r>
            <a:endParaRPr b="0" i="0" sz="1700" u="none" cap="none" strike="noStrike">
              <a:solidFill>
                <a:schemeClr val="dk1"/>
              </a:solidFill>
              <a:latin typeface="Arial"/>
              <a:ea typeface="Arial"/>
              <a:cs typeface="Arial"/>
              <a:sym typeface="Arial"/>
            </a:endParaRPr>
          </a:p>
          <a:p>
            <a:pPr indent="-336550" lvl="0" marL="685800" marR="0" rtl="0" algn="just">
              <a:lnSpc>
                <a:spcPct val="115000"/>
              </a:lnSpc>
              <a:spcBef>
                <a:spcPts val="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External Phone Number</a:t>
            </a:r>
            <a:endParaRPr b="0" i="0" sz="17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chemeClr val="dk1"/>
              </a:buClr>
              <a:buSzPts val="1600"/>
              <a:buFont typeface="Calibri"/>
              <a:buNone/>
            </a:pPr>
            <a:r>
              <a:rPr b="0" i="0" lang="en-US" sz="1700" u="none" cap="none" strike="noStrike">
                <a:solidFill>
                  <a:schemeClr val="dk1"/>
                </a:solidFill>
                <a:latin typeface="Arial"/>
                <a:ea typeface="Arial"/>
                <a:cs typeface="Arial"/>
                <a:sym typeface="Arial"/>
              </a:rPr>
              <a:t>Once the users hang up the phone, the call will be connected to the transferred destination.</a:t>
            </a:r>
            <a:endParaRPr b="0" i="0" sz="1700" u="none" cap="none" strike="noStrike">
              <a:solidFill>
                <a:schemeClr val="dk1"/>
              </a:solidFill>
              <a:latin typeface="Arial"/>
              <a:ea typeface="Arial"/>
              <a:cs typeface="Arial"/>
              <a:sym typeface="Arial"/>
            </a:endParaRPr>
          </a:p>
        </p:txBody>
      </p:sp>
      <p:sp>
        <p:nvSpPr>
          <p:cNvPr id="2625" name="Google Shape;2625;p141"/>
          <p:cNvSpPr txBox="1"/>
          <p:nvPr>
            <p:ph type="title"/>
          </p:nvPr>
        </p:nvSpPr>
        <p:spPr>
          <a:xfrm>
            <a:off x="302850" y="184300"/>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solidFill>
                  <a:schemeClr val="dk1"/>
                </a:solidFill>
              </a:rPr>
              <a:t>Mac</a:t>
            </a:r>
            <a:r>
              <a:rPr b="1" lang="en-US"/>
              <a:t> App</a:t>
            </a:r>
            <a:r>
              <a:rPr lang="en-US"/>
              <a:t> &lt;Call Transfer&gt;</a:t>
            </a:r>
            <a:endParaRPr/>
          </a:p>
        </p:txBody>
      </p:sp>
      <p:grpSp>
        <p:nvGrpSpPr>
          <p:cNvPr id="2626" name="Google Shape;2626;p141"/>
          <p:cNvGrpSpPr/>
          <p:nvPr/>
        </p:nvGrpSpPr>
        <p:grpSpPr>
          <a:xfrm>
            <a:off x="52737" y="3096000"/>
            <a:ext cx="12086525" cy="3540525"/>
            <a:chOff x="52737" y="3096000"/>
            <a:chExt cx="12086525" cy="3540525"/>
          </a:xfrm>
        </p:grpSpPr>
        <p:pic>
          <p:nvPicPr>
            <p:cNvPr id="2627" name="Google Shape;2627;p141"/>
            <p:cNvPicPr preferRelativeResize="0"/>
            <p:nvPr/>
          </p:nvPicPr>
          <p:blipFill rotWithShape="1">
            <a:blip r:embed="rId3">
              <a:alphaModFix/>
            </a:blip>
            <a:srcRect b="0" l="0" r="0" t="0"/>
            <a:stretch/>
          </p:blipFill>
          <p:spPr>
            <a:xfrm>
              <a:off x="52737" y="3096000"/>
              <a:ext cx="5892899" cy="3540525"/>
            </a:xfrm>
            <a:prstGeom prst="rect">
              <a:avLst/>
            </a:prstGeom>
            <a:noFill/>
            <a:ln cap="flat" cmpd="sng" w="9525">
              <a:solidFill>
                <a:srgbClr val="898989"/>
              </a:solidFill>
              <a:prstDash val="solid"/>
              <a:round/>
              <a:headEnd len="sm" w="sm" type="none"/>
              <a:tailEnd len="sm" w="sm" type="none"/>
            </a:ln>
          </p:spPr>
        </p:pic>
        <p:pic>
          <p:nvPicPr>
            <p:cNvPr id="2628" name="Google Shape;2628;p141"/>
            <p:cNvPicPr preferRelativeResize="0"/>
            <p:nvPr/>
          </p:nvPicPr>
          <p:blipFill rotWithShape="1">
            <a:blip r:embed="rId4">
              <a:alphaModFix/>
            </a:blip>
            <a:srcRect b="0" l="1408" r="0" t="0"/>
            <a:stretch/>
          </p:blipFill>
          <p:spPr>
            <a:xfrm>
              <a:off x="6052516" y="3647725"/>
              <a:ext cx="2823817" cy="2437075"/>
            </a:xfrm>
            <a:prstGeom prst="rect">
              <a:avLst/>
            </a:prstGeom>
            <a:noFill/>
            <a:ln cap="flat" cmpd="sng" w="9525">
              <a:solidFill>
                <a:srgbClr val="898989"/>
              </a:solidFill>
              <a:prstDash val="solid"/>
              <a:round/>
              <a:headEnd len="sm" w="sm" type="none"/>
              <a:tailEnd len="sm" w="sm" type="none"/>
            </a:ln>
          </p:spPr>
        </p:pic>
        <p:grpSp>
          <p:nvGrpSpPr>
            <p:cNvPr id="2629" name="Google Shape;2629;p141"/>
            <p:cNvGrpSpPr/>
            <p:nvPr/>
          </p:nvGrpSpPr>
          <p:grpSpPr>
            <a:xfrm>
              <a:off x="8983212" y="3412491"/>
              <a:ext cx="3156050" cy="2907543"/>
              <a:chOff x="8930475" y="3405847"/>
              <a:chExt cx="3156050" cy="2907543"/>
            </a:xfrm>
          </p:grpSpPr>
          <p:pic>
            <p:nvPicPr>
              <p:cNvPr id="2630" name="Google Shape;2630;p141"/>
              <p:cNvPicPr preferRelativeResize="0"/>
              <p:nvPr/>
            </p:nvPicPr>
            <p:blipFill rotWithShape="1">
              <a:blip r:embed="rId5">
                <a:alphaModFix/>
              </a:blip>
              <a:srcRect b="0" l="4609" r="1888" t="16957"/>
              <a:stretch/>
            </p:blipFill>
            <p:spPr>
              <a:xfrm>
                <a:off x="8930475" y="3405847"/>
                <a:ext cx="3156050" cy="934353"/>
              </a:xfrm>
              <a:prstGeom prst="rect">
                <a:avLst/>
              </a:prstGeom>
              <a:noFill/>
              <a:ln>
                <a:noFill/>
              </a:ln>
            </p:spPr>
          </p:pic>
          <p:pic>
            <p:nvPicPr>
              <p:cNvPr id="2631" name="Google Shape;2631;p141"/>
              <p:cNvPicPr preferRelativeResize="0"/>
              <p:nvPr/>
            </p:nvPicPr>
            <p:blipFill rotWithShape="1">
              <a:blip r:embed="rId6">
                <a:alphaModFix/>
              </a:blip>
              <a:srcRect b="0" l="3215" r="3046" t="0"/>
              <a:stretch/>
            </p:blipFill>
            <p:spPr>
              <a:xfrm>
                <a:off x="8930475" y="4515600"/>
                <a:ext cx="3156050" cy="742150"/>
              </a:xfrm>
              <a:prstGeom prst="rect">
                <a:avLst/>
              </a:prstGeom>
              <a:noFill/>
              <a:ln cap="flat" cmpd="sng" w="9525">
                <a:solidFill>
                  <a:srgbClr val="898989"/>
                </a:solidFill>
                <a:prstDash val="solid"/>
                <a:round/>
                <a:headEnd len="sm" w="sm" type="none"/>
                <a:tailEnd len="sm" w="sm" type="none"/>
              </a:ln>
            </p:spPr>
          </p:pic>
          <p:pic>
            <p:nvPicPr>
              <p:cNvPr id="2632" name="Google Shape;2632;p141"/>
              <p:cNvPicPr preferRelativeResize="0"/>
              <p:nvPr/>
            </p:nvPicPr>
            <p:blipFill rotWithShape="1">
              <a:blip r:embed="rId7">
                <a:alphaModFix/>
              </a:blip>
              <a:srcRect b="0" l="0" r="0" t="15668"/>
              <a:stretch/>
            </p:blipFill>
            <p:spPr>
              <a:xfrm>
                <a:off x="8930475" y="5433150"/>
                <a:ext cx="3156050" cy="880240"/>
              </a:xfrm>
              <a:prstGeom prst="rect">
                <a:avLst/>
              </a:prstGeom>
              <a:noFill/>
              <a:ln cap="flat" cmpd="sng" w="9525">
                <a:solidFill>
                  <a:srgbClr val="898989"/>
                </a:solidFill>
                <a:prstDash val="solid"/>
                <a:round/>
                <a:headEnd len="sm" w="sm" type="none"/>
                <a:tailEnd len="sm" w="sm" type="none"/>
              </a:ln>
            </p:spPr>
          </p:pic>
        </p:grpSp>
      </p:grpSp>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6" name="Shape 2636"/>
        <p:cNvGrpSpPr/>
        <p:nvPr/>
      </p:nvGrpSpPr>
      <p:grpSpPr>
        <a:xfrm>
          <a:off x="0" y="0"/>
          <a:ext cx="0" cy="0"/>
          <a:chOff x="0" y="0"/>
          <a:chExt cx="0" cy="0"/>
        </a:xfrm>
      </p:grpSpPr>
      <p:sp>
        <p:nvSpPr>
          <p:cNvPr id="2637" name="Google Shape;2637;p142"/>
          <p:cNvSpPr txBox="1"/>
          <p:nvPr/>
        </p:nvSpPr>
        <p:spPr>
          <a:xfrm>
            <a:off x="302850" y="850425"/>
            <a:ext cx="11142900" cy="22011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chemeClr val="dk1"/>
              </a:buClr>
              <a:buSzPts val="1500"/>
              <a:buFont typeface="Calibri"/>
              <a:buNone/>
            </a:pPr>
            <a:r>
              <a:rPr b="0" i="0" lang="en-US" sz="1600" u="none" cap="none" strike="noStrike">
                <a:solidFill>
                  <a:schemeClr val="dk1"/>
                </a:solidFill>
                <a:latin typeface="Arial"/>
                <a:ea typeface="Arial"/>
                <a:cs typeface="Arial"/>
                <a:sym typeface="Arial"/>
              </a:rPr>
              <a:t>Three-way Conference Call lets users talk with two participants at the same time using Desktop App.</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chemeClr val="dk1"/>
              </a:buClr>
              <a:buSzPts val="300"/>
              <a:buFont typeface="Calibri"/>
              <a:buNone/>
            </a:pPr>
            <a:r>
              <a:t/>
            </a:r>
            <a:endParaRPr b="0" i="0" sz="400" u="none" cap="none" strike="noStrike">
              <a:solidFill>
                <a:schemeClr val="dk1"/>
              </a:solidFill>
              <a:latin typeface="Arial"/>
              <a:ea typeface="Arial"/>
              <a:cs typeface="Arial"/>
              <a:sym typeface="Arial"/>
            </a:endParaRPr>
          </a:p>
          <a:p>
            <a:pPr indent="-330200" lvl="0" marL="457200" marR="0" rtl="0" algn="just">
              <a:lnSpc>
                <a:spcPct val="115000"/>
              </a:lnSpc>
              <a:spcBef>
                <a:spcPts val="0"/>
              </a:spcBef>
              <a:spcAft>
                <a:spcPts val="0"/>
              </a:spcAft>
              <a:buClr>
                <a:schemeClr val="dk1"/>
              </a:buClr>
              <a:buSzPts val="1600"/>
              <a:buFont typeface="Calibri"/>
              <a:buAutoNum type="arabicPeriod"/>
            </a:pPr>
            <a:r>
              <a:rPr b="0" i="0" lang="en-US" sz="1600" u="none" cap="none" strike="noStrike">
                <a:solidFill>
                  <a:schemeClr val="dk1"/>
                </a:solidFill>
                <a:latin typeface="Arial"/>
                <a:ea typeface="Arial"/>
                <a:cs typeface="Arial"/>
                <a:sym typeface="Arial"/>
              </a:rPr>
              <a:t>Call the first phone number &gt; Wait for him/her to answer &gt; Click </a:t>
            </a:r>
            <a:r>
              <a:rPr b="1" i="0" lang="en-US" sz="1600" u="none" cap="none" strike="noStrike">
                <a:solidFill>
                  <a:schemeClr val="dk1"/>
                </a:solidFill>
                <a:latin typeface="Arial"/>
                <a:ea typeface="Arial"/>
                <a:cs typeface="Arial"/>
                <a:sym typeface="Arial"/>
              </a:rPr>
              <a:t>Options</a:t>
            </a:r>
            <a:endParaRPr b="1" i="0" sz="1600" u="none" cap="none" strike="noStrike">
              <a:solidFill>
                <a:schemeClr val="dk1"/>
              </a:solidFill>
              <a:latin typeface="Arial"/>
              <a:ea typeface="Arial"/>
              <a:cs typeface="Arial"/>
              <a:sym typeface="Arial"/>
            </a:endParaRPr>
          </a:p>
          <a:p>
            <a:pPr indent="-330200" lvl="0" marL="457200" marR="0" rtl="0" algn="just">
              <a:lnSpc>
                <a:spcPct val="115000"/>
              </a:lnSpc>
              <a:spcBef>
                <a:spcPts val="0"/>
              </a:spcBef>
              <a:spcAft>
                <a:spcPts val="0"/>
              </a:spcAft>
              <a:buClr>
                <a:schemeClr val="dk1"/>
              </a:buClr>
              <a:buSzPts val="1600"/>
              <a:buFont typeface="Calibri"/>
              <a:buAutoNum type="arabicPeriod"/>
            </a:pPr>
            <a:r>
              <a:rPr b="0" i="0" lang="en-US" sz="1600" u="none" cap="none" strike="noStrike">
                <a:solidFill>
                  <a:schemeClr val="dk1"/>
                </a:solidFill>
                <a:latin typeface="Arial"/>
                <a:ea typeface="Arial"/>
                <a:cs typeface="Arial"/>
                <a:sym typeface="Arial"/>
              </a:rPr>
              <a:t>Select </a:t>
            </a:r>
            <a:r>
              <a:rPr b="1" i="0" lang="en-US" sz="1600" u="none" cap="none" strike="noStrike">
                <a:solidFill>
                  <a:schemeClr val="dk1"/>
                </a:solidFill>
                <a:latin typeface="Arial"/>
                <a:ea typeface="Arial"/>
                <a:cs typeface="Arial"/>
                <a:sym typeface="Arial"/>
              </a:rPr>
              <a:t>Add Participant </a:t>
            </a:r>
            <a:r>
              <a:rPr b="0" i="0" lang="en-US" sz="1600" u="none" cap="none" strike="noStrike">
                <a:solidFill>
                  <a:schemeClr val="dk1"/>
                </a:solidFill>
                <a:latin typeface="Arial"/>
                <a:ea typeface="Arial"/>
                <a:cs typeface="Arial"/>
                <a:sym typeface="Arial"/>
              </a:rPr>
              <a:t>&gt; Choose proper destination. There are 3 options to select:</a:t>
            </a:r>
            <a:endParaRPr b="0" i="0" sz="1600" u="none" cap="none" strike="noStrike">
              <a:solidFill>
                <a:schemeClr val="dk1"/>
              </a:solidFill>
              <a:latin typeface="Arial"/>
              <a:ea typeface="Arial"/>
              <a:cs typeface="Arial"/>
              <a:sym typeface="Arial"/>
            </a:endParaRPr>
          </a:p>
          <a:p>
            <a:pPr indent="-330200" lvl="1" marL="914400" marR="0" rtl="0" algn="just">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Arial"/>
                <a:ea typeface="Arial"/>
                <a:cs typeface="Arial"/>
                <a:sym typeface="Arial"/>
              </a:rPr>
              <a:t>Call another internal Extension</a:t>
            </a:r>
            <a:endParaRPr b="0" i="0" sz="1600" u="none" cap="none" strike="noStrike">
              <a:solidFill>
                <a:schemeClr val="dk1"/>
              </a:solidFill>
              <a:latin typeface="Arial"/>
              <a:ea typeface="Arial"/>
              <a:cs typeface="Arial"/>
              <a:sym typeface="Arial"/>
            </a:endParaRPr>
          </a:p>
          <a:p>
            <a:pPr indent="-330200" lvl="1" marL="914400" marR="0" rtl="0" algn="just">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Arial"/>
                <a:ea typeface="Arial"/>
                <a:cs typeface="Arial"/>
                <a:sym typeface="Arial"/>
              </a:rPr>
              <a:t>Call a number from the Contact</a:t>
            </a:r>
            <a:endParaRPr b="0" i="0" sz="1600" u="none" cap="none" strike="noStrike">
              <a:solidFill>
                <a:schemeClr val="dk1"/>
              </a:solidFill>
              <a:latin typeface="Arial"/>
              <a:ea typeface="Arial"/>
              <a:cs typeface="Arial"/>
              <a:sym typeface="Arial"/>
            </a:endParaRPr>
          </a:p>
          <a:p>
            <a:pPr indent="-330200" lvl="1" marL="914400" marR="0" rtl="0" algn="just">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Arial"/>
                <a:ea typeface="Arial"/>
                <a:cs typeface="Arial"/>
                <a:sym typeface="Arial"/>
              </a:rPr>
              <a:t>Call another external Phone Number</a:t>
            </a:r>
            <a:endParaRPr b="0" i="0" sz="1600" u="none" cap="none" strike="noStrike">
              <a:solidFill>
                <a:schemeClr val="dk1"/>
              </a:solidFill>
              <a:latin typeface="Arial"/>
              <a:ea typeface="Arial"/>
              <a:cs typeface="Arial"/>
              <a:sym typeface="Arial"/>
            </a:endParaRPr>
          </a:p>
          <a:p>
            <a:pPr indent="-330200" lvl="0" marL="457200" marR="0" rtl="0" algn="just">
              <a:lnSpc>
                <a:spcPct val="115000"/>
              </a:lnSpc>
              <a:spcBef>
                <a:spcPts val="0"/>
              </a:spcBef>
              <a:spcAft>
                <a:spcPts val="0"/>
              </a:spcAft>
              <a:buClr>
                <a:schemeClr val="dk1"/>
              </a:buClr>
              <a:buSzPts val="1600"/>
              <a:buFont typeface="Calibri"/>
              <a:buAutoNum type="arabicPeriod"/>
            </a:pPr>
            <a:r>
              <a:rPr b="0" i="0" lang="en-US" sz="1600" u="none" cap="none" strike="noStrike">
                <a:solidFill>
                  <a:schemeClr val="dk1"/>
                </a:solidFill>
                <a:latin typeface="Arial"/>
                <a:ea typeface="Arial"/>
                <a:cs typeface="Arial"/>
                <a:sym typeface="Arial"/>
              </a:rPr>
              <a:t>If users want to remove one of the attendees, go to </a:t>
            </a:r>
            <a:r>
              <a:rPr b="1" i="0" lang="en-US" sz="1600" u="none" cap="none" strike="noStrike">
                <a:solidFill>
                  <a:schemeClr val="dk1"/>
                </a:solidFill>
                <a:latin typeface="Arial"/>
                <a:ea typeface="Arial"/>
                <a:cs typeface="Arial"/>
                <a:sym typeface="Arial"/>
              </a:rPr>
              <a:t>Options</a:t>
            </a:r>
            <a:r>
              <a:rPr b="0" i="0" lang="en-US" sz="1600" u="none" cap="none" strike="noStrike">
                <a:solidFill>
                  <a:schemeClr val="dk1"/>
                </a:solidFill>
                <a:latin typeface="Arial"/>
                <a:ea typeface="Arial"/>
                <a:cs typeface="Arial"/>
                <a:sym typeface="Arial"/>
              </a:rPr>
              <a:t> - </a:t>
            </a:r>
            <a:r>
              <a:rPr b="1" i="0" lang="en-US" sz="1600" u="none" cap="none" strike="noStrike">
                <a:solidFill>
                  <a:schemeClr val="dk1"/>
                </a:solidFill>
                <a:latin typeface="Arial"/>
                <a:ea typeface="Arial"/>
                <a:cs typeface="Arial"/>
                <a:sym typeface="Arial"/>
              </a:rPr>
              <a:t>Remove </a:t>
            </a:r>
            <a:endParaRPr b="0" i="0" sz="1600" u="none" cap="none" strike="noStrike">
              <a:solidFill>
                <a:schemeClr val="dk1"/>
              </a:solidFill>
              <a:latin typeface="Arial"/>
              <a:ea typeface="Arial"/>
              <a:cs typeface="Arial"/>
              <a:sym typeface="Arial"/>
            </a:endParaRPr>
          </a:p>
        </p:txBody>
      </p:sp>
      <p:sp>
        <p:nvSpPr>
          <p:cNvPr id="2638" name="Google Shape;2638;p142"/>
          <p:cNvSpPr txBox="1"/>
          <p:nvPr>
            <p:ph type="title"/>
          </p:nvPr>
        </p:nvSpPr>
        <p:spPr>
          <a:xfrm>
            <a:off x="302850" y="184300"/>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solidFill>
                  <a:schemeClr val="dk1"/>
                </a:solidFill>
              </a:rPr>
              <a:t>Mac</a:t>
            </a:r>
            <a:r>
              <a:rPr b="1" lang="en-US"/>
              <a:t> App</a:t>
            </a:r>
            <a:r>
              <a:rPr lang="en-US"/>
              <a:t> &lt;Three-Way Conference Call&gt;</a:t>
            </a:r>
            <a:endParaRPr/>
          </a:p>
        </p:txBody>
      </p:sp>
      <p:grpSp>
        <p:nvGrpSpPr>
          <p:cNvPr id="2639" name="Google Shape;2639;p142"/>
          <p:cNvGrpSpPr/>
          <p:nvPr/>
        </p:nvGrpSpPr>
        <p:grpSpPr>
          <a:xfrm>
            <a:off x="270075" y="1826300"/>
            <a:ext cx="11684626" cy="4904875"/>
            <a:chOff x="270075" y="1826300"/>
            <a:chExt cx="11684626" cy="4904875"/>
          </a:xfrm>
        </p:grpSpPr>
        <p:grpSp>
          <p:nvGrpSpPr>
            <p:cNvPr id="2640" name="Google Shape;2640;p142"/>
            <p:cNvGrpSpPr/>
            <p:nvPr/>
          </p:nvGrpSpPr>
          <p:grpSpPr>
            <a:xfrm>
              <a:off x="270075" y="3051525"/>
              <a:ext cx="11651850" cy="3679650"/>
              <a:chOff x="302850" y="3051525"/>
              <a:chExt cx="11651850" cy="3679650"/>
            </a:xfrm>
          </p:grpSpPr>
          <p:grpSp>
            <p:nvGrpSpPr>
              <p:cNvPr id="2641" name="Google Shape;2641;p142"/>
              <p:cNvGrpSpPr/>
              <p:nvPr/>
            </p:nvGrpSpPr>
            <p:grpSpPr>
              <a:xfrm>
                <a:off x="302850" y="3051525"/>
                <a:ext cx="5317204" cy="3679650"/>
                <a:chOff x="302850" y="3051525"/>
                <a:chExt cx="5317204" cy="3679650"/>
              </a:xfrm>
            </p:grpSpPr>
            <p:pic>
              <p:nvPicPr>
                <p:cNvPr id="2642" name="Google Shape;2642;p142"/>
                <p:cNvPicPr preferRelativeResize="0"/>
                <p:nvPr/>
              </p:nvPicPr>
              <p:blipFill rotWithShape="1">
                <a:blip r:embed="rId3">
                  <a:alphaModFix/>
                </a:blip>
                <a:srcRect b="0" l="1066" r="1075" t="0"/>
                <a:stretch/>
              </p:blipFill>
              <p:spPr>
                <a:xfrm>
                  <a:off x="302850" y="3051525"/>
                  <a:ext cx="5317204" cy="3679650"/>
                </a:xfrm>
                <a:prstGeom prst="rect">
                  <a:avLst/>
                </a:prstGeom>
                <a:noFill/>
                <a:ln cap="flat" cmpd="sng" w="9525">
                  <a:solidFill>
                    <a:srgbClr val="898989"/>
                  </a:solidFill>
                  <a:prstDash val="solid"/>
                  <a:round/>
                  <a:headEnd len="sm" w="sm" type="none"/>
                  <a:tailEnd len="sm" w="sm" type="none"/>
                </a:ln>
              </p:spPr>
            </p:pic>
            <p:pic>
              <p:nvPicPr>
                <p:cNvPr id="2643" name="Google Shape;2643;p142"/>
                <p:cNvPicPr preferRelativeResize="0"/>
                <p:nvPr/>
              </p:nvPicPr>
              <p:blipFill rotWithShape="1">
                <a:blip r:embed="rId4">
                  <a:alphaModFix/>
                </a:blip>
                <a:srcRect b="0" l="2794" r="2793" t="0"/>
                <a:stretch/>
              </p:blipFill>
              <p:spPr>
                <a:xfrm>
                  <a:off x="2972144" y="4252077"/>
                  <a:ext cx="2552980" cy="2312972"/>
                </a:xfrm>
                <a:prstGeom prst="rect">
                  <a:avLst/>
                </a:prstGeom>
                <a:noFill/>
                <a:ln>
                  <a:noFill/>
                </a:ln>
              </p:spPr>
            </p:pic>
          </p:grpSp>
          <p:pic>
            <p:nvPicPr>
              <p:cNvPr id="2644" name="Google Shape;2644;p142"/>
              <p:cNvPicPr preferRelativeResize="0"/>
              <p:nvPr/>
            </p:nvPicPr>
            <p:blipFill rotWithShape="1">
              <a:blip r:embed="rId5">
                <a:alphaModFix/>
              </a:blip>
              <a:srcRect b="0" l="0" r="0" t="0"/>
              <a:stretch/>
            </p:blipFill>
            <p:spPr>
              <a:xfrm>
                <a:off x="6102933" y="3051525"/>
                <a:ext cx="2684439" cy="3679650"/>
              </a:xfrm>
              <a:prstGeom prst="rect">
                <a:avLst/>
              </a:prstGeom>
              <a:noFill/>
              <a:ln>
                <a:noFill/>
              </a:ln>
            </p:spPr>
          </p:pic>
          <p:pic>
            <p:nvPicPr>
              <p:cNvPr id="2645" name="Google Shape;2645;p142"/>
              <p:cNvPicPr preferRelativeResize="0"/>
              <p:nvPr/>
            </p:nvPicPr>
            <p:blipFill rotWithShape="1">
              <a:blip r:embed="rId6">
                <a:alphaModFix/>
              </a:blip>
              <a:srcRect b="0" l="0" r="0" t="0"/>
              <a:stretch/>
            </p:blipFill>
            <p:spPr>
              <a:xfrm>
                <a:off x="9270250" y="3055649"/>
                <a:ext cx="2684450" cy="3671401"/>
              </a:xfrm>
              <a:prstGeom prst="rect">
                <a:avLst/>
              </a:prstGeom>
              <a:noFill/>
              <a:ln>
                <a:noFill/>
              </a:ln>
            </p:spPr>
          </p:pic>
        </p:grpSp>
        <p:pic>
          <p:nvPicPr>
            <p:cNvPr id="2646" name="Google Shape;2646;p142"/>
            <p:cNvPicPr preferRelativeResize="0"/>
            <p:nvPr/>
          </p:nvPicPr>
          <p:blipFill rotWithShape="1">
            <a:blip r:embed="rId7">
              <a:alphaModFix/>
            </a:blip>
            <a:srcRect b="0" l="3934" r="2598" t="0"/>
            <a:stretch/>
          </p:blipFill>
          <p:spPr>
            <a:xfrm>
              <a:off x="7518500" y="1826300"/>
              <a:ext cx="4436201" cy="1118850"/>
            </a:xfrm>
            <a:prstGeom prst="rect">
              <a:avLst/>
            </a:prstGeom>
            <a:noFill/>
            <a:ln cap="flat" cmpd="sng" w="9525">
              <a:solidFill>
                <a:srgbClr val="898989"/>
              </a:solidFill>
              <a:prstDash val="solid"/>
              <a:round/>
              <a:headEnd len="sm" w="sm" type="none"/>
              <a:tailEnd len="sm" w="sm" type="none"/>
            </a:ln>
          </p:spPr>
        </p:pic>
      </p:grpSp>
      <p:cxnSp>
        <p:nvCxnSpPr>
          <p:cNvPr id="2647" name="Google Shape;2647;p142"/>
          <p:cNvCxnSpPr>
            <a:endCxn id="2644" idx="1"/>
          </p:cNvCxnSpPr>
          <p:nvPr/>
        </p:nvCxnSpPr>
        <p:spPr>
          <a:xfrm>
            <a:off x="5502558" y="4891350"/>
            <a:ext cx="567600" cy="0"/>
          </a:xfrm>
          <a:prstGeom prst="straightConnector1">
            <a:avLst/>
          </a:prstGeom>
          <a:noFill/>
          <a:ln cap="flat" cmpd="sng" w="9525">
            <a:solidFill>
              <a:srgbClr val="FF0000"/>
            </a:solidFill>
            <a:prstDash val="solid"/>
            <a:round/>
            <a:headEnd len="sm" w="sm" type="none"/>
            <a:tailEnd len="med" w="med" type="triangle"/>
          </a:ln>
        </p:spPr>
      </p:cxnSp>
      <p:cxnSp>
        <p:nvCxnSpPr>
          <p:cNvPr id="2648" name="Google Shape;2648;p142"/>
          <p:cNvCxnSpPr>
            <a:stCxn id="2644" idx="3"/>
            <a:endCxn id="2645" idx="1"/>
          </p:cNvCxnSpPr>
          <p:nvPr/>
        </p:nvCxnSpPr>
        <p:spPr>
          <a:xfrm>
            <a:off x="8754597" y="4891350"/>
            <a:ext cx="483000" cy="0"/>
          </a:xfrm>
          <a:prstGeom prst="straightConnector1">
            <a:avLst/>
          </a:prstGeom>
          <a:noFill/>
          <a:ln cap="flat" cmpd="sng" w="9525">
            <a:solidFill>
              <a:srgbClr val="FF0000"/>
            </a:solidFill>
            <a:prstDash val="solid"/>
            <a:round/>
            <a:headEnd len="sm" w="sm" type="none"/>
            <a:tailEnd len="med" w="med" type="triangle"/>
          </a:ln>
        </p:spPr>
      </p:cxnSp>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2" name="Shape 2652"/>
        <p:cNvGrpSpPr/>
        <p:nvPr/>
      </p:nvGrpSpPr>
      <p:grpSpPr>
        <a:xfrm>
          <a:off x="0" y="0"/>
          <a:ext cx="0" cy="0"/>
          <a:chOff x="0" y="0"/>
          <a:chExt cx="0" cy="0"/>
        </a:xfrm>
      </p:grpSpPr>
      <p:sp>
        <p:nvSpPr>
          <p:cNvPr id="2653" name="Google Shape;2653;p143"/>
          <p:cNvSpPr txBox="1"/>
          <p:nvPr/>
        </p:nvSpPr>
        <p:spPr>
          <a:xfrm>
            <a:off x="425674" y="2501687"/>
            <a:ext cx="3940500" cy="2552700"/>
          </a:xfrm>
          <a:prstGeom prst="rect">
            <a:avLst/>
          </a:prstGeom>
          <a:noFill/>
          <a:ln>
            <a:noFill/>
          </a:ln>
        </p:spPr>
        <p:txBody>
          <a:bodyPr anchorCtr="0" anchor="t" bIns="91425" lIns="91425" spcFirstLastPara="1" rIns="91425" wrap="square" tIns="91425">
            <a:spAutoFit/>
          </a:bodyPr>
          <a:lstStyle/>
          <a:p>
            <a:pPr indent="-279400" lvl="0" marL="457200" marR="0" rtl="0" algn="just">
              <a:lnSpc>
                <a:spcPct val="115000"/>
              </a:lnSpc>
              <a:spcBef>
                <a:spcPts val="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This feature helps users to be notified that another caller is trying to get through their line while they are currently engaged on a call. </a:t>
            </a:r>
            <a:br>
              <a:rPr b="0" i="0" lang="en-US" sz="1700" u="none" cap="none" strike="noStrike">
                <a:solidFill>
                  <a:schemeClr val="dk1"/>
                </a:solidFill>
                <a:latin typeface="Arial"/>
                <a:ea typeface="Arial"/>
                <a:cs typeface="Arial"/>
                <a:sym typeface="Arial"/>
              </a:rPr>
            </a:br>
            <a:endParaRPr b="0" i="0" sz="1700" u="none" cap="none" strike="noStrike">
              <a:solidFill>
                <a:schemeClr val="dk1"/>
              </a:solidFill>
              <a:latin typeface="Arial"/>
              <a:ea typeface="Arial"/>
              <a:cs typeface="Arial"/>
              <a:sym typeface="Arial"/>
            </a:endParaRPr>
          </a:p>
          <a:p>
            <a:pPr indent="-279400" lvl="0" marL="457200" marR="0" rtl="0" algn="just">
              <a:lnSpc>
                <a:spcPct val="115000"/>
              </a:lnSpc>
              <a:spcBef>
                <a:spcPts val="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Users are able to choose whether to accept/reject the new call or keep talking on the line.</a:t>
            </a:r>
            <a:endParaRPr b="0" i="0" sz="1700" u="none" cap="none" strike="noStrike">
              <a:solidFill>
                <a:schemeClr val="dk1"/>
              </a:solidFill>
              <a:latin typeface="Arial"/>
              <a:ea typeface="Arial"/>
              <a:cs typeface="Arial"/>
              <a:sym typeface="Arial"/>
            </a:endParaRPr>
          </a:p>
        </p:txBody>
      </p:sp>
      <p:pic>
        <p:nvPicPr>
          <p:cNvPr id="2654" name="Google Shape;2654;p143"/>
          <p:cNvPicPr preferRelativeResize="0"/>
          <p:nvPr/>
        </p:nvPicPr>
        <p:blipFill rotWithShape="1">
          <a:blip r:embed="rId3">
            <a:alphaModFix/>
          </a:blip>
          <a:srcRect b="0" l="1379" r="1380" t="0"/>
          <a:stretch/>
        </p:blipFill>
        <p:spPr>
          <a:xfrm>
            <a:off x="8240663" y="1248575"/>
            <a:ext cx="3525675" cy="4910626"/>
          </a:xfrm>
          <a:prstGeom prst="rect">
            <a:avLst/>
          </a:prstGeom>
          <a:noFill/>
          <a:ln cap="flat" cmpd="sng" w="9525">
            <a:solidFill>
              <a:srgbClr val="999999"/>
            </a:solidFill>
            <a:prstDash val="solid"/>
            <a:round/>
            <a:headEnd len="sm" w="sm" type="none"/>
            <a:tailEnd len="sm" w="sm" type="none"/>
          </a:ln>
        </p:spPr>
      </p:pic>
      <p:pic>
        <p:nvPicPr>
          <p:cNvPr id="2655" name="Google Shape;2655;p143"/>
          <p:cNvPicPr preferRelativeResize="0"/>
          <p:nvPr/>
        </p:nvPicPr>
        <p:blipFill rotWithShape="1">
          <a:blip r:embed="rId4">
            <a:alphaModFix/>
          </a:blip>
          <a:srcRect b="0" l="874" r="874" t="0"/>
          <a:stretch/>
        </p:blipFill>
        <p:spPr>
          <a:xfrm>
            <a:off x="4468699" y="1248586"/>
            <a:ext cx="3525664" cy="4895786"/>
          </a:xfrm>
          <a:prstGeom prst="rect">
            <a:avLst/>
          </a:prstGeom>
          <a:noFill/>
          <a:ln cap="flat" cmpd="sng" w="9525">
            <a:solidFill>
              <a:srgbClr val="999999"/>
            </a:solidFill>
            <a:prstDash val="solid"/>
            <a:round/>
            <a:headEnd len="sm" w="sm" type="none"/>
            <a:tailEnd len="sm" w="sm" type="none"/>
          </a:ln>
        </p:spPr>
      </p:pic>
      <p:cxnSp>
        <p:nvCxnSpPr>
          <p:cNvPr id="2656" name="Google Shape;2656;p143"/>
          <p:cNvCxnSpPr>
            <a:stCxn id="2655" idx="3"/>
            <a:endCxn id="2654" idx="1"/>
          </p:cNvCxnSpPr>
          <p:nvPr/>
        </p:nvCxnSpPr>
        <p:spPr>
          <a:xfrm>
            <a:off x="7994363" y="3696479"/>
            <a:ext cx="246300" cy="7500"/>
          </a:xfrm>
          <a:prstGeom prst="straightConnector1">
            <a:avLst/>
          </a:prstGeom>
          <a:noFill/>
          <a:ln cap="flat" cmpd="sng" w="9525">
            <a:solidFill>
              <a:srgbClr val="FF0000"/>
            </a:solidFill>
            <a:prstDash val="solid"/>
            <a:round/>
            <a:headEnd len="sm" w="sm" type="none"/>
            <a:tailEnd len="med" w="med" type="triangle"/>
          </a:ln>
        </p:spPr>
      </p:cxnSp>
      <p:sp>
        <p:nvSpPr>
          <p:cNvPr id="2657" name="Google Shape;2657;p143"/>
          <p:cNvSpPr txBox="1"/>
          <p:nvPr>
            <p:ph type="title"/>
          </p:nvPr>
        </p:nvSpPr>
        <p:spPr>
          <a:xfrm>
            <a:off x="302850" y="184300"/>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solidFill>
                  <a:schemeClr val="dk1"/>
                </a:solidFill>
              </a:rPr>
              <a:t>Mac</a:t>
            </a:r>
            <a:r>
              <a:rPr b="1" lang="en-US"/>
              <a:t> App</a:t>
            </a:r>
            <a:r>
              <a:rPr lang="en-US"/>
              <a:t> &lt;Call Waiting&gt;</a:t>
            </a:r>
            <a:endParaRPr/>
          </a:p>
        </p:txBody>
      </p:sp>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1" name="Shape 2661"/>
        <p:cNvGrpSpPr/>
        <p:nvPr/>
      </p:nvGrpSpPr>
      <p:grpSpPr>
        <a:xfrm>
          <a:off x="0" y="0"/>
          <a:ext cx="0" cy="0"/>
          <a:chOff x="0" y="0"/>
          <a:chExt cx="0" cy="0"/>
        </a:xfrm>
      </p:grpSpPr>
      <p:sp>
        <p:nvSpPr>
          <p:cNvPr id="2662" name="Google Shape;2662;p144"/>
          <p:cNvSpPr txBox="1"/>
          <p:nvPr/>
        </p:nvSpPr>
        <p:spPr>
          <a:xfrm>
            <a:off x="133950" y="1440375"/>
            <a:ext cx="6188400" cy="45198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This feature allows users to pick up calls of other extensions.</a:t>
            </a:r>
            <a:endParaRPr b="0" i="0" sz="14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203200" lvl="0" marL="514350" marR="0" rtl="0" algn="just">
              <a:lnSpc>
                <a:spcPct val="115000"/>
              </a:lnSpc>
              <a:spcBef>
                <a:spcPts val="0"/>
              </a:spcBef>
              <a:spcAft>
                <a:spcPts val="0"/>
              </a:spcAft>
              <a:buClr>
                <a:schemeClr val="dk1"/>
              </a:buClr>
              <a:buSzPts val="1400"/>
              <a:buFont typeface="Calibri"/>
              <a:buChar char="●"/>
            </a:pPr>
            <a:r>
              <a:rPr b="0" i="0" lang="en-US" sz="1400" u="none" cap="none" strike="noStrike">
                <a:solidFill>
                  <a:schemeClr val="dk1"/>
                </a:solidFill>
                <a:latin typeface="Arial"/>
                <a:ea typeface="Arial"/>
                <a:cs typeface="Arial"/>
                <a:sym typeface="Arial"/>
              </a:rPr>
              <a:t>To directly pick up the call of any extension, press: </a:t>
            </a:r>
            <a:endParaRPr b="0" i="0" sz="1400" u="none" cap="none" strike="noStrike">
              <a:solidFill>
                <a:schemeClr val="dk1"/>
              </a:solidFill>
              <a:latin typeface="Arial"/>
              <a:ea typeface="Arial"/>
              <a:cs typeface="Arial"/>
              <a:sym typeface="Arial"/>
            </a:endParaRPr>
          </a:p>
          <a:p>
            <a:pPr indent="-317500" lvl="1" marL="914400" marR="0" rtl="0" algn="just">
              <a:lnSpc>
                <a:spcPct val="115000"/>
              </a:lnSpc>
              <a:spcBef>
                <a:spcPts val="0"/>
              </a:spcBef>
              <a:spcAft>
                <a:spcPts val="0"/>
              </a:spcAft>
              <a:buClr>
                <a:schemeClr val="dk1"/>
              </a:buClr>
              <a:buSzPts val="1400"/>
              <a:buFont typeface="Calibri"/>
              <a:buChar char="○"/>
            </a:pPr>
            <a:r>
              <a:rPr b="1" i="0" lang="en-US" sz="1400" u="none" cap="none" strike="noStrike">
                <a:solidFill>
                  <a:schemeClr val="dk1"/>
                </a:solidFill>
                <a:latin typeface="Arial"/>
                <a:ea typeface="Arial"/>
                <a:cs typeface="Arial"/>
                <a:sym typeface="Arial"/>
              </a:rPr>
              <a:t>Pickup prefix + user key + #</a:t>
            </a:r>
            <a:endParaRPr b="1" i="0" sz="1400" u="none" cap="none" strike="noStrike">
              <a:solidFill>
                <a:schemeClr val="dk1"/>
              </a:solidFill>
              <a:latin typeface="Arial"/>
              <a:ea typeface="Arial"/>
              <a:cs typeface="Arial"/>
              <a:sym typeface="Arial"/>
            </a:endParaRPr>
          </a:p>
          <a:p>
            <a:pPr indent="-317500" lvl="2" marL="1371600" marR="0" rtl="0" algn="just">
              <a:lnSpc>
                <a:spcPct val="115000"/>
              </a:lnSpc>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Example: </a:t>
            </a:r>
            <a:endParaRPr b="0" i="0" sz="1400" u="none" cap="none" strike="noStrike">
              <a:solidFill>
                <a:schemeClr val="dk1"/>
              </a:solidFill>
              <a:latin typeface="Arial"/>
              <a:ea typeface="Arial"/>
              <a:cs typeface="Arial"/>
              <a:sym typeface="Arial"/>
            </a:endParaRPr>
          </a:p>
          <a:p>
            <a:pPr indent="-317500" lvl="3" marL="1828800" marR="0" rtl="0" algn="just">
              <a:lnSpc>
                <a:spcPct val="115000"/>
              </a:lnSpc>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The pickup prefix is *10</a:t>
            </a:r>
            <a:endParaRPr b="0" i="0" sz="1400" u="none" cap="none" strike="noStrike">
              <a:solidFill>
                <a:schemeClr val="dk1"/>
              </a:solidFill>
              <a:latin typeface="Arial"/>
              <a:ea typeface="Arial"/>
              <a:cs typeface="Arial"/>
              <a:sym typeface="Arial"/>
            </a:endParaRPr>
          </a:p>
          <a:p>
            <a:pPr indent="-317500" lvl="3" marL="1828800" marR="0" rtl="0" algn="just">
              <a:lnSpc>
                <a:spcPct val="115000"/>
              </a:lnSpc>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Pick up the call that is ringing at Ext 222, press </a:t>
            </a:r>
            <a:r>
              <a:rPr b="0" i="1" lang="en-US" sz="1400" u="none" cap="none" strike="noStrike">
                <a:solidFill>
                  <a:schemeClr val="dk1"/>
                </a:solidFill>
                <a:latin typeface="Arial"/>
                <a:ea typeface="Arial"/>
                <a:cs typeface="Arial"/>
                <a:sym typeface="Arial"/>
              </a:rPr>
              <a:t>*10222#</a:t>
            </a:r>
            <a:endParaRPr b="0" i="1" sz="1400" u="none" cap="none" strike="noStrike">
              <a:solidFill>
                <a:schemeClr val="dk1"/>
              </a:solidFill>
              <a:latin typeface="Arial"/>
              <a:ea typeface="Arial"/>
              <a:cs typeface="Arial"/>
              <a:sym typeface="Arial"/>
            </a:endParaRPr>
          </a:p>
          <a:p>
            <a:pPr indent="-203200" lvl="0" marL="514350" marR="0" rtl="0" algn="just">
              <a:lnSpc>
                <a:spcPct val="115000"/>
              </a:lnSpc>
              <a:spcBef>
                <a:spcPts val="0"/>
              </a:spcBef>
              <a:spcAft>
                <a:spcPts val="0"/>
              </a:spcAft>
              <a:buClr>
                <a:schemeClr val="dk1"/>
              </a:buClr>
              <a:buSzPts val="1400"/>
              <a:buFont typeface="Calibri"/>
              <a:buChar char="●"/>
            </a:pPr>
            <a:r>
              <a:rPr b="0" i="0" lang="en-US" sz="1400" u="none" cap="none" strike="noStrike">
                <a:solidFill>
                  <a:schemeClr val="dk1"/>
                </a:solidFill>
                <a:latin typeface="Arial"/>
                <a:ea typeface="Arial"/>
                <a:cs typeface="Arial"/>
                <a:sym typeface="Arial"/>
              </a:rPr>
              <a:t>To pick up the call of another extension in the same group, press: </a:t>
            </a:r>
            <a:endParaRPr b="0" i="0" sz="1400" u="none" cap="none" strike="noStrike">
              <a:solidFill>
                <a:schemeClr val="dk1"/>
              </a:solidFill>
              <a:latin typeface="Arial"/>
              <a:ea typeface="Arial"/>
              <a:cs typeface="Arial"/>
              <a:sym typeface="Arial"/>
            </a:endParaRPr>
          </a:p>
          <a:p>
            <a:pPr indent="-317500" lvl="1" marL="914400" marR="0" rtl="0" algn="just">
              <a:lnSpc>
                <a:spcPct val="115000"/>
              </a:lnSpc>
              <a:spcBef>
                <a:spcPts val="0"/>
              </a:spcBef>
              <a:spcAft>
                <a:spcPts val="0"/>
              </a:spcAft>
              <a:buClr>
                <a:schemeClr val="dk1"/>
              </a:buClr>
              <a:buSzPts val="1400"/>
              <a:buFont typeface="Calibri"/>
              <a:buChar char="○"/>
            </a:pPr>
            <a:r>
              <a:rPr b="1" i="0" lang="en-US" sz="1400" u="none" cap="none" strike="noStrike">
                <a:solidFill>
                  <a:schemeClr val="dk1"/>
                </a:solidFill>
                <a:latin typeface="Arial"/>
                <a:ea typeface="Arial"/>
                <a:cs typeface="Arial"/>
                <a:sym typeface="Arial"/>
              </a:rPr>
              <a:t>Pickup prefix + #</a:t>
            </a:r>
            <a:endParaRPr b="1" i="0" sz="1400" u="none" cap="none" strike="noStrike">
              <a:solidFill>
                <a:schemeClr val="dk1"/>
              </a:solidFill>
              <a:latin typeface="Arial"/>
              <a:ea typeface="Arial"/>
              <a:cs typeface="Arial"/>
              <a:sym typeface="Arial"/>
            </a:endParaRPr>
          </a:p>
          <a:p>
            <a:pPr indent="-317500" lvl="2" marL="1371600" marR="0" rtl="0" algn="just">
              <a:lnSpc>
                <a:spcPct val="115000"/>
              </a:lnSpc>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Example: </a:t>
            </a:r>
            <a:endParaRPr b="0" i="0" sz="1400" u="none" cap="none" strike="noStrike">
              <a:solidFill>
                <a:schemeClr val="dk1"/>
              </a:solidFill>
              <a:latin typeface="Arial"/>
              <a:ea typeface="Arial"/>
              <a:cs typeface="Arial"/>
              <a:sym typeface="Arial"/>
            </a:endParaRPr>
          </a:p>
          <a:p>
            <a:pPr indent="-317500" lvl="3" marL="1828800" marR="0" rtl="0" algn="just">
              <a:lnSpc>
                <a:spcPct val="115000"/>
              </a:lnSpc>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The pickup prefix is *10</a:t>
            </a:r>
            <a:endParaRPr b="0" i="0" sz="1400" u="none" cap="none" strike="noStrike">
              <a:solidFill>
                <a:schemeClr val="dk1"/>
              </a:solidFill>
              <a:latin typeface="Arial"/>
              <a:ea typeface="Arial"/>
              <a:cs typeface="Arial"/>
              <a:sym typeface="Arial"/>
            </a:endParaRPr>
          </a:p>
          <a:p>
            <a:pPr indent="-317500" lvl="3" marL="1828800" marR="0" rtl="0" algn="just">
              <a:lnSpc>
                <a:spcPct val="115000"/>
              </a:lnSpc>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Ext 222 &amp; Ext 223 are in the same Group</a:t>
            </a:r>
            <a:endParaRPr b="0" i="0" sz="1400" u="none" cap="none" strike="noStrike">
              <a:solidFill>
                <a:schemeClr val="dk1"/>
              </a:solidFill>
              <a:latin typeface="Arial"/>
              <a:ea typeface="Arial"/>
              <a:cs typeface="Arial"/>
              <a:sym typeface="Arial"/>
            </a:endParaRPr>
          </a:p>
          <a:p>
            <a:pPr indent="-317500" lvl="3" marL="1828800" marR="0" rtl="0" algn="just">
              <a:lnSpc>
                <a:spcPct val="115000"/>
              </a:lnSpc>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Ext 223 wants to pick up the call ringing at Ext 222, press </a:t>
            </a:r>
            <a:r>
              <a:rPr b="0" i="1" lang="en-US" sz="1400" u="none" cap="none" strike="noStrike">
                <a:solidFill>
                  <a:schemeClr val="dk1"/>
                </a:solidFill>
                <a:latin typeface="Arial"/>
                <a:ea typeface="Arial"/>
                <a:cs typeface="Arial"/>
                <a:sym typeface="Arial"/>
              </a:rPr>
              <a:t>*10#</a:t>
            </a:r>
            <a:endParaRPr b="0" i="1" sz="14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100"/>
              <a:buFont typeface="Arial"/>
              <a:buNone/>
            </a:pPr>
            <a:r>
              <a:rPr b="1" i="1" lang="en-US" sz="1100" u="none" cap="none" strike="noStrike">
                <a:solidFill>
                  <a:schemeClr val="dk1"/>
                </a:solidFill>
                <a:highlight>
                  <a:srgbClr val="FFFFFF"/>
                </a:highlight>
                <a:latin typeface="Arial"/>
                <a:ea typeface="Arial"/>
                <a:cs typeface="Arial"/>
                <a:sym typeface="Arial"/>
              </a:rPr>
              <a:t>**</a:t>
            </a:r>
            <a:r>
              <a:rPr b="1" i="1" lang="en-US" sz="1100" u="sng" cap="none" strike="noStrike">
                <a:solidFill>
                  <a:schemeClr val="dk1"/>
                </a:solidFill>
                <a:highlight>
                  <a:srgbClr val="FFFFFF"/>
                </a:highlight>
                <a:latin typeface="Arial"/>
                <a:ea typeface="Arial"/>
                <a:cs typeface="Arial"/>
                <a:sym typeface="Arial"/>
              </a:rPr>
              <a:t>Notes</a:t>
            </a:r>
            <a:r>
              <a:rPr b="0" i="1" lang="en-US" sz="1100" u="none" cap="none" strike="noStrike">
                <a:solidFill>
                  <a:schemeClr val="dk1"/>
                </a:solidFill>
                <a:highlight>
                  <a:srgbClr val="FFFFFF"/>
                </a:highlight>
                <a:latin typeface="Arial"/>
                <a:ea typeface="Arial"/>
                <a:cs typeface="Arial"/>
                <a:sym typeface="Arial"/>
              </a:rPr>
              <a:t>:</a:t>
            </a:r>
            <a:endParaRPr b="0" i="1" sz="1100" u="none" cap="none" strike="noStrike">
              <a:solidFill>
                <a:schemeClr val="dk1"/>
              </a:solidFill>
              <a:highlight>
                <a:srgbClr val="FFFFFF"/>
              </a:highlight>
              <a:latin typeface="Arial"/>
              <a:ea typeface="Arial"/>
              <a:cs typeface="Arial"/>
              <a:sym typeface="Arial"/>
            </a:endParaRPr>
          </a:p>
          <a:p>
            <a:pPr indent="-298450" lvl="0" marL="457200" marR="0" rtl="0" algn="l">
              <a:lnSpc>
                <a:spcPct val="115000"/>
              </a:lnSpc>
              <a:spcBef>
                <a:spcPts val="0"/>
              </a:spcBef>
              <a:spcAft>
                <a:spcPts val="0"/>
              </a:spcAft>
              <a:buClr>
                <a:schemeClr val="dk1"/>
              </a:buClr>
              <a:buSzPts val="1100"/>
              <a:buFont typeface="Arial"/>
              <a:buChar char="●"/>
            </a:pPr>
            <a:r>
              <a:rPr b="0" i="1" lang="en-US" sz="1100" u="none" cap="none" strike="noStrike">
                <a:solidFill>
                  <a:schemeClr val="dk1"/>
                </a:solidFill>
                <a:highlight>
                  <a:srgbClr val="FFFFFF"/>
                </a:highlight>
                <a:latin typeface="Arial"/>
                <a:ea typeface="Arial"/>
                <a:cs typeface="Arial"/>
                <a:sym typeface="Arial"/>
              </a:rPr>
              <a:t>Call Pickup is only available if your organization has a Call Group license.</a:t>
            </a:r>
            <a:endParaRPr b="0" i="1" sz="1100" u="none" cap="none" strike="noStrike">
              <a:solidFill>
                <a:schemeClr val="dk1"/>
              </a:solidFill>
              <a:highlight>
                <a:srgbClr val="FFFFFF"/>
              </a:highlight>
              <a:latin typeface="Arial"/>
              <a:ea typeface="Arial"/>
              <a:cs typeface="Arial"/>
              <a:sym typeface="Arial"/>
            </a:endParaRPr>
          </a:p>
          <a:p>
            <a:pPr indent="-298450" lvl="0" marL="457200" marR="0" rtl="0" algn="l">
              <a:lnSpc>
                <a:spcPct val="115000"/>
              </a:lnSpc>
              <a:spcBef>
                <a:spcPts val="0"/>
              </a:spcBef>
              <a:spcAft>
                <a:spcPts val="0"/>
              </a:spcAft>
              <a:buClr>
                <a:schemeClr val="dk1"/>
              </a:buClr>
              <a:buSzPts val="1100"/>
              <a:buFont typeface="Arial"/>
              <a:buChar char="●"/>
            </a:pPr>
            <a:r>
              <a:rPr b="0" i="1" lang="en-US" sz="1100" u="none" cap="none" strike="noStrike">
                <a:solidFill>
                  <a:schemeClr val="dk1"/>
                </a:solidFill>
                <a:highlight>
                  <a:srgbClr val="FFFFFF"/>
                </a:highlight>
                <a:latin typeface="Arial"/>
                <a:ea typeface="Arial"/>
                <a:cs typeface="Arial"/>
                <a:sym typeface="Arial"/>
              </a:rPr>
              <a:t>Pickup Prefix is configured in the Call Group tab on the portal by Owner/Admins.</a:t>
            </a:r>
            <a:endParaRPr b="0" i="0" sz="1400" u="none" cap="none" strike="noStrike">
              <a:solidFill>
                <a:schemeClr val="dk1"/>
              </a:solidFill>
              <a:latin typeface="Arial"/>
              <a:ea typeface="Arial"/>
              <a:cs typeface="Arial"/>
              <a:sym typeface="Arial"/>
            </a:endParaRPr>
          </a:p>
        </p:txBody>
      </p:sp>
      <p:grpSp>
        <p:nvGrpSpPr>
          <p:cNvPr id="2663" name="Google Shape;2663;p144"/>
          <p:cNvGrpSpPr/>
          <p:nvPr/>
        </p:nvGrpSpPr>
        <p:grpSpPr>
          <a:xfrm>
            <a:off x="6522675" y="1657112"/>
            <a:ext cx="5287875" cy="3543776"/>
            <a:chOff x="6522675" y="1657112"/>
            <a:chExt cx="5287875" cy="3543776"/>
          </a:xfrm>
        </p:grpSpPr>
        <p:pic>
          <p:nvPicPr>
            <p:cNvPr id="2664" name="Google Shape;2664;p144"/>
            <p:cNvPicPr preferRelativeResize="0"/>
            <p:nvPr/>
          </p:nvPicPr>
          <p:blipFill rotWithShape="1">
            <a:blip r:embed="rId3">
              <a:alphaModFix/>
            </a:blip>
            <a:srcRect b="0" l="670" r="660" t="0"/>
            <a:stretch/>
          </p:blipFill>
          <p:spPr>
            <a:xfrm>
              <a:off x="9243200" y="1657112"/>
              <a:ext cx="2567350" cy="3543776"/>
            </a:xfrm>
            <a:prstGeom prst="rect">
              <a:avLst/>
            </a:prstGeom>
            <a:noFill/>
            <a:ln>
              <a:noFill/>
            </a:ln>
          </p:spPr>
        </p:pic>
        <p:pic>
          <p:nvPicPr>
            <p:cNvPr id="2665" name="Google Shape;2665;p144"/>
            <p:cNvPicPr preferRelativeResize="0"/>
            <p:nvPr/>
          </p:nvPicPr>
          <p:blipFill rotWithShape="1">
            <a:blip r:embed="rId4">
              <a:alphaModFix/>
            </a:blip>
            <a:srcRect b="0" l="55" r="49334" t="0"/>
            <a:stretch/>
          </p:blipFill>
          <p:spPr>
            <a:xfrm>
              <a:off x="6522675" y="1674275"/>
              <a:ext cx="2419625" cy="3509475"/>
            </a:xfrm>
            <a:prstGeom prst="rect">
              <a:avLst/>
            </a:prstGeom>
            <a:noFill/>
            <a:ln cap="flat" cmpd="sng" w="9525">
              <a:solidFill>
                <a:srgbClr val="999999"/>
              </a:solidFill>
              <a:prstDash val="solid"/>
              <a:round/>
              <a:headEnd len="sm" w="sm" type="none"/>
              <a:tailEnd len="sm" w="sm" type="none"/>
            </a:ln>
          </p:spPr>
        </p:pic>
        <p:cxnSp>
          <p:nvCxnSpPr>
            <p:cNvPr id="2666" name="Google Shape;2666;p144"/>
            <p:cNvCxnSpPr>
              <a:stCxn id="2665" idx="3"/>
              <a:endCxn id="2664" idx="1"/>
            </p:cNvCxnSpPr>
            <p:nvPr/>
          </p:nvCxnSpPr>
          <p:spPr>
            <a:xfrm>
              <a:off x="8942300" y="3429013"/>
              <a:ext cx="300900" cy="0"/>
            </a:xfrm>
            <a:prstGeom prst="straightConnector1">
              <a:avLst/>
            </a:prstGeom>
            <a:noFill/>
            <a:ln cap="flat" cmpd="sng" w="9525">
              <a:solidFill>
                <a:srgbClr val="FF0000"/>
              </a:solidFill>
              <a:prstDash val="solid"/>
              <a:round/>
              <a:headEnd len="sm" w="sm" type="none"/>
              <a:tailEnd len="med" w="med" type="triangle"/>
            </a:ln>
          </p:spPr>
        </p:cxnSp>
        <p:sp>
          <p:nvSpPr>
            <p:cNvPr id="2667" name="Google Shape;2667;p144"/>
            <p:cNvSpPr/>
            <p:nvPr/>
          </p:nvSpPr>
          <p:spPr>
            <a:xfrm>
              <a:off x="6615800" y="1898750"/>
              <a:ext cx="790200" cy="2682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8" name="Google Shape;2668;p144"/>
            <p:cNvSpPr/>
            <p:nvPr/>
          </p:nvSpPr>
          <p:spPr>
            <a:xfrm>
              <a:off x="9355550" y="2115925"/>
              <a:ext cx="624600" cy="2682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669" name="Google Shape;2669;p144"/>
          <p:cNvSpPr txBox="1"/>
          <p:nvPr>
            <p:ph type="title"/>
          </p:nvPr>
        </p:nvSpPr>
        <p:spPr>
          <a:xfrm>
            <a:off x="302850" y="184300"/>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solidFill>
                  <a:schemeClr val="dk1"/>
                </a:solidFill>
              </a:rPr>
              <a:t>Mac</a:t>
            </a:r>
            <a:r>
              <a:rPr b="1" lang="en-US"/>
              <a:t> App</a:t>
            </a:r>
            <a:r>
              <a:rPr lang="en-US"/>
              <a:t> &lt;Call Pickup&gt;</a:t>
            </a:r>
            <a:endParaRPr/>
          </a:p>
        </p:txBody>
      </p:sp>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4" name="Shape 2674"/>
        <p:cNvGrpSpPr/>
        <p:nvPr/>
      </p:nvGrpSpPr>
      <p:grpSpPr>
        <a:xfrm>
          <a:off x="0" y="0"/>
          <a:ext cx="0" cy="0"/>
          <a:chOff x="0" y="0"/>
          <a:chExt cx="0" cy="0"/>
        </a:xfrm>
      </p:grpSpPr>
      <p:sp>
        <p:nvSpPr>
          <p:cNvPr id="2675" name="Google Shape;2675;p145"/>
          <p:cNvSpPr txBox="1"/>
          <p:nvPr/>
        </p:nvSpPr>
        <p:spPr>
          <a:xfrm>
            <a:off x="882150" y="826900"/>
            <a:ext cx="10427700" cy="9234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When users encounter an issue with Desktop app, they can submit a Diagnostic Report for our Technical team to investigate further.</a:t>
            </a:r>
            <a:endParaRPr b="0" i="0" sz="16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600"/>
              <a:buFont typeface="Arial"/>
              <a:buNone/>
            </a:pPr>
            <a:r>
              <a:rPr b="0" i="1" lang="en-US" sz="1600" u="none" cap="none" strike="noStrike">
                <a:solidFill>
                  <a:srgbClr val="000000"/>
                </a:solidFill>
                <a:latin typeface="Arial"/>
                <a:ea typeface="Arial"/>
                <a:cs typeface="Arial"/>
                <a:sym typeface="Arial"/>
              </a:rPr>
              <a:t>Note: This feature is only available after Admins enable </a:t>
            </a:r>
            <a:r>
              <a:rPr b="1" i="1" lang="en-US" sz="1600" u="none" cap="none" strike="noStrike">
                <a:solidFill>
                  <a:srgbClr val="000000"/>
                </a:solidFill>
                <a:latin typeface="Arial"/>
                <a:ea typeface="Arial"/>
                <a:cs typeface="Arial"/>
                <a:sym typeface="Arial"/>
              </a:rPr>
              <a:t>Debug Mode</a:t>
            </a:r>
            <a:r>
              <a:rPr b="0" i="1" lang="en-US" sz="1600" u="none" cap="none" strike="noStrike">
                <a:solidFill>
                  <a:srgbClr val="000000"/>
                </a:solidFill>
                <a:latin typeface="Arial"/>
                <a:ea typeface="Arial"/>
                <a:cs typeface="Arial"/>
                <a:sym typeface="Arial"/>
              </a:rPr>
              <a:t> in the </a:t>
            </a:r>
            <a:r>
              <a:rPr b="1" i="1" lang="en-US" sz="1600" u="none" cap="none" strike="noStrike">
                <a:solidFill>
                  <a:srgbClr val="000000"/>
                </a:solidFill>
                <a:latin typeface="Arial"/>
                <a:ea typeface="Arial"/>
                <a:cs typeface="Arial"/>
                <a:sym typeface="Arial"/>
              </a:rPr>
              <a:t>Admin Tools</a:t>
            </a:r>
            <a:r>
              <a:rPr b="0" i="1" lang="en-US" sz="1600" u="none" cap="none" strike="noStrike">
                <a:solidFill>
                  <a:srgbClr val="000000"/>
                </a:solidFill>
                <a:latin typeface="Arial"/>
                <a:ea typeface="Arial"/>
                <a:cs typeface="Arial"/>
                <a:sym typeface="Arial"/>
              </a:rPr>
              <a:t> tab on the portal.</a:t>
            </a:r>
            <a:endParaRPr b="0" i="1" sz="1600" u="none" cap="none" strike="noStrike">
              <a:solidFill>
                <a:srgbClr val="000000"/>
              </a:solidFill>
              <a:latin typeface="Arial"/>
              <a:ea typeface="Arial"/>
              <a:cs typeface="Arial"/>
              <a:sym typeface="Arial"/>
            </a:endParaRPr>
          </a:p>
        </p:txBody>
      </p:sp>
      <p:sp>
        <p:nvSpPr>
          <p:cNvPr id="2676" name="Google Shape;2676;p145"/>
          <p:cNvSpPr txBox="1"/>
          <p:nvPr>
            <p:ph type="title"/>
          </p:nvPr>
        </p:nvSpPr>
        <p:spPr>
          <a:xfrm>
            <a:off x="302850" y="184300"/>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solidFill>
                  <a:schemeClr val="dk1"/>
                </a:solidFill>
              </a:rPr>
              <a:t>Mac</a:t>
            </a:r>
            <a:r>
              <a:rPr b="1" lang="en-US"/>
              <a:t> App</a:t>
            </a:r>
            <a:r>
              <a:rPr lang="en-US"/>
              <a:t> &lt;Submit Diagnostic Report&gt;</a:t>
            </a:r>
            <a:endParaRPr/>
          </a:p>
        </p:txBody>
      </p:sp>
      <p:pic>
        <p:nvPicPr>
          <p:cNvPr id="2677" name="Google Shape;2677;p145"/>
          <p:cNvPicPr preferRelativeResize="0"/>
          <p:nvPr/>
        </p:nvPicPr>
        <p:blipFill rotWithShape="1">
          <a:blip r:embed="rId3">
            <a:alphaModFix/>
          </a:blip>
          <a:srcRect b="0" l="0" r="0" t="0"/>
          <a:stretch/>
        </p:blipFill>
        <p:spPr>
          <a:xfrm>
            <a:off x="1121088" y="1838025"/>
            <a:ext cx="9949824" cy="4840949"/>
          </a:xfrm>
          <a:prstGeom prst="rect">
            <a:avLst/>
          </a:prstGeom>
          <a:noFill/>
          <a:ln cap="flat" cmpd="sng" w="9525">
            <a:solidFill>
              <a:srgbClr val="898989"/>
            </a:solidFill>
            <a:prstDash val="solid"/>
            <a:round/>
            <a:headEnd len="sm" w="sm" type="none"/>
            <a:tailEnd len="sm" w="sm" type="none"/>
          </a:ln>
        </p:spPr>
      </p:pic>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1" name="Shape 2681"/>
        <p:cNvGrpSpPr/>
        <p:nvPr/>
      </p:nvGrpSpPr>
      <p:grpSpPr>
        <a:xfrm>
          <a:off x="0" y="0"/>
          <a:ext cx="0" cy="0"/>
          <a:chOff x="0" y="0"/>
          <a:chExt cx="0" cy="0"/>
        </a:xfrm>
      </p:grpSpPr>
      <p:sp>
        <p:nvSpPr>
          <p:cNvPr id="2682" name="Google Shape;2682;p146"/>
          <p:cNvSpPr txBox="1"/>
          <p:nvPr>
            <p:ph type="title"/>
          </p:nvPr>
        </p:nvSpPr>
        <p:spPr>
          <a:xfrm>
            <a:off x="2571750" y="2392450"/>
            <a:ext cx="7048500" cy="113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800"/>
              <a:buFont typeface="Quattrocento Sans"/>
              <a:buNone/>
            </a:pPr>
            <a:r>
              <a:rPr lang="en-US" sz="4000">
                <a:latin typeface="Verdana"/>
                <a:ea typeface="Verdana"/>
                <a:cs typeface="Verdana"/>
                <a:sym typeface="Verdana"/>
              </a:rPr>
              <a:t>Browser / Web Phone</a:t>
            </a:r>
            <a:endParaRPr sz="4000">
              <a:latin typeface="Verdana"/>
              <a:ea typeface="Verdana"/>
              <a:cs typeface="Verdana"/>
              <a:sym typeface="Verdana"/>
            </a:endParaRPr>
          </a:p>
        </p:txBody>
      </p:sp>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7" name="Shape 2687"/>
        <p:cNvGrpSpPr/>
        <p:nvPr/>
      </p:nvGrpSpPr>
      <p:grpSpPr>
        <a:xfrm>
          <a:off x="0" y="0"/>
          <a:ext cx="0" cy="0"/>
          <a:chOff x="0" y="0"/>
          <a:chExt cx="0" cy="0"/>
        </a:xfrm>
      </p:grpSpPr>
      <p:sp>
        <p:nvSpPr>
          <p:cNvPr id="2688" name="Google Shape;2688;p147"/>
          <p:cNvSpPr txBox="1"/>
          <p:nvPr/>
        </p:nvSpPr>
        <p:spPr>
          <a:xfrm>
            <a:off x="511343" y="344386"/>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Prerequisites</a:t>
            </a:r>
            <a:endParaRPr b="0" i="0" sz="1400" u="none" cap="none" strike="noStrike">
              <a:solidFill>
                <a:srgbClr val="000000"/>
              </a:solidFill>
              <a:latin typeface="Arial"/>
              <a:ea typeface="Arial"/>
              <a:cs typeface="Arial"/>
              <a:sym typeface="Arial"/>
            </a:endParaRPr>
          </a:p>
        </p:txBody>
      </p:sp>
      <p:sp>
        <p:nvSpPr>
          <p:cNvPr id="2689" name="Google Shape;2689;p147"/>
          <p:cNvSpPr txBox="1"/>
          <p:nvPr/>
        </p:nvSpPr>
        <p:spPr>
          <a:xfrm>
            <a:off x="1301722" y="1849975"/>
            <a:ext cx="9732900" cy="3029100"/>
          </a:xfrm>
          <a:prstGeom prst="rect">
            <a:avLst/>
          </a:prstGeom>
          <a:noFill/>
          <a:ln>
            <a:noFill/>
          </a:ln>
        </p:spPr>
        <p:txBody>
          <a:bodyPr anchorCtr="0" anchor="ctr" bIns="121900" lIns="121900" spcFirstLastPara="1" rIns="121900" wrap="square" tIns="121900">
            <a:noAutofit/>
          </a:bodyPr>
          <a:lstStyle/>
          <a:p>
            <a:pPr indent="0" lvl="0" marL="0" marR="0" rtl="0" algn="l">
              <a:lnSpc>
                <a:spcPct val="115000"/>
              </a:lnSpc>
              <a:spcBef>
                <a:spcPts val="0"/>
              </a:spcBef>
              <a:spcAft>
                <a:spcPts val="0"/>
              </a:spcAft>
              <a:buClr>
                <a:srgbClr val="000000"/>
              </a:buClr>
              <a:buSzPts val="1700"/>
              <a:buFont typeface="Arial"/>
              <a:buNone/>
            </a:pPr>
            <a:r>
              <a:rPr b="0" i="0" lang="en-US" sz="1700" u="none" cap="none" strike="noStrike">
                <a:solidFill>
                  <a:schemeClr val="dk1"/>
                </a:solidFill>
                <a:latin typeface="Calibri"/>
                <a:ea typeface="Calibri"/>
                <a:cs typeface="Calibri"/>
                <a:sym typeface="Calibri"/>
              </a:rPr>
              <a:t>The minimal system requirements for Webphone are:</a:t>
            </a:r>
            <a:endParaRPr b="0" i="0" sz="1700" u="none" cap="none" strike="noStrike">
              <a:solidFill>
                <a:schemeClr val="dk1"/>
              </a:solidFill>
              <a:latin typeface="Calibri"/>
              <a:ea typeface="Calibri"/>
              <a:cs typeface="Calibri"/>
              <a:sym typeface="Calibri"/>
            </a:endParaRPr>
          </a:p>
          <a:p>
            <a:pPr indent="-336550" lvl="0" marL="742950" marR="0" rtl="0" algn="l">
              <a:lnSpc>
                <a:spcPct val="115000"/>
              </a:lnSpc>
              <a:spcBef>
                <a:spcPts val="0"/>
              </a:spcBef>
              <a:spcAft>
                <a:spcPts val="0"/>
              </a:spcAft>
              <a:buClr>
                <a:schemeClr val="dk1"/>
              </a:buClr>
              <a:buSzPts val="1700"/>
              <a:buFont typeface="Calibri"/>
              <a:buAutoNum type="arabicPeriod"/>
            </a:pPr>
            <a:r>
              <a:rPr b="0" i="0" lang="en-US" sz="1700" u="none" cap="none" strike="noStrike">
                <a:solidFill>
                  <a:schemeClr val="dk1"/>
                </a:solidFill>
                <a:latin typeface="Calibri"/>
                <a:ea typeface="Calibri"/>
                <a:cs typeface="Calibri"/>
                <a:sym typeface="Calibri"/>
              </a:rPr>
              <a:t>Processor (CPU): Any Intel® Core™ i3, i5, i7, or Intel® Xeon®; Intel® Pentium® and Celeron® processors made after 2008 or newer and AMD Bulldozer or newer</a:t>
            </a:r>
            <a:endParaRPr b="0" i="0" sz="1700" u="none" cap="none" strike="noStrike">
              <a:solidFill>
                <a:schemeClr val="dk1"/>
              </a:solidFill>
              <a:latin typeface="Calibri"/>
              <a:ea typeface="Calibri"/>
              <a:cs typeface="Calibri"/>
              <a:sym typeface="Calibri"/>
            </a:endParaRPr>
          </a:p>
          <a:p>
            <a:pPr indent="-336550" lvl="0" marL="742950" marR="0" rtl="0" algn="l">
              <a:lnSpc>
                <a:spcPct val="115000"/>
              </a:lnSpc>
              <a:spcBef>
                <a:spcPts val="0"/>
              </a:spcBef>
              <a:spcAft>
                <a:spcPts val="0"/>
              </a:spcAft>
              <a:buClr>
                <a:schemeClr val="dk1"/>
              </a:buClr>
              <a:buSzPts val="1700"/>
              <a:buFont typeface="Calibri"/>
              <a:buAutoNum type="arabicPeriod"/>
            </a:pPr>
            <a:r>
              <a:rPr b="0" i="0" lang="en-US" sz="1700" u="none" cap="none" strike="noStrike">
                <a:solidFill>
                  <a:schemeClr val="dk1"/>
                </a:solidFill>
                <a:latin typeface="Calibri"/>
                <a:ea typeface="Calibri"/>
                <a:cs typeface="Calibri"/>
                <a:sym typeface="Calibri"/>
              </a:rPr>
              <a:t>Ram: 4 GB (Minimum)</a:t>
            </a:r>
            <a:endParaRPr b="0" i="0" sz="1700" u="none" cap="none" strike="noStrike">
              <a:solidFill>
                <a:schemeClr val="dk1"/>
              </a:solidFill>
              <a:latin typeface="Calibri"/>
              <a:ea typeface="Calibri"/>
              <a:cs typeface="Calibri"/>
              <a:sym typeface="Calibri"/>
            </a:endParaRPr>
          </a:p>
          <a:p>
            <a:pPr indent="-336550" lvl="0" marL="742950" marR="0" rtl="0" algn="l">
              <a:lnSpc>
                <a:spcPct val="115000"/>
              </a:lnSpc>
              <a:spcBef>
                <a:spcPts val="0"/>
              </a:spcBef>
              <a:spcAft>
                <a:spcPts val="0"/>
              </a:spcAft>
              <a:buClr>
                <a:schemeClr val="dk1"/>
              </a:buClr>
              <a:buSzPts val="1700"/>
              <a:buFont typeface="Calibri"/>
              <a:buAutoNum type="arabicPeriod"/>
            </a:pPr>
            <a:r>
              <a:rPr b="0" i="0" lang="en-US" sz="1700" u="none" cap="none" strike="noStrike">
                <a:solidFill>
                  <a:schemeClr val="dk1"/>
                </a:solidFill>
                <a:latin typeface="Calibri"/>
                <a:ea typeface="Calibri"/>
                <a:cs typeface="Calibri"/>
                <a:sym typeface="Calibri"/>
              </a:rPr>
              <a:t>Operating system: Window/Linux/macOS</a:t>
            </a:r>
            <a:endParaRPr b="0" i="0" sz="1700" u="none" cap="none" strike="noStrike">
              <a:solidFill>
                <a:schemeClr val="dk1"/>
              </a:solidFill>
              <a:latin typeface="Calibri"/>
              <a:ea typeface="Calibri"/>
              <a:cs typeface="Calibri"/>
              <a:sym typeface="Calibri"/>
            </a:endParaRPr>
          </a:p>
          <a:p>
            <a:pPr indent="-336550" lvl="0" marL="742950" marR="0" rtl="0" algn="l">
              <a:lnSpc>
                <a:spcPct val="115000"/>
              </a:lnSpc>
              <a:spcBef>
                <a:spcPts val="0"/>
              </a:spcBef>
              <a:spcAft>
                <a:spcPts val="0"/>
              </a:spcAft>
              <a:buClr>
                <a:schemeClr val="dk1"/>
              </a:buClr>
              <a:buSzPts val="1700"/>
              <a:buFont typeface="Calibri"/>
              <a:buAutoNum type="arabicPeriod"/>
            </a:pPr>
            <a:r>
              <a:rPr b="0" i="0" lang="en-US" sz="1700" u="none" cap="none" strike="noStrike">
                <a:solidFill>
                  <a:schemeClr val="dk1"/>
                </a:solidFill>
                <a:latin typeface="Calibri"/>
                <a:ea typeface="Calibri"/>
                <a:cs typeface="Calibri"/>
                <a:sym typeface="Calibri"/>
              </a:rPr>
              <a:t>Resolution: HD 1280*720 or higher</a:t>
            </a:r>
            <a:endParaRPr b="0" i="0" sz="1700" u="none" cap="none" strike="noStrike">
              <a:solidFill>
                <a:schemeClr val="dk1"/>
              </a:solidFill>
              <a:latin typeface="Calibri"/>
              <a:ea typeface="Calibri"/>
              <a:cs typeface="Calibri"/>
              <a:sym typeface="Calibri"/>
            </a:endParaRPr>
          </a:p>
          <a:p>
            <a:pPr indent="-336550" lvl="0" marL="742950" marR="0" rtl="0" algn="l">
              <a:lnSpc>
                <a:spcPct val="115000"/>
              </a:lnSpc>
              <a:spcBef>
                <a:spcPts val="0"/>
              </a:spcBef>
              <a:spcAft>
                <a:spcPts val="0"/>
              </a:spcAft>
              <a:buClr>
                <a:schemeClr val="dk1"/>
              </a:buClr>
              <a:buSzPts val="1700"/>
              <a:buFont typeface="Calibri"/>
              <a:buAutoNum type="arabicPeriod"/>
            </a:pPr>
            <a:r>
              <a:rPr b="0" i="0" lang="en-US" sz="1700" u="none" cap="none" strike="noStrike">
                <a:solidFill>
                  <a:schemeClr val="dk1"/>
                </a:solidFill>
                <a:latin typeface="Calibri"/>
                <a:ea typeface="Calibri"/>
                <a:cs typeface="Calibri"/>
                <a:sym typeface="Calibri"/>
              </a:rPr>
              <a:t>Input/Output: Microphone + Headphone or HeadSet (Sample: Generic Plantronics 3.5 mm. Jack based headset)</a:t>
            </a:r>
            <a:endParaRPr b="0" i="0" sz="1700" u="none" cap="none" strike="noStrike">
              <a:solidFill>
                <a:schemeClr val="dk1"/>
              </a:solidFill>
              <a:latin typeface="Calibri"/>
              <a:ea typeface="Calibri"/>
              <a:cs typeface="Calibri"/>
              <a:sym typeface="Calibri"/>
            </a:endParaRPr>
          </a:p>
          <a:p>
            <a:pPr indent="-336550" lvl="0" marL="742950" marR="0" rtl="0" algn="l">
              <a:lnSpc>
                <a:spcPct val="115000"/>
              </a:lnSpc>
              <a:spcBef>
                <a:spcPts val="0"/>
              </a:spcBef>
              <a:spcAft>
                <a:spcPts val="0"/>
              </a:spcAft>
              <a:buClr>
                <a:schemeClr val="dk1"/>
              </a:buClr>
              <a:buSzPts val="1700"/>
              <a:buFont typeface="Calibri"/>
              <a:buAutoNum type="arabicPeriod"/>
            </a:pPr>
            <a:r>
              <a:rPr b="0" i="0" lang="en-US" sz="1700" u="none" cap="none" strike="noStrike">
                <a:solidFill>
                  <a:schemeClr val="dk1"/>
                </a:solidFill>
                <a:latin typeface="Calibri"/>
                <a:ea typeface="Calibri"/>
                <a:cs typeface="Calibri"/>
                <a:sym typeface="Calibri"/>
              </a:rPr>
              <a:t>Web Browser: Google Chrome with newest version</a:t>
            </a:r>
            <a:endParaRPr b="0" i="0" sz="1700" u="none" cap="none" strike="noStrike">
              <a:solidFill>
                <a:schemeClr val="dk1"/>
              </a:solidFill>
              <a:latin typeface="Calibri"/>
              <a:ea typeface="Calibri"/>
              <a:cs typeface="Calibri"/>
              <a:sym typeface="Calibri"/>
            </a:endParaRPr>
          </a:p>
        </p:txBody>
      </p:sp>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4" name="Shape 2694"/>
        <p:cNvGrpSpPr/>
        <p:nvPr/>
      </p:nvGrpSpPr>
      <p:grpSpPr>
        <a:xfrm>
          <a:off x="0" y="0"/>
          <a:ext cx="0" cy="0"/>
          <a:chOff x="0" y="0"/>
          <a:chExt cx="0" cy="0"/>
        </a:xfrm>
      </p:grpSpPr>
      <p:sp>
        <p:nvSpPr>
          <p:cNvPr id="2695" name="Google Shape;2695;p148"/>
          <p:cNvSpPr txBox="1"/>
          <p:nvPr/>
        </p:nvSpPr>
        <p:spPr>
          <a:xfrm>
            <a:off x="3689400" y="2967300"/>
            <a:ext cx="4813200" cy="923400"/>
          </a:xfrm>
          <a:prstGeom prst="rect">
            <a:avLst/>
          </a:prstGeom>
          <a:noFill/>
          <a:ln cap="flat" cmpd="sng" w="38100">
            <a:solidFill>
              <a:srgbClr val="1D3444"/>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rgbClr val="1D3444"/>
                </a:solidFill>
                <a:latin typeface="Quattrocento Sans"/>
                <a:ea typeface="Quattrocento Sans"/>
                <a:cs typeface="Quattrocento Sans"/>
                <a:sym typeface="Quattrocento Sans"/>
              </a:rPr>
              <a:t>Call</a:t>
            </a:r>
            <a:endParaRPr b="0" i="0" sz="1400" u="none" cap="none" strike="noStrike">
              <a:solidFill>
                <a:srgbClr val="1D3444"/>
              </a:solidFill>
              <a:latin typeface="Arial"/>
              <a:ea typeface="Arial"/>
              <a:cs typeface="Arial"/>
              <a:sym typeface="Arial"/>
            </a:endParaRPr>
          </a:p>
        </p:txBody>
      </p:sp>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0" name="Shape 2700"/>
        <p:cNvGrpSpPr/>
        <p:nvPr/>
      </p:nvGrpSpPr>
      <p:grpSpPr>
        <a:xfrm>
          <a:off x="0" y="0"/>
          <a:ext cx="0" cy="0"/>
          <a:chOff x="0" y="0"/>
          <a:chExt cx="0" cy="0"/>
        </a:xfrm>
      </p:grpSpPr>
      <p:sp>
        <p:nvSpPr>
          <p:cNvPr id="2701" name="Google Shape;2701;p149"/>
          <p:cNvSpPr txBox="1"/>
          <p:nvPr/>
        </p:nvSpPr>
        <p:spPr>
          <a:xfrm>
            <a:off x="511343" y="344386"/>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Web Phone</a:t>
            </a:r>
            <a:endParaRPr b="0" i="0" sz="1400" u="none" cap="none" strike="noStrike">
              <a:solidFill>
                <a:srgbClr val="000000"/>
              </a:solidFill>
              <a:latin typeface="Arial"/>
              <a:ea typeface="Arial"/>
              <a:cs typeface="Arial"/>
              <a:sym typeface="Arial"/>
            </a:endParaRPr>
          </a:p>
        </p:txBody>
      </p:sp>
      <p:sp>
        <p:nvSpPr>
          <p:cNvPr id="2702" name="Google Shape;2702;p149"/>
          <p:cNvSpPr txBox="1"/>
          <p:nvPr/>
        </p:nvSpPr>
        <p:spPr>
          <a:xfrm>
            <a:off x="161813" y="2233050"/>
            <a:ext cx="3393300" cy="3029100"/>
          </a:xfrm>
          <a:prstGeom prst="rect">
            <a:avLst/>
          </a:prstGeom>
          <a:noFill/>
          <a:ln>
            <a:noFill/>
          </a:ln>
        </p:spPr>
        <p:txBody>
          <a:bodyPr anchorCtr="0" anchor="ctr" bIns="121900" lIns="121900" spcFirstLastPara="1" rIns="121900" wrap="square" tIns="121900">
            <a:noAutofit/>
          </a:bodyPr>
          <a:lstStyle/>
          <a:p>
            <a:pPr indent="0" lvl="0" marL="0" marR="0" rtl="0" algn="l">
              <a:lnSpc>
                <a:spcPct val="115000"/>
              </a:lnSpc>
              <a:spcBef>
                <a:spcPts val="0"/>
              </a:spcBef>
              <a:spcAft>
                <a:spcPts val="0"/>
              </a:spcAft>
              <a:buClr>
                <a:schemeClr val="dk1"/>
              </a:buClr>
              <a:buSzPts val="1100"/>
              <a:buFont typeface="Arial"/>
              <a:buNone/>
            </a:pPr>
            <a:r>
              <a:rPr b="0" i="0" lang="en-US" sz="1700" u="none" cap="none" strike="noStrike">
                <a:solidFill>
                  <a:schemeClr val="dk1"/>
                </a:solidFill>
                <a:latin typeface="Calibri"/>
                <a:ea typeface="Calibri"/>
                <a:cs typeface="Calibri"/>
                <a:sym typeface="Calibri"/>
              </a:rPr>
              <a:t>BizVoice UC 2.0 Web Phone is a feature used to make and receive calls on the web browser.</a:t>
            </a:r>
            <a:endParaRPr b="0" i="0" sz="17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100"/>
              <a:buFont typeface="Arial"/>
              <a:buNone/>
            </a:pPr>
            <a:r>
              <a:t/>
            </a:r>
            <a:endParaRPr b="0" i="0" sz="17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700"/>
              <a:buFont typeface="Arial"/>
              <a:buNone/>
            </a:pPr>
            <a:r>
              <a:rPr b="0" i="0" lang="en-US" sz="1700" u="none" cap="none" strike="noStrike">
                <a:solidFill>
                  <a:schemeClr val="dk1"/>
                </a:solidFill>
                <a:latin typeface="Calibri"/>
                <a:ea typeface="Calibri"/>
                <a:cs typeface="Calibri"/>
                <a:sym typeface="Calibri"/>
              </a:rPr>
              <a:t>In order to access it, please follow the steps below:</a:t>
            </a:r>
            <a:endParaRPr b="0" i="0" sz="1700" u="none" cap="none" strike="noStrike">
              <a:solidFill>
                <a:schemeClr val="dk1"/>
              </a:solidFill>
              <a:latin typeface="Calibri"/>
              <a:ea typeface="Calibri"/>
              <a:cs typeface="Calibri"/>
              <a:sym typeface="Calibri"/>
            </a:endParaRPr>
          </a:p>
          <a:p>
            <a:pPr indent="-336550" lvl="0" marL="742950" marR="0" rtl="0" algn="l">
              <a:lnSpc>
                <a:spcPct val="115000"/>
              </a:lnSpc>
              <a:spcBef>
                <a:spcPts val="0"/>
              </a:spcBef>
              <a:spcAft>
                <a:spcPts val="0"/>
              </a:spcAft>
              <a:buClr>
                <a:schemeClr val="dk1"/>
              </a:buClr>
              <a:buSzPts val="1700"/>
              <a:buFont typeface="Calibri"/>
              <a:buAutoNum type="arabicPeriod"/>
            </a:pPr>
            <a:r>
              <a:rPr b="0" i="0" lang="en-US" sz="1700" u="none" cap="none" strike="noStrike">
                <a:solidFill>
                  <a:schemeClr val="dk1"/>
                </a:solidFill>
                <a:latin typeface="Calibri"/>
                <a:ea typeface="Calibri"/>
                <a:cs typeface="Calibri"/>
                <a:sym typeface="Calibri"/>
              </a:rPr>
              <a:t>Log in to your account </a:t>
            </a:r>
            <a:endParaRPr b="0" i="0" sz="1700" u="none" cap="none" strike="noStrike">
              <a:solidFill>
                <a:schemeClr val="dk1"/>
              </a:solidFill>
              <a:latin typeface="Calibri"/>
              <a:ea typeface="Calibri"/>
              <a:cs typeface="Calibri"/>
              <a:sym typeface="Calibri"/>
            </a:endParaRPr>
          </a:p>
          <a:p>
            <a:pPr indent="-336550" lvl="0" marL="742950" marR="0" rtl="0" algn="l">
              <a:lnSpc>
                <a:spcPct val="115000"/>
              </a:lnSpc>
              <a:spcBef>
                <a:spcPts val="0"/>
              </a:spcBef>
              <a:spcAft>
                <a:spcPts val="0"/>
              </a:spcAft>
              <a:buClr>
                <a:schemeClr val="dk1"/>
              </a:buClr>
              <a:buSzPts val="1700"/>
              <a:buFont typeface="Arial"/>
              <a:buAutoNum type="arabicPeriod"/>
            </a:pPr>
            <a:r>
              <a:rPr b="0" i="0" lang="en-US" sz="1700" u="none" cap="none" strike="noStrike">
                <a:solidFill>
                  <a:schemeClr val="dk1"/>
                </a:solidFill>
                <a:latin typeface="Calibri"/>
                <a:ea typeface="Calibri"/>
                <a:cs typeface="Calibri"/>
                <a:sym typeface="Calibri"/>
              </a:rPr>
              <a:t>Click the </a:t>
            </a:r>
            <a:r>
              <a:rPr b="1" i="0" lang="en-US" sz="1700" u="none" cap="none" strike="noStrike">
                <a:solidFill>
                  <a:schemeClr val="dk1"/>
                </a:solidFill>
                <a:latin typeface="Calibri"/>
                <a:ea typeface="Calibri"/>
                <a:cs typeface="Calibri"/>
                <a:sym typeface="Calibri"/>
              </a:rPr>
              <a:t>Home</a:t>
            </a:r>
            <a:r>
              <a:rPr b="0" i="0" lang="en-US" sz="1700" u="none" cap="none" strike="noStrike">
                <a:solidFill>
                  <a:schemeClr val="dk1"/>
                </a:solidFill>
                <a:latin typeface="Calibri"/>
                <a:ea typeface="Calibri"/>
                <a:cs typeface="Calibri"/>
                <a:sym typeface="Calibri"/>
              </a:rPr>
              <a:t> icon &gt; Click on the </a:t>
            </a:r>
            <a:r>
              <a:rPr b="1" i="0" lang="en-US" sz="1700" u="none" cap="none" strike="noStrike">
                <a:solidFill>
                  <a:schemeClr val="dk1"/>
                </a:solidFill>
                <a:latin typeface="Calibri"/>
                <a:ea typeface="Calibri"/>
                <a:cs typeface="Calibri"/>
                <a:sym typeface="Calibri"/>
              </a:rPr>
              <a:t>Call</a:t>
            </a:r>
            <a:r>
              <a:rPr b="0" i="0" lang="en-US" sz="1700" u="none" cap="none" strike="noStrike">
                <a:solidFill>
                  <a:schemeClr val="dk1"/>
                </a:solidFill>
                <a:latin typeface="Calibri"/>
                <a:ea typeface="Calibri"/>
                <a:cs typeface="Calibri"/>
                <a:sym typeface="Calibri"/>
              </a:rPr>
              <a:t> button</a:t>
            </a:r>
            <a:endParaRPr b="0" i="0" sz="1700" u="none" cap="none" strike="noStrike">
              <a:solidFill>
                <a:schemeClr val="dk1"/>
              </a:solidFill>
              <a:latin typeface="Calibri"/>
              <a:ea typeface="Calibri"/>
              <a:cs typeface="Calibri"/>
              <a:sym typeface="Calibri"/>
            </a:endParaRPr>
          </a:p>
          <a:p>
            <a:pPr indent="-336550" lvl="0" marL="742950" marR="0" rtl="0" algn="l">
              <a:lnSpc>
                <a:spcPct val="115000"/>
              </a:lnSpc>
              <a:spcBef>
                <a:spcPts val="0"/>
              </a:spcBef>
              <a:spcAft>
                <a:spcPts val="0"/>
              </a:spcAft>
              <a:buClr>
                <a:schemeClr val="dk1"/>
              </a:buClr>
              <a:buSzPts val="1700"/>
              <a:buFont typeface="Calibri"/>
              <a:buAutoNum type="arabicPeriod"/>
            </a:pPr>
            <a:r>
              <a:rPr b="0" i="0" lang="en-US" sz="1700" u="none" cap="none" strike="noStrike">
                <a:solidFill>
                  <a:schemeClr val="dk1"/>
                </a:solidFill>
                <a:latin typeface="Calibri"/>
                <a:ea typeface="Calibri"/>
                <a:cs typeface="Calibri"/>
                <a:sym typeface="Calibri"/>
              </a:rPr>
              <a:t>Start using</a:t>
            </a:r>
            <a:endParaRPr b="0" i="0" sz="1700" u="none" cap="none" strike="noStrike">
              <a:solidFill>
                <a:schemeClr val="dk1"/>
              </a:solidFill>
              <a:latin typeface="Calibri"/>
              <a:ea typeface="Calibri"/>
              <a:cs typeface="Calibri"/>
              <a:sym typeface="Calibri"/>
            </a:endParaRPr>
          </a:p>
        </p:txBody>
      </p:sp>
      <p:grpSp>
        <p:nvGrpSpPr>
          <p:cNvPr id="2703" name="Google Shape;2703;p149"/>
          <p:cNvGrpSpPr/>
          <p:nvPr/>
        </p:nvGrpSpPr>
        <p:grpSpPr>
          <a:xfrm>
            <a:off x="3555113" y="1314661"/>
            <a:ext cx="8332086" cy="4338085"/>
            <a:chOff x="3555113" y="1314661"/>
            <a:chExt cx="8332086" cy="4338085"/>
          </a:xfrm>
        </p:grpSpPr>
        <p:pic>
          <p:nvPicPr>
            <p:cNvPr id="2704" name="Google Shape;2704;p149"/>
            <p:cNvPicPr preferRelativeResize="0"/>
            <p:nvPr/>
          </p:nvPicPr>
          <p:blipFill rotWithShape="1">
            <a:blip r:embed="rId3">
              <a:alphaModFix/>
            </a:blip>
            <a:srcRect b="0" l="0" r="0" t="0"/>
            <a:stretch/>
          </p:blipFill>
          <p:spPr>
            <a:xfrm>
              <a:off x="3555113" y="1314661"/>
              <a:ext cx="8332086" cy="4338085"/>
            </a:xfrm>
            <a:prstGeom prst="rect">
              <a:avLst/>
            </a:prstGeom>
            <a:noFill/>
            <a:ln cap="flat" cmpd="sng" w="9525">
              <a:solidFill>
                <a:srgbClr val="898989"/>
              </a:solidFill>
              <a:prstDash val="solid"/>
              <a:round/>
              <a:headEnd len="sm" w="sm" type="none"/>
              <a:tailEnd len="sm" w="sm" type="none"/>
            </a:ln>
          </p:spPr>
        </p:pic>
        <p:sp>
          <p:nvSpPr>
            <p:cNvPr id="2705" name="Google Shape;2705;p149"/>
            <p:cNvSpPr/>
            <p:nvPr/>
          </p:nvSpPr>
          <p:spPr>
            <a:xfrm>
              <a:off x="3871275" y="1571400"/>
              <a:ext cx="1082400" cy="156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6" name="Google Shape;2706;p149"/>
            <p:cNvSpPr/>
            <p:nvPr/>
          </p:nvSpPr>
          <p:spPr>
            <a:xfrm>
              <a:off x="5140900" y="2320700"/>
              <a:ext cx="6660300" cy="2882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7" name="Google Shape;2707;p149"/>
            <p:cNvSpPr/>
            <p:nvPr/>
          </p:nvSpPr>
          <p:spPr>
            <a:xfrm>
              <a:off x="4071250" y="5411200"/>
              <a:ext cx="203700" cy="216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8" name="Google Shape;2708;p149"/>
            <p:cNvSpPr/>
            <p:nvPr/>
          </p:nvSpPr>
          <p:spPr>
            <a:xfrm>
              <a:off x="3580225" y="1569400"/>
              <a:ext cx="187200" cy="183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9" name="Google Shape;2709;p149"/>
            <p:cNvSpPr/>
            <p:nvPr/>
          </p:nvSpPr>
          <p:spPr>
            <a:xfrm>
              <a:off x="4319975" y="1957675"/>
              <a:ext cx="203700" cy="1773900"/>
            </a:xfrm>
            <a:prstGeom prst="rect">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0" name="Google Shape;2710;p149"/>
            <p:cNvSpPr/>
            <p:nvPr/>
          </p:nvSpPr>
          <p:spPr>
            <a:xfrm>
              <a:off x="3881700" y="2091750"/>
              <a:ext cx="1082400" cy="141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1" name="Google Shape;2711;p149"/>
            <p:cNvSpPr/>
            <p:nvPr/>
          </p:nvSpPr>
          <p:spPr>
            <a:xfrm>
              <a:off x="5378500" y="1414100"/>
              <a:ext cx="167700" cy="696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2" name="Google Shape;2712;p149"/>
            <p:cNvSpPr/>
            <p:nvPr/>
          </p:nvSpPr>
          <p:spPr>
            <a:xfrm>
              <a:off x="8100450" y="2640200"/>
              <a:ext cx="203700" cy="22071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3" name="Google Shape;2713;p149"/>
            <p:cNvSpPr/>
            <p:nvPr/>
          </p:nvSpPr>
          <p:spPr>
            <a:xfrm>
              <a:off x="8863850" y="3547525"/>
              <a:ext cx="167700" cy="12996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4" name="Google Shape;2714;p149"/>
            <p:cNvSpPr txBox="1"/>
            <p:nvPr/>
          </p:nvSpPr>
          <p:spPr>
            <a:xfrm>
              <a:off x="5967050" y="1915500"/>
              <a:ext cx="10053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rgbClr val="FF0000"/>
                  </a:solidFill>
                  <a:latin typeface="Arial"/>
                  <a:ea typeface="Arial"/>
                  <a:cs typeface="Arial"/>
                  <a:sym typeface="Arial"/>
                </a:rPr>
                <a:t>Call History</a:t>
              </a:r>
              <a:endParaRPr b="0" i="0" sz="800" u="none" cap="none" strike="noStrike">
                <a:solidFill>
                  <a:srgbClr val="FF0000"/>
                </a:solidFill>
                <a:latin typeface="Arial"/>
                <a:ea typeface="Arial"/>
                <a:cs typeface="Arial"/>
                <a:sym typeface="Arial"/>
              </a:endParaRPr>
            </a:p>
          </p:txBody>
        </p:sp>
        <p:cxnSp>
          <p:nvCxnSpPr>
            <p:cNvPr id="2715" name="Google Shape;2715;p149"/>
            <p:cNvCxnSpPr>
              <a:stCxn id="2710" idx="3"/>
              <a:endCxn id="2706" idx="0"/>
            </p:cNvCxnSpPr>
            <p:nvPr/>
          </p:nvCxnSpPr>
          <p:spPr>
            <a:xfrm>
              <a:off x="4964100" y="2162400"/>
              <a:ext cx="3507000" cy="158400"/>
            </a:xfrm>
            <a:prstGeom prst="bentConnector2">
              <a:avLst/>
            </a:prstGeom>
            <a:noFill/>
            <a:ln cap="flat" cmpd="sng" w="9525">
              <a:solidFill>
                <a:srgbClr val="FF0000"/>
              </a:solidFill>
              <a:prstDash val="solid"/>
              <a:round/>
              <a:headEnd len="sm" w="sm" type="none"/>
              <a:tailEnd len="med" w="med" type="triangle"/>
            </a:ln>
          </p:spPr>
        </p:cxnSp>
        <p:sp>
          <p:nvSpPr>
            <p:cNvPr id="2716" name="Google Shape;2716;p149"/>
            <p:cNvSpPr txBox="1"/>
            <p:nvPr/>
          </p:nvSpPr>
          <p:spPr>
            <a:xfrm>
              <a:off x="5217100" y="1495488"/>
              <a:ext cx="15804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rgbClr val="FF0000"/>
                  </a:solidFill>
                  <a:latin typeface="Arial"/>
                  <a:ea typeface="Arial"/>
                  <a:cs typeface="Arial"/>
                  <a:sym typeface="Arial"/>
                </a:rPr>
                <a:t>Make a phone call</a:t>
              </a:r>
              <a:endParaRPr b="0" i="0" sz="800" u="none" cap="none" strike="noStrike">
                <a:solidFill>
                  <a:srgbClr val="FF0000"/>
                </a:solidFill>
                <a:latin typeface="Arial"/>
                <a:ea typeface="Arial"/>
                <a:cs typeface="Arial"/>
                <a:sym typeface="Arial"/>
              </a:endParaRPr>
            </a:p>
          </p:txBody>
        </p:sp>
        <p:cxnSp>
          <p:nvCxnSpPr>
            <p:cNvPr id="2717" name="Google Shape;2717;p149"/>
            <p:cNvCxnSpPr>
              <a:stCxn id="2705" idx="3"/>
              <a:endCxn id="2716" idx="1"/>
            </p:cNvCxnSpPr>
            <p:nvPr/>
          </p:nvCxnSpPr>
          <p:spPr>
            <a:xfrm>
              <a:off x="4953675" y="1649400"/>
              <a:ext cx="263400" cy="0"/>
            </a:xfrm>
            <a:prstGeom prst="straightConnector1">
              <a:avLst/>
            </a:prstGeom>
            <a:noFill/>
            <a:ln cap="flat" cmpd="sng" w="9525">
              <a:solidFill>
                <a:srgbClr val="FF0000"/>
              </a:solidFill>
              <a:prstDash val="solid"/>
              <a:round/>
              <a:headEnd len="sm" w="sm" type="none"/>
              <a:tailEnd len="med" w="med" type="triangle"/>
            </a:ln>
          </p:spPr>
        </p:cxnSp>
        <p:pic>
          <p:nvPicPr>
            <p:cNvPr id="2718" name="Google Shape;2718;p149"/>
            <p:cNvPicPr preferRelativeResize="0"/>
            <p:nvPr/>
          </p:nvPicPr>
          <p:blipFill rotWithShape="1">
            <a:blip r:embed="rId4">
              <a:alphaModFix/>
            </a:blip>
            <a:srcRect b="0" l="0" r="0" t="0"/>
            <a:stretch/>
          </p:blipFill>
          <p:spPr>
            <a:xfrm>
              <a:off x="3574175" y="1791375"/>
              <a:ext cx="196400" cy="579100"/>
            </a:xfrm>
            <a:prstGeom prst="rect">
              <a:avLst/>
            </a:prstGeom>
            <a:noFill/>
            <a:ln>
              <a:noFill/>
            </a:ln>
          </p:spPr>
        </p:pic>
      </p:grpSp>
      <p:grpSp>
        <p:nvGrpSpPr>
          <p:cNvPr id="2719" name="Google Shape;2719;p149"/>
          <p:cNvGrpSpPr/>
          <p:nvPr/>
        </p:nvGrpSpPr>
        <p:grpSpPr>
          <a:xfrm>
            <a:off x="3555096" y="1817924"/>
            <a:ext cx="252114" cy="749209"/>
            <a:chOff x="676525" y="2110100"/>
            <a:chExt cx="241350" cy="746150"/>
          </a:xfrm>
        </p:grpSpPr>
        <p:pic>
          <p:nvPicPr>
            <p:cNvPr id="2720" name="Google Shape;2720;p149"/>
            <p:cNvPicPr preferRelativeResize="0"/>
            <p:nvPr/>
          </p:nvPicPr>
          <p:blipFill rotWithShape="1">
            <a:blip r:embed="rId5">
              <a:alphaModFix/>
            </a:blip>
            <a:srcRect b="66392" l="0" r="0" t="0"/>
            <a:stretch/>
          </p:blipFill>
          <p:spPr>
            <a:xfrm>
              <a:off x="676525" y="2110100"/>
              <a:ext cx="241350" cy="235850"/>
            </a:xfrm>
            <a:prstGeom prst="rect">
              <a:avLst/>
            </a:prstGeom>
            <a:noFill/>
            <a:ln>
              <a:noFill/>
            </a:ln>
          </p:spPr>
        </p:pic>
        <p:pic>
          <p:nvPicPr>
            <p:cNvPr id="2721" name="Google Shape;2721;p149"/>
            <p:cNvPicPr preferRelativeResize="0"/>
            <p:nvPr/>
          </p:nvPicPr>
          <p:blipFill rotWithShape="1">
            <a:blip r:embed="rId5">
              <a:alphaModFix/>
            </a:blip>
            <a:srcRect b="0" l="0" r="0" t="32786"/>
            <a:stretch/>
          </p:blipFill>
          <p:spPr>
            <a:xfrm>
              <a:off x="676525" y="2384550"/>
              <a:ext cx="241350" cy="471700"/>
            </a:xfrm>
            <a:prstGeom prst="rect">
              <a:avLst/>
            </a:prstGeom>
            <a:noFill/>
            <a:ln>
              <a:noFill/>
            </a:ln>
          </p:spPr>
        </p:pic>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sp>
        <p:nvSpPr>
          <p:cNvPr id="816" name="Google Shape;816;g29b0c3c4029_0_0"/>
          <p:cNvSpPr txBox="1"/>
          <p:nvPr>
            <p:ph type="title"/>
          </p:nvPr>
        </p:nvSpPr>
        <p:spPr>
          <a:xfrm>
            <a:off x="302850" y="179550"/>
            <a:ext cx="11586300" cy="584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ial"/>
              <a:buNone/>
            </a:pPr>
            <a:r>
              <a:rPr b="1" lang="en-US" sz="2800"/>
              <a:t>Settings</a:t>
            </a:r>
            <a:r>
              <a:rPr b="0" i="0" lang="en-US" sz="2800" u="none" cap="none" strike="noStrike">
                <a:solidFill>
                  <a:schemeClr val="dk1"/>
                </a:solidFill>
                <a:latin typeface="Arial"/>
                <a:ea typeface="Arial"/>
                <a:cs typeface="Arial"/>
                <a:sym typeface="Arial"/>
              </a:rPr>
              <a:t> &lt;Call Forwarding&gt;</a:t>
            </a:r>
            <a:endParaRPr b="0" i="0" sz="4400" u="none" cap="none" strike="noStrike">
              <a:solidFill>
                <a:schemeClr val="dk1"/>
              </a:solidFill>
              <a:latin typeface="Arial"/>
              <a:ea typeface="Arial"/>
              <a:cs typeface="Arial"/>
              <a:sym typeface="Arial"/>
            </a:endParaRPr>
          </a:p>
        </p:txBody>
      </p:sp>
      <p:sp>
        <p:nvSpPr>
          <p:cNvPr id="817" name="Google Shape;817;g29b0c3c4029_0_0"/>
          <p:cNvSpPr txBox="1"/>
          <p:nvPr/>
        </p:nvSpPr>
        <p:spPr>
          <a:xfrm>
            <a:off x="128600" y="763650"/>
            <a:ext cx="11915700" cy="341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500">
                <a:latin typeface="Calibri"/>
                <a:ea typeface="Calibri"/>
                <a:cs typeface="Calibri"/>
                <a:sym typeface="Calibri"/>
              </a:rPr>
              <a:t>Call Forwarding is a feature that allows users to forward or redirect incoming calls to any alternate numbers or the organization's extension numbers.</a:t>
            </a:r>
            <a:endParaRPr sz="15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500">
                <a:latin typeface="Calibri"/>
                <a:ea typeface="Calibri"/>
                <a:cs typeface="Calibri"/>
                <a:sym typeface="Calibri"/>
              </a:rPr>
              <a:t>User can Filter by:</a:t>
            </a:r>
            <a:endParaRPr sz="15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US" sz="1500">
                <a:latin typeface="Calibri"/>
                <a:ea typeface="Calibri"/>
                <a:cs typeface="Calibri"/>
                <a:sym typeface="Calibri"/>
              </a:rPr>
              <a:t>Me</a:t>
            </a:r>
            <a:r>
              <a:rPr lang="en-US" sz="1500">
                <a:latin typeface="Calibri"/>
                <a:ea typeface="Calibri"/>
                <a:cs typeface="Calibri"/>
                <a:sym typeface="Calibri"/>
              </a:rPr>
              <a:t>: if you want to manage your own extension settings</a:t>
            </a:r>
            <a:endParaRPr sz="15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US" sz="1500">
                <a:latin typeface="Calibri"/>
                <a:ea typeface="Calibri"/>
                <a:cs typeface="Calibri"/>
                <a:sym typeface="Calibri"/>
              </a:rPr>
              <a:t>Specific Teams</a:t>
            </a:r>
            <a:r>
              <a:rPr lang="en-US" sz="1500">
                <a:latin typeface="Calibri"/>
                <a:ea typeface="Calibri"/>
                <a:cs typeface="Calibri"/>
                <a:sym typeface="Calibri"/>
              </a:rPr>
              <a:t>: if you're going to manage the settings of your assigned teams. Click HERE for more information.</a:t>
            </a:r>
            <a:endParaRPr sz="1500">
              <a:latin typeface="Calibri"/>
              <a:ea typeface="Calibri"/>
              <a:cs typeface="Calibri"/>
              <a:sym typeface="Calibri"/>
            </a:endParaRPr>
          </a:p>
          <a:p>
            <a:pPr indent="0" lvl="0" marL="0" rtl="0" algn="l">
              <a:spcBef>
                <a:spcPts val="0"/>
              </a:spcBef>
              <a:spcAft>
                <a:spcPts val="0"/>
              </a:spcAft>
              <a:buNone/>
            </a:pPr>
            <a:r>
              <a:rPr b="1" lang="en-US" sz="1500">
                <a:latin typeface="Calibri"/>
                <a:ea typeface="Calibri"/>
                <a:cs typeface="Calibri"/>
                <a:sym typeface="Calibri"/>
              </a:rPr>
              <a:t>Everyone</a:t>
            </a:r>
            <a:r>
              <a:rPr lang="en-US" sz="1500">
                <a:latin typeface="Calibri"/>
                <a:ea typeface="Calibri"/>
                <a:cs typeface="Calibri"/>
                <a:sym typeface="Calibri"/>
              </a:rPr>
              <a:t>: only available if you are allowed to manage the settings of everyone within your organization</a:t>
            </a:r>
            <a:endParaRPr sz="1500">
              <a:latin typeface="Calibri"/>
              <a:ea typeface="Calibri"/>
              <a:cs typeface="Calibri"/>
              <a:sym typeface="Calibri"/>
            </a:endParaRPr>
          </a:p>
          <a:p>
            <a:pPr indent="0" lvl="0" marL="0" rtl="0" algn="l">
              <a:spcBef>
                <a:spcPts val="0"/>
              </a:spcBef>
              <a:spcAft>
                <a:spcPts val="0"/>
              </a:spcAft>
              <a:buNone/>
            </a:pPr>
            <a:r>
              <a:t/>
            </a:r>
            <a:endParaRPr sz="1500">
              <a:latin typeface="Calibri"/>
              <a:ea typeface="Calibri"/>
              <a:cs typeface="Calibri"/>
              <a:sym typeface="Calibri"/>
            </a:endParaRPr>
          </a:p>
          <a:p>
            <a:pPr indent="0" lvl="0" marL="0" rtl="0" algn="l">
              <a:spcBef>
                <a:spcPts val="0"/>
              </a:spcBef>
              <a:spcAft>
                <a:spcPts val="0"/>
              </a:spcAft>
              <a:buNone/>
            </a:pPr>
            <a:r>
              <a:rPr lang="en-US" sz="1500">
                <a:latin typeface="Calibri"/>
                <a:ea typeface="Calibri"/>
                <a:cs typeface="Calibri"/>
                <a:sym typeface="Calibri"/>
              </a:rPr>
              <a:t>Users have to select from one of the options:</a:t>
            </a:r>
            <a:endParaRPr sz="1500">
              <a:latin typeface="Calibri"/>
              <a:ea typeface="Calibri"/>
              <a:cs typeface="Calibri"/>
              <a:sym typeface="Calibri"/>
            </a:endParaRPr>
          </a:p>
          <a:p>
            <a:pPr indent="-323850" lvl="0" marL="457200" rtl="0" algn="l">
              <a:spcBef>
                <a:spcPts val="0"/>
              </a:spcBef>
              <a:spcAft>
                <a:spcPts val="0"/>
              </a:spcAft>
              <a:buSzPts val="1500"/>
              <a:buFont typeface="Calibri"/>
              <a:buAutoNum type="arabicPeriod"/>
            </a:pPr>
            <a:r>
              <a:rPr lang="en-US" sz="1500">
                <a:latin typeface="Calibri"/>
                <a:ea typeface="Calibri"/>
                <a:cs typeface="Calibri"/>
                <a:sym typeface="Calibri"/>
              </a:rPr>
              <a:t>User or Phone Number</a:t>
            </a:r>
            <a:endParaRPr sz="1500">
              <a:latin typeface="Calibri"/>
              <a:ea typeface="Calibri"/>
              <a:cs typeface="Calibri"/>
              <a:sym typeface="Calibri"/>
            </a:endParaRPr>
          </a:p>
          <a:p>
            <a:pPr indent="-323850" lvl="0" marL="457200" rtl="0" algn="l">
              <a:spcBef>
                <a:spcPts val="0"/>
              </a:spcBef>
              <a:spcAft>
                <a:spcPts val="0"/>
              </a:spcAft>
              <a:buSzPts val="1500"/>
              <a:buFont typeface="Calibri"/>
              <a:buAutoNum type="arabicPeriod"/>
            </a:pPr>
            <a:r>
              <a:rPr lang="en-US" sz="1500">
                <a:latin typeface="Calibri"/>
                <a:ea typeface="Calibri"/>
                <a:cs typeface="Calibri"/>
                <a:sym typeface="Calibri"/>
              </a:rPr>
              <a:t>Call Group</a:t>
            </a:r>
            <a:endParaRPr sz="15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500">
              <a:latin typeface="Calibri"/>
              <a:ea typeface="Calibri"/>
              <a:cs typeface="Calibri"/>
              <a:sym typeface="Calibri"/>
            </a:endParaRPr>
          </a:p>
          <a:p>
            <a:pPr indent="0" lvl="0" marL="0" rtl="0" algn="l">
              <a:spcBef>
                <a:spcPts val="0"/>
              </a:spcBef>
              <a:spcAft>
                <a:spcPts val="0"/>
              </a:spcAft>
              <a:buNone/>
            </a:pPr>
            <a:r>
              <a:rPr b="1" lang="en-US" sz="1500" u="sng">
                <a:latin typeface="Calibri"/>
                <a:ea typeface="Calibri"/>
                <a:cs typeface="Calibri"/>
                <a:sym typeface="Calibri"/>
              </a:rPr>
              <a:t>User or Phone Number</a:t>
            </a:r>
            <a:endParaRPr b="1" sz="1500" u="sng">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500">
                <a:latin typeface="Calibri"/>
                <a:ea typeface="Calibri"/>
                <a:cs typeface="Calibri"/>
                <a:sym typeface="Calibri"/>
              </a:rPr>
              <a:t>There will be a drop down menu to select between User or a Phone Number.</a:t>
            </a:r>
            <a:endParaRPr sz="1500">
              <a:latin typeface="Calibri"/>
              <a:ea typeface="Calibri"/>
              <a:cs typeface="Calibri"/>
              <a:sym typeface="Calibri"/>
            </a:endParaRPr>
          </a:p>
          <a:p>
            <a:pPr indent="-323850" lvl="0" marL="457200" rtl="0" algn="l">
              <a:spcBef>
                <a:spcPts val="0"/>
              </a:spcBef>
              <a:spcAft>
                <a:spcPts val="0"/>
              </a:spcAft>
              <a:buSzPts val="1500"/>
              <a:buFont typeface="Calibri"/>
              <a:buChar char="●"/>
            </a:pPr>
            <a:r>
              <a:rPr lang="en-US" sz="1500">
                <a:latin typeface="Calibri"/>
                <a:ea typeface="Calibri"/>
                <a:cs typeface="Calibri"/>
                <a:sym typeface="Calibri"/>
              </a:rPr>
              <a:t>User: Drop-down bar to select User (Internal Extension)</a:t>
            </a:r>
            <a:endParaRPr sz="1500">
              <a:latin typeface="Calibri"/>
              <a:ea typeface="Calibri"/>
              <a:cs typeface="Calibri"/>
              <a:sym typeface="Calibri"/>
            </a:endParaRPr>
          </a:p>
          <a:p>
            <a:pPr indent="-323850" lvl="0" marL="457200" rtl="0" algn="l">
              <a:spcBef>
                <a:spcPts val="0"/>
              </a:spcBef>
              <a:spcAft>
                <a:spcPts val="0"/>
              </a:spcAft>
              <a:buSzPts val="1500"/>
              <a:buFont typeface="Calibri"/>
              <a:buChar char="●"/>
            </a:pPr>
            <a:r>
              <a:rPr lang="en-US" sz="1500">
                <a:latin typeface="Calibri"/>
                <a:ea typeface="Calibri"/>
                <a:cs typeface="Calibri"/>
                <a:sym typeface="Calibri"/>
              </a:rPr>
              <a:t>Phone Number: Display a Bar to Select Country + Fill in Number</a:t>
            </a:r>
            <a:endParaRPr b="1" sz="1500" u="sng">
              <a:latin typeface="Calibri"/>
              <a:ea typeface="Calibri"/>
              <a:cs typeface="Calibri"/>
              <a:sym typeface="Calibri"/>
            </a:endParaRPr>
          </a:p>
        </p:txBody>
      </p:sp>
      <p:pic>
        <p:nvPicPr>
          <p:cNvPr id="818" name="Google Shape;818;g29b0c3c4029_0_0"/>
          <p:cNvPicPr preferRelativeResize="0"/>
          <p:nvPr/>
        </p:nvPicPr>
        <p:blipFill rotWithShape="1">
          <a:blip r:embed="rId4">
            <a:alphaModFix/>
          </a:blip>
          <a:srcRect b="0" l="0" r="0" t="0"/>
          <a:stretch/>
        </p:blipFill>
        <p:spPr>
          <a:xfrm>
            <a:off x="893402" y="4180638"/>
            <a:ext cx="4708362" cy="2542700"/>
          </a:xfrm>
          <a:prstGeom prst="rect">
            <a:avLst/>
          </a:prstGeom>
          <a:noFill/>
          <a:ln cap="flat" cmpd="sng" w="9525">
            <a:solidFill>
              <a:schemeClr val="dk2"/>
            </a:solidFill>
            <a:prstDash val="solid"/>
            <a:round/>
            <a:headEnd len="sm" w="sm" type="none"/>
            <a:tailEnd len="sm" w="sm" type="none"/>
          </a:ln>
        </p:spPr>
      </p:pic>
      <p:sp>
        <p:nvSpPr>
          <p:cNvPr id="819" name="Google Shape;819;g29b0c3c4029_0_0"/>
          <p:cNvSpPr/>
          <p:nvPr/>
        </p:nvSpPr>
        <p:spPr>
          <a:xfrm>
            <a:off x="1075163" y="4840900"/>
            <a:ext cx="912000" cy="116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820" name="Google Shape;820;g29b0c3c4029_0_0"/>
          <p:cNvSpPr/>
          <p:nvPr/>
        </p:nvSpPr>
        <p:spPr>
          <a:xfrm>
            <a:off x="2734838" y="4579275"/>
            <a:ext cx="2125200" cy="595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pic>
        <p:nvPicPr>
          <p:cNvPr id="821" name="Google Shape;821;g29b0c3c4029_0_0"/>
          <p:cNvPicPr preferRelativeResize="0"/>
          <p:nvPr/>
        </p:nvPicPr>
        <p:blipFill>
          <a:blip r:embed="rId5">
            <a:alphaModFix/>
          </a:blip>
          <a:stretch>
            <a:fillRect/>
          </a:stretch>
        </p:blipFill>
        <p:spPr>
          <a:xfrm>
            <a:off x="6590262" y="4191475"/>
            <a:ext cx="4708326" cy="2542675"/>
          </a:xfrm>
          <a:prstGeom prst="rect">
            <a:avLst/>
          </a:prstGeom>
          <a:noFill/>
          <a:ln cap="flat" cmpd="sng" w="9525">
            <a:solidFill>
              <a:schemeClr val="dk2"/>
            </a:solidFill>
            <a:prstDash val="solid"/>
            <a:round/>
            <a:headEnd len="sm" w="sm" type="none"/>
            <a:tailEnd len="sm" w="sm" type="none"/>
          </a:ln>
        </p:spPr>
      </p:pic>
      <p:sp>
        <p:nvSpPr>
          <p:cNvPr id="822" name="Google Shape;822;g29b0c3c4029_0_0"/>
          <p:cNvSpPr/>
          <p:nvPr/>
        </p:nvSpPr>
        <p:spPr>
          <a:xfrm>
            <a:off x="6772488" y="4850550"/>
            <a:ext cx="912000" cy="116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823" name="Google Shape;823;g29b0c3c4029_0_0"/>
          <p:cNvSpPr/>
          <p:nvPr/>
        </p:nvSpPr>
        <p:spPr>
          <a:xfrm>
            <a:off x="8427763" y="4588950"/>
            <a:ext cx="2125200" cy="624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6" name="Shape 2726"/>
        <p:cNvGrpSpPr/>
        <p:nvPr/>
      </p:nvGrpSpPr>
      <p:grpSpPr>
        <a:xfrm>
          <a:off x="0" y="0"/>
          <a:ext cx="0" cy="0"/>
          <a:chOff x="0" y="0"/>
          <a:chExt cx="0" cy="0"/>
        </a:xfrm>
      </p:grpSpPr>
      <p:sp>
        <p:nvSpPr>
          <p:cNvPr id="2727" name="Google Shape;2727;p150"/>
          <p:cNvSpPr txBox="1"/>
          <p:nvPr/>
        </p:nvSpPr>
        <p:spPr>
          <a:xfrm>
            <a:off x="511343" y="344386"/>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Web Phone </a:t>
            </a:r>
            <a:r>
              <a:rPr b="0" i="0" lang="en-US" sz="2800" u="none" cap="none" strike="noStrike">
                <a:solidFill>
                  <a:schemeClr val="dk1"/>
                </a:solidFill>
                <a:latin typeface="Arial"/>
                <a:ea typeface="Arial"/>
                <a:cs typeface="Arial"/>
                <a:sym typeface="Arial"/>
              </a:rPr>
              <a:t>(Minimal requirements)</a:t>
            </a:r>
            <a:endParaRPr b="0" i="0" sz="1400" u="none" cap="none" strike="noStrike">
              <a:solidFill>
                <a:srgbClr val="000000"/>
              </a:solidFill>
              <a:latin typeface="Arial"/>
              <a:ea typeface="Arial"/>
              <a:cs typeface="Arial"/>
              <a:sym typeface="Arial"/>
            </a:endParaRPr>
          </a:p>
        </p:txBody>
      </p:sp>
      <p:sp>
        <p:nvSpPr>
          <p:cNvPr id="2728" name="Google Shape;2728;p150"/>
          <p:cNvSpPr txBox="1"/>
          <p:nvPr/>
        </p:nvSpPr>
        <p:spPr>
          <a:xfrm>
            <a:off x="356363" y="1074575"/>
            <a:ext cx="5264100" cy="5586000"/>
          </a:xfrm>
          <a:prstGeom prst="rect">
            <a:avLst/>
          </a:prstGeom>
          <a:noFill/>
          <a:ln>
            <a:noFill/>
          </a:ln>
        </p:spPr>
        <p:txBody>
          <a:bodyPr anchorCtr="0" anchor="ctr" bIns="121900" lIns="121900" spcFirstLastPara="1" rIns="121900" wrap="square" tIns="121900">
            <a:noAutofit/>
          </a:bodyPr>
          <a:lstStyle/>
          <a:p>
            <a:pPr indent="0" lvl="0" marL="0" marR="0" rtl="0" algn="l">
              <a:lnSpc>
                <a:spcPct val="115000"/>
              </a:lnSpc>
              <a:spcBef>
                <a:spcPts val="0"/>
              </a:spcBef>
              <a:spcAft>
                <a:spcPts val="0"/>
              </a:spcAft>
              <a:buClr>
                <a:srgbClr val="000000"/>
              </a:buClr>
              <a:buSzPts val="1700"/>
              <a:buFont typeface="Arial"/>
              <a:buNone/>
            </a:pPr>
            <a:r>
              <a:rPr b="0" i="0" lang="en-US" sz="1700" u="none" cap="none" strike="noStrike">
                <a:solidFill>
                  <a:schemeClr val="dk1"/>
                </a:solidFill>
                <a:latin typeface="Calibri"/>
                <a:ea typeface="Calibri"/>
                <a:cs typeface="Calibri"/>
                <a:sym typeface="Calibri"/>
              </a:rPr>
              <a:t>The minimal system requirements for Web Phone are:</a:t>
            </a:r>
            <a:endParaRPr b="0" i="0" sz="1700" u="none" cap="none" strike="noStrike">
              <a:solidFill>
                <a:schemeClr val="dk1"/>
              </a:solidFill>
              <a:latin typeface="Calibri"/>
              <a:ea typeface="Calibri"/>
              <a:cs typeface="Calibri"/>
              <a:sym typeface="Calibri"/>
            </a:endParaRPr>
          </a:p>
          <a:p>
            <a:pPr indent="-336550" lvl="0" marL="457200" marR="0" rtl="0" algn="l">
              <a:lnSpc>
                <a:spcPct val="115000"/>
              </a:lnSpc>
              <a:spcBef>
                <a:spcPts val="0"/>
              </a:spcBef>
              <a:spcAft>
                <a:spcPts val="0"/>
              </a:spcAft>
              <a:buClr>
                <a:schemeClr val="dk1"/>
              </a:buClr>
              <a:buSzPts val="1700"/>
              <a:buFont typeface="Calibri"/>
              <a:buAutoNum type="arabicPeriod"/>
            </a:pPr>
            <a:r>
              <a:rPr b="1" i="0" lang="en-US" sz="1700" u="none" cap="none" strike="noStrike">
                <a:solidFill>
                  <a:schemeClr val="dk1"/>
                </a:solidFill>
                <a:latin typeface="Calibri"/>
                <a:ea typeface="Calibri"/>
                <a:cs typeface="Calibri"/>
                <a:sym typeface="Calibri"/>
              </a:rPr>
              <a:t>Processor (CPU)</a:t>
            </a:r>
            <a:r>
              <a:rPr b="0" i="0" lang="en-US" sz="1700" u="none" cap="none" strike="noStrike">
                <a:solidFill>
                  <a:schemeClr val="dk1"/>
                </a:solidFill>
                <a:latin typeface="Calibri"/>
                <a:ea typeface="Calibri"/>
                <a:cs typeface="Calibri"/>
                <a:sym typeface="Calibri"/>
              </a:rPr>
              <a:t>: Any Intel® Core™ i3, i5, i7, or Intel® Xeon®; Intel® Pentium® and Celeron® processors made after 2008 or newer and AMD Bulldozer or newer</a:t>
            </a:r>
            <a:endParaRPr b="0" i="0" sz="1700" u="none" cap="none" strike="noStrike">
              <a:solidFill>
                <a:schemeClr val="dk1"/>
              </a:solidFill>
              <a:latin typeface="Calibri"/>
              <a:ea typeface="Calibri"/>
              <a:cs typeface="Calibri"/>
              <a:sym typeface="Calibri"/>
            </a:endParaRPr>
          </a:p>
          <a:p>
            <a:pPr indent="-336550" lvl="0" marL="457200" marR="0" rtl="0" algn="l">
              <a:lnSpc>
                <a:spcPct val="115000"/>
              </a:lnSpc>
              <a:spcBef>
                <a:spcPts val="0"/>
              </a:spcBef>
              <a:spcAft>
                <a:spcPts val="0"/>
              </a:spcAft>
              <a:buClr>
                <a:schemeClr val="dk1"/>
              </a:buClr>
              <a:buSzPts val="1700"/>
              <a:buFont typeface="Calibri"/>
              <a:buAutoNum type="arabicPeriod"/>
            </a:pPr>
            <a:r>
              <a:rPr b="1" i="0" lang="en-US" sz="1700" u="none" cap="none" strike="noStrike">
                <a:solidFill>
                  <a:schemeClr val="dk1"/>
                </a:solidFill>
                <a:latin typeface="Calibri"/>
                <a:ea typeface="Calibri"/>
                <a:cs typeface="Calibri"/>
                <a:sym typeface="Calibri"/>
              </a:rPr>
              <a:t>Ram</a:t>
            </a:r>
            <a:r>
              <a:rPr b="0" i="0" lang="en-US" sz="1700" u="none" cap="none" strike="noStrike">
                <a:solidFill>
                  <a:schemeClr val="dk1"/>
                </a:solidFill>
                <a:latin typeface="Calibri"/>
                <a:ea typeface="Calibri"/>
                <a:cs typeface="Calibri"/>
                <a:sym typeface="Calibri"/>
              </a:rPr>
              <a:t>: 4 GB </a:t>
            </a:r>
            <a:r>
              <a:rPr b="0" i="1" lang="en-US" sz="1700" u="none" cap="none" strike="noStrike">
                <a:solidFill>
                  <a:schemeClr val="dk1"/>
                </a:solidFill>
                <a:latin typeface="Calibri"/>
                <a:ea typeface="Calibri"/>
                <a:cs typeface="Calibri"/>
                <a:sym typeface="Calibri"/>
              </a:rPr>
              <a:t>(Minimum)</a:t>
            </a:r>
            <a:endParaRPr b="0" i="1" sz="1700" u="none" cap="none" strike="noStrike">
              <a:solidFill>
                <a:schemeClr val="dk1"/>
              </a:solidFill>
              <a:latin typeface="Calibri"/>
              <a:ea typeface="Calibri"/>
              <a:cs typeface="Calibri"/>
              <a:sym typeface="Calibri"/>
            </a:endParaRPr>
          </a:p>
          <a:p>
            <a:pPr indent="-336550" lvl="0" marL="457200" marR="0" rtl="0" algn="l">
              <a:lnSpc>
                <a:spcPct val="115000"/>
              </a:lnSpc>
              <a:spcBef>
                <a:spcPts val="0"/>
              </a:spcBef>
              <a:spcAft>
                <a:spcPts val="0"/>
              </a:spcAft>
              <a:buClr>
                <a:schemeClr val="dk1"/>
              </a:buClr>
              <a:buSzPts val="1700"/>
              <a:buFont typeface="Calibri"/>
              <a:buAutoNum type="arabicPeriod"/>
            </a:pPr>
            <a:r>
              <a:rPr b="1" i="0" lang="en-US" sz="1700" u="none" cap="none" strike="noStrike">
                <a:solidFill>
                  <a:schemeClr val="dk1"/>
                </a:solidFill>
                <a:latin typeface="Calibri"/>
                <a:ea typeface="Calibri"/>
                <a:cs typeface="Calibri"/>
                <a:sym typeface="Calibri"/>
              </a:rPr>
              <a:t>Operating system</a:t>
            </a:r>
            <a:r>
              <a:rPr b="0" i="0" lang="en-US" sz="1700" u="none" cap="none" strike="noStrike">
                <a:solidFill>
                  <a:schemeClr val="dk1"/>
                </a:solidFill>
                <a:latin typeface="Calibri"/>
                <a:ea typeface="Calibri"/>
                <a:cs typeface="Calibri"/>
                <a:sym typeface="Calibri"/>
              </a:rPr>
              <a:t>: Window/Linux/macOS</a:t>
            </a:r>
            <a:endParaRPr b="0" i="0" sz="1700" u="none" cap="none" strike="noStrike">
              <a:solidFill>
                <a:schemeClr val="dk1"/>
              </a:solidFill>
              <a:latin typeface="Calibri"/>
              <a:ea typeface="Calibri"/>
              <a:cs typeface="Calibri"/>
              <a:sym typeface="Calibri"/>
            </a:endParaRPr>
          </a:p>
          <a:p>
            <a:pPr indent="-336550" lvl="0" marL="457200" marR="0" rtl="0" algn="l">
              <a:lnSpc>
                <a:spcPct val="115000"/>
              </a:lnSpc>
              <a:spcBef>
                <a:spcPts val="0"/>
              </a:spcBef>
              <a:spcAft>
                <a:spcPts val="0"/>
              </a:spcAft>
              <a:buClr>
                <a:schemeClr val="dk1"/>
              </a:buClr>
              <a:buSzPts val="1700"/>
              <a:buFont typeface="Calibri"/>
              <a:buAutoNum type="arabicPeriod"/>
            </a:pPr>
            <a:r>
              <a:rPr b="1" i="0" lang="en-US" sz="1700" u="none" cap="none" strike="noStrike">
                <a:solidFill>
                  <a:schemeClr val="dk1"/>
                </a:solidFill>
                <a:latin typeface="Calibri"/>
                <a:ea typeface="Calibri"/>
                <a:cs typeface="Calibri"/>
                <a:sym typeface="Calibri"/>
              </a:rPr>
              <a:t>Resolution</a:t>
            </a:r>
            <a:r>
              <a:rPr b="0" i="0" lang="en-US" sz="1700" u="none" cap="none" strike="noStrike">
                <a:solidFill>
                  <a:schemeClr val="dk1"/>
                </a:solidFill>
                <a:latin typeface="Calibri"/>
                <a:ea typeface="Calibri"/>
                <a:cs typeface="Calibri"/>
                <a:sym typeface="Calibri"/>
              </a:rPr>
              <a:t>: HD 1280*720 or higher</a:t>
            </a:r>
            <a:endParaRPr b="0" i="0" sz="1700" u="none" cap="none" strike="noStrike">
              <a:solidFill>
                <a:schemeClr val="dk1"/>
              </a:solidFill>
              <a:latin typeface="Calibri"/>
              <a:ea typeface="Calibri"/>
              <a:cs typeface="Calibri"/>
              <a:sym typeface="Calibri"/>
            </a:endParaRPr>
          </a:p>
          <a:p>
            <a:pPr indent="-336550" lvl="0" marL="457200" marR="0" rtl="0" algn="l">
              <a:lnSpc>
                <a:spcPct val="115000"/>
              </a:lnSpc>
              <a:spcBef>
                <a:spcPts val="0"/>
              </a:spcBef>
              <a:spcAft>
                <a:spcPts val="0"/>
              </a:spcAft>
              <a:buClr>
                <a:schemeClr val="dk1"/>
              </a:buClr>
              <a:buSzPts val="1700"/>
              <a:buFont typeface="Calibri"/>
              <a:buAutoNum type="arabicPeriod"/>
            </a:pPr>
            <a:r>
              <a:rPr b="1" i="0" lang="en-US" sz="1700" u="none" cap="none" strike="noStrike">
                <a:solidFill>
                  <a:schemeClr val="dk1"/>
                </a:solidFill>
                <a:latin typeface="Calibri"/>
                <a:ea typeface="Calibri"/>
                <a:cs typeface="Calibri"/>
                <a:sym typeface="Calibri"/>
              </a:rPr>
              <a:t>Input/Output</a:t>
            </a:r>
            <a:r>
              <a:rPr b="0" i="0" lang="en-US" sz="1700" u="none" cap="none" strike="noStrike">
                <a:solidFill>
                  <a:schemeClr val="dk1"/>
                </a:solidFill>
                <a:latin typeface="Calibri"/>
                <a:ea typeface="Calibri"/>
                <a:cs typeface="Calibri"/>
                <a:sym typeface="Calibri"/>
              </a:rPr>
              <a:t>: Microphone + Headphone or HeadSet </a:t>
            </a:r>
            <a:r>
              <a:rPr b="0" i="1" lang="en-US" sz="1700" u="none" cap="none" strike="noStrike">
                <a:solidFill>
                  <a:schemeClr val="dk1"/>
                </a:solidFill>
                <a:latin typeface="Calibri"/>
                <a:ea typeface="Calibri"/>
                <a:cs typeface="Calibri"/>
                <a:sym typeface="Calibri"/>
              </a:rPr>
              <a:t>(Ex: Generic Plantronics 3.5 mm. Jack based headset)</a:t>
            </a:r>
            <a:endParaRPr b="0" i="1" sz="1700" u="none" cap="none" strike="noStrike">
              <a:solidFill>
                <a:schemeClr val="dk1"/>
              </a:solidFill>
              <a:latin typeface="Calibri"/>
              <a:ea typeface="Calibri"/>
              <a:cs typeface="Calibri"/>
              <a:sym typeface="Calibri"/>
            </a:endParaRPr>
          </a:p>
          <a:p>
            <a:pPr indent="-336550" lvl="0" marL="457200" marR="0" rtl="0" algn="l">
              <a:lnSpc>
                <a:spcPct val="115000"/>
              </a:lnSpc>
              <a:spcBef>
                <a:spcPts val="0"/>
              </a:spcBef>
              <a:spcAft>
                <a:spcPts val="0"/>
              </a:spcAft>
              <a:buClr>
                <a:schemeClr val="dk1"/>
              </a:buClr>
              <a:buSzPts val="1700"/>
              <a:buFont typeface="Calibri"/>
              <a:buAutoNum type="arabicPeriod"/>
            </a:pPr>
            <a:r>
              <a:rPr b="1" i="0" lang="en-US" sz="1700" u="none" cap="none" strike="noStrike">
                <a:solidFill>
                  <a:schemeClr val="dk1"/>
                </a:solidFill>
                <a:latin typeface="Calibri"/>
                <a:ea typeface="Calibri"/>
                <a:cs typeface="Calibri"/>
                <a:sym typeface="Calibri"/>
              </a:rPr>
              <a:t>Compatible Web Browser</a:t>
            </a:r>
            <a:r>
              <a:rPr b="0" i="0" lang="en-US" sz="1700" u="none" cap="none" strike="noStrike">
                <a:solidFill>
                  <a:schemeClr val="dk1"/>
                </a:solidFill>
                <a:latin typeface="Calibri"/>
                <a:ea typeface="Calibri"/>
                <a:cs typeface="Calibri"/>
                <a:sym typeface="Calibri"/>
              </a:rPr>
              <a:t>: Google Chrome with newest version</a:t>
            </a:r>
            <a:endParaRPr b="0" i="0" sz="1700" u="none" cap="none" strike="noStrike">
              <a:solidFill>
                <a:schemeClr val="dk1"/>
              </a:solidFill>
              <a:latin typeface="Calibri"/>
              <a:ea typeface="Calibri"/>
              <a:cs typeface="Calibri"/>
              <a:sym typeface="Calibri"/>
            </a:endParaRPr>
          </a:p>
          <a:p>
            <a:pPr indent="-336550" lvl="0" marL="457200" marR="0" rtl="0" algn="l">
              <a:lnSpc>
                <a:spcPct val="115000"/>
              </a:lnSpc>
              <a:spcBef>
                <a:spcPts val="0"/>
              </a:spcBef>
              <a:spcAft>
                <a:spcPts val="0"/>
              </a:spcAft>
              <a:buClr>
                <a:schemeClr val="dk1"/>
              </a:buClr>
              <a:buSzPts val="1700"/>
              <a:buFont typeface="Calibri"/>
              <a:buAutoNum type="arabicPeriod"/>
            </a:pPr>
            <a:r>
              <a:rPr b="1" i="0" lang="en-US" sz="1700" u="none" cap="none" strike="noStrike">
                <a:solidFill>
                  <a:schemeClr val="dk1"/>
                </a:solidFill>
                <a:latin typeface="Calibri"/>
                <a:ea typeface="Calibri"/>
                <a:cs typeface="Calibri"/>
                <a:sym typeface="Calibri"/>
              </a:rPr>
              <a:t>Firewall configuration:</a:t>
            </a:r>
            <a:r>
              <a:rPr b="0" i="0" lang="en-US" sz="1700" u="none" cap="none" strike="noStrike">
                <a:solidFill>
                  <a:schemeClr val="dk1"/>
                </a:solidFill>
                <a:latin typeface="Calibri"/>
                <a:ea typeface="Calibri"/>
                <a:cs typeface="Calibri"/>
                <a:sym typeface="Calibri"/>
              </a:rPr>
              <a:t> Depending on the Proxy/SIP domain that users are using. Therefore, users need to double check with Support team on this info before going to perform Firewall configuration on their side.</a:t>
            </a:r>
            <a:endParaRPr b="0" i="0" sz="1700" u="none" cap="none" strike="noStrike">
              <a:solidFill>
                <a:schemeClr val="dk1"/>
              </a:solidFill>
              <a:latin typeface="Calibri"/>
              <a:ea typeface="Calibri"/>
              <a:cs typeface="Calibri"/>
              <a:sym typeface="Calibri"/>
            </a:endParaRPr>
          </a:p>
        </p:txBody>
      </p:sp>
      <p:graphicFrame>
        <p:nvGraphicFramePr>
          <p:cNvPr id="2729" name="Google Shape;2729;p150"/>
          <p:cNvGraphicFramePr/>
          <p:nvPr/>
        </p:nvGraphicFramePr>
        <p:xfrm>
          <a:off x="5934063" y="1219625"/>
          <a:ext cx="3000000" cy="3000000"/>
        </p:xfrm>
        <a:graphic>
          <a:graphicData uri="http://schemas.openxmlformats.org/drawingml/2006/table">
            <a:tbl>
              <a:tblPr>
                <a:noFill/>
                <a:tableStyleId>{CC6D3825-C1F8-43DE-8C88-4E9BED28FD90}</a:tableStyleId>
              </a:tblPr>
              <a:tblGrid>
                <a:gridCol w="2086825"/>
                <a:gridCol w="1528550"/>
                <a:gridCol w="2286200"/>
              </a:tblGrid>
              <a:tr h="300100">
                <a:tc gridSpan="3">
                  <a:txBody>
                    <a:bodyPr/>
                    <a:lstStyle/>
                    <a:p>
                      <a:pPr indent="0" lvl="0" marL="0" marR="0" rtl="0" algn="l">
                        <a:lnSpc>
                          <a:spcPct val="115000"/>
                        </a:lnSpc>
                        <a:spcBef>
                          <a:spcPts val="0"/>
                        </a:spcBef>
                        <a:spcAft>
                          <a:spcPts val="0"/>
                        </a:spcAft>
                        <a:buClr>
                          <a:srgbClr val="000000"/>
                        </a:buClr>
                        <a:buSzPts val="1500"/>
                        <a:buFont typeface="Arial"/>
                        <a:buNone/>
                      </a:pPr>
                      <a:r>
                        <a:rPr b="1" lang="en-US" sz="1500" u="none" cap="none" strike="noStrike">
                          <a:latin typeface="Calibri"/>
                          <a:ea typeface="Calibri"/>
                          <a:cs typeface="Calibri"/>
                          <a:sym typeface="Calibri"/>
                        </a:rPr>
                        <a:t>Basic Server Information</a:t>
                      </a:r>
                      <a:endParaRPr b="1" sz="1500" u="none" cap="none" strike="noStrike">
                        <a:latin typeface="Calibri"/>
                        <a:ea typeface="Calibri"/>
                        <a:cs typeface="Calibri"/>
                        <a:sym typeface="Calibri"/>
                      </a:endParaRPr>
                    </a:p>
                  </a:txBody>
                  <a:tcPr marT="19050" marB="19050" marR="28575" marL="2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2CC"/>
                    </a:solidFill>
                  </a:tcPr>
                </a:tc>
                <a:tc hMerge="1"/>
                <a:tc hMerge="1"/>
              </a:tr>
              <a:tr h="300100">
                <a:tc gridSpan="2">
                  <a:txBody>
                    <a:bodyPr/>
                    <a:lstStyle/>
                    <a:p>
                      <a:pPr indent="0" lvl="0" marL="0" marR="0" rtl="0" algn="l">
                        <a:lnSpc>
                          <a:spcPct val="115000"/>
                        </a:lnSpc>
                        <a:spcBef>
                          <a:spcPts val="0"/>
                        </a:spcBef>
                        <a:spcAft>
                          <a:spcPts val="0"/>
                        </a:spcAft>
                        <a:buClr>
                          <a:srgbClr val="000000"/>
                        </a:buClr>
                        <a:buSzPts val="1500"/>
                        <a:buFont typeface="Arial"/>
                        <a:buNone/>
                      </a:pPr>
                      <a:r>
                        <a:rPr lang="en-US" sz="1500" u="none" cap="none" strike="noStrike">
                          <a:latin typeface="Calibri"/>
                          <a:ea typeface="Calibri"/>
                          <a:cs typeface="Calibri"/>
                          <a:sym typeface="Calibri"/>
                        </a:rPr>
                        <a:t>Server Location</a:t>
                      </a:r>
                      <a:endParaRPr sz="1500" u="none" cap="none" strike="noStrike">
                        <a:latin typeface="Calibri"/>
                        <a:ea typeface="Calibri"/>
                        <a:cs typeface="Calibri"/>
                        <a:sym typeface="Calibri"/>
                      </a:endParaRPr>
                    </a:p>
                  </a:txBody>
                  <a:tcPr marT="19050" marB="19050" marR="28575" marL="2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hMerge="1"/>
                <a:tc>
                  <a:txBody>
                    <a:bodyPr/>
                    <a:lstStyle/>
                    <a:p>
                      <a:pPr indent="0" lvl="0" marL="0" marR="0" rtl="0" algn="ctr">
                        <a:lnSpc>
                          <a:spcPct val="115000"/>
                        </a:lnSpc>
                        <a:spcBef>
                          <a:spcPts val="0"/>
                        </a:spcBef>
                        <a:spcAft>
                          <a:spcPts val="0"/>
                        </a:spcAft>
                        <a:buClr>
                          <a:srgbClr val="000000"/>
                        </a:buClr>
                        <a:buSzPts val="1500"/>
                        <a:buFont typeface="Arial"/>
                        <a:buNone/>
                      </a:pPr>
                      <a:r>
                        <a:rPr lang="en-US" sz="1500" u="none" cap="none" strike="noStrike">
                          <a:latin typeface="Calibri"/>
                          <a:ea typeface="Calibri"/>
                          <a:cs typeface="Calibri"/>
                          <a:sym typeface="Calibri"/>
                        </a:rPr>
                        <a:t>Singapore AWS - Zone A</a:t>
                      </a:r>
                      <a:endParaRPr sz="1500" u="none" cap="none" strike="noStrike">
                        <a:latin typeface="Calibri"/>
                        <a:ea typeface="Calibri"/>
                        <a:cs typeface="Calibri"/>
                        <a:sym typeface="Calibri"/>
                      </a:endParaRPr>
                    </a:p>
                  </a:txBody>
                  <a:tcPr marT="19050" marB="19050" marR="28575" marL="2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00100">
                <a:tc gridSpan="2">
                  <a:txBody>
                    <a:bodyPr/>
                    <a:lstStyle/>
                    <a:p>
                      <a:pPr indent="0" lvl="0" marL="0" marR="0" rtl="0" algn="l">
                        <a:lnSpc>
                          <a:spcPct val="115000"/>
                        </a:lnSpc>
                        <a:spcBef>
                          <a:spcPts val="0"/>
                        </a:spcBef>
                        <a:spcAft>
                          <a:spcPts val="0"/>
                        </a:spcAft>
                        <a:buClr>
                          <a:srgbClr val="000000"/>
                        </a:buClr>
                        <a:buSzPts val="1500"/>
                        <a:buFont typeface="Arial"/>
                        <a:buNone/>
                      </a:pPr>
                      <a:r>
                        <a:rPr lang="en-US" sz="1500" u="none" cap="none" strike="noStrike">
                          <a:latin typeface="Calibri"/>
                          <a:ea typeface="Calibri"/>
                          <a:cs typeface="Calibri"/>
                          <a:sym typeface="Calibri"/>
                        </a:rPr>
                        <a:t>SIP Protocol</a:t>
                      </a:r>
                      <a:endParaRPr sz="1500" u="none" cap="none" strike="noStrike">
                        <a:latin typeface="Calibri"/>
                        <a:ea typeface="Calibri"/>
                        <a:cs typeface="Calibri"/>
                        <a:sym typeface="Calibri"/>
                      </a:endParaRPr>
                    </a:p>
                  </a:txBody>
                  <a:tcPr marT="19050" marB="19050" marR="28575" marL="2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hMerge="1"/>
                <a:tc>
                  <a:txBody>
                    <a:bodyPr/>
                    <a:lstStyle/>
                    <a:p>
                      <a:pPr indent="0" lvl="0" marL="0" marR="0" rtl="0" algn="ctr">
                        <a:lnSpc>
                          <a:spcPct val="115000"/>
                        </a:lnSpc>
                        <a:spcBef>
                          <a:spcPts val="0"/>
                        </a:spcBef>
                        <a:spcAft>
                          <a:spcPts val="0"/>
                        </a:spcAft>
                        <a:buClr>
                          <a:srgbClr val="000000"/>
                        </a:buClr>
                        <a:buSzPts val="1500"/>
                        <a:buFont typeface="Arial"/>
                        <a:buNone/>
                      </a:pPr>
                      <a:r>
                        <a:rPr lang="en-US" sz="1500" u="none" cap="none" strike="noStrike">
                          <a:latin typeface="Calibri"/>
                          <a:ea typeface="Calibri"/>
                          <a:cs typeface="Calibri"/>
                          <a:sym typeface="Calibri"/>
                        </a:rPr>
                        <a:t>SIP-TLS</a:t>
                      </a:r>
                      <a:endParaRPr sz="1500" u="none" cap="none" strike="noStrike">
                        <a:latin typeface="Calibri"/>
                        <a:ea typeface="Calibri"/>
                        <a:cs typeface="Calibri"/>
                        <a:sym typeface="Calibri"/>
                      </a:endParaRPr>
                    </a:p>
                  </a:txBody>
                  <a:tcPr marT="19050" marB="19050" marR="28575" marL="2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00100">
                <a:tc gridSpan="2">
                  <a:txBody>
                    <a:bodyPr/>
                    <a:lstStyle/>
                    <a:p>
                      <a:pPr indent="0" lvl="0" marL="0" marR="0" rtl="0" algn="l">
                        <a:lnSpc>
                          <a:spcPct val="115000"/>
                        </a:lnSpc>
                        <a:spcBef>
                          <a:spcPts val="0"/>
                        </a:spcBef>
                        <a:spcAft>
                          <a:spcPts val="0"/>
                        </a:spcAft>
                        <a:buClr>
                          <a:srgbClr val="000000"/>
                        </a:buClr>
                        <a:buSzPts val="1500"/>
                        <a:buFont typeface="Arial"/>
                        <a:buNone/>
                      </a:pPr>
                      <a:r>
                        <a:rPr lang="en-US" sz="1500" u="none" cap="none" strike="noStrike">
                          <a:latin typeface="Calibri"/>
                          <a:ea typeface="Calibri"/>
                          <a:cs typeface="Calibri"/>
                          <a:sym typeface="Calibri"/>
                        </a:rPr>
                        <a:t>Audio Format</a:t>
                      </a:r>
                      <a:endParaRPr sz="1500" u="none" cap="none" strike="noStrike">
                        <a:latin typeface="Calibri"/>
                        <a:ea typeface="Calibri"/>
                        <a:cs typeface="Calibri"/>
                        <a:sym typeface="Calibri"/>
                      </a:endParaRPr>
                    </a:p>
                  </a:txBody>
                  <a:tcPr marT="19050" marB="19050" marR="28575" marL="2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hMerge="1"/>
                <a:tc>
                  <a:txBody>
                    <a:bodyPr/>
                    <a:lstStyle/>
                    <a:p>
                      <a:pPr indent="0" lvl="0" marL="0" marR="0" rtl="0" algn="ctr">
                        <a:lnSpc>
                          <a:spcPct val="115000"/>
                        </a:lnSpc>
                        <a:spcBef>
                          <a:spcPts val="0"/>
                        </a:spcBef>
                        <a:spcAft>
                          <a:spcPts val="0"/>
                        </a:spcAft>
                        <a:buClr>
                          <a:srgbClr val="000000"/>
                        </a:buClr>
                        <a:buSzPts val="1500"/>
                        <a:buFont typeface="Arial"/>
                        <a:buNone/>
                      </a:pPr>
                      <a:r>
                        <a:rPr lang="en-US" sz="1500" u="none" cap="none" strike="noStrike">
                          <a:latin typeface="Calibri"/>
                          <a:ea typeface="Calibri"/>
                          <a:cs typeface="Calibri"/>
                          <a:sym typeface="Calibri"/>
                        </a:rPr>
                        <a:t>SRTP</a:t>
                      </a:r>
                      <a:endParaRPr sz="1500" u="none" cap="none" strike="noStrike">
                        <a:latin typeface="Calibri"/>
                        <a:ea typeface="Calibri"/>
                        <a:cs typeface="Calibri"/>
                        <a:sym typeface="Calibri"/>
                      </a:endParaRPr>
                    </a:p>
                  </a:txBody>
                  <a:tcPr marT="19050" marB="19050" marR="28575" marL="2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00100">
                <a:tc gridSpan="2">
                  <a:txBody>
                    <a:bodyPr/>
                    <a:lstStyle/>
                    <a:p>
                      <a:pPr indent="0" lvl="0" marL="0" marR="0" rtl="0" algn="l">
                        <a:lnSpc>
                          <a:spcPct val="115000"/>
                        </a:lnSpc>
                        <a:spcBef>
                          <a:spcPts val="0"/>
                        </a:spcBef>
                        <a:spcAft>
                          <a:spcPts val="0"/>
                        </a:spcAft>
                        <a:buClr>
                          <a:srgbClr val="000000"/>
                        </a:buClr>
                        <a:buSzPts val="1500"/>
                        <a:buFont typeface="Arial"/>
                        <a:buNone/>
                      </a:pPr>
                      <a:r>
                        <a:rPr lang="en-US" sz="1500" u="none" cap="none" strike="noStrike">
                          <a:latin typeface="Calibri"/>
                          <a:ea typeface="Calibri"/>
                          <a:cs typeface="Calibri"/>
                          <a:sym typeface="Calibri"/>
                        </a:rPr>
                        <a:t>RTP Payload Size</a:t>
                      </a:r>
                      <a:endParaRPr sz="1500" u="none" cap="none" strike="noStrike">
                        <a:latin typeface="Calibri"/>
                        <a:ea typeface="Calibri"/>
                        <a:cs typeface="Calibri"/>
                        <a:sym typeface="Calibri"/>
                      </a:endParaRPr>
                    </a:p>
                  </a:txBody>
                  <a:tcPr marT="19050" marB="19050" marR="28575" marL="2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hMerge="1"/>
                <a:tc>
                  <a:txBody>
                    <a:bodyPr/>
                    <a:lstStyle/>
                    <a:p>
                      <a:pPr indent="0" lvl="0" marL="0" marR="0" rtl="0" algn="ctr">
                        <a:lnSpc>
                          <a:spcPct val="115000"/>
                        </a:lnSpc>
                        <a:spcBef>
                          <a:spcPts val="0"/>
                        </a:spcBef>
                        <a:spcAft>
                          <a:spcPts val="0"/>
                        </a:spcAft>
                        <a:buClr>
                          <a:srgbClr val="000000"/>
                        </a:buClr>
                        <a:buSzPts val="1500"/>
                        <a:buFont typeface="Arial"/>
                        <a:buNone/>
                      </a:pPr>
                      <a:r>
                        <a:rPr lang="en-US" sz="1500" u="none" cap="none" strike="noStrike">
                          <a:latin typeface="Calibri"/>
                          <a:ea typeface="Calibri"/>
                          <a:cs typeface="Calibri"/>
                          <a:sym typeface="Calibri"/>
                        </a:rPr>
                        <a:t>20 ms</a:t>
                      </a:r>
                      <a:endParaRPr sz="1500" u="none" cap="none" strike="noStrike">
                        <a:latin typeface="Calibri"/>
                        <a:ea typeface="Calibri"/>
                        <a:cs typeface="Calibri"/>
                        <a:sym typeface="Calibri"/>
                      </a:endParaRPr>
                    </a:p>
                  </a:txBody>
                  <a:tcPr marT="19050" marB="19050" marR="28575" marL="2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00100">
                <a:tc gridSpan="2">
                  <a:txBody>
                    <a:bodyPr/>
                    <a:lstStyle/>
                    <a:p>
                      <a:pPr indent="0" lvl="0" marL="0" marR="0" rtl="0" algn="l">
                        <a:lnSpc>
                          <a:spcPct val="115000"/>
                        </a:lnSpc>
                        <a:spcBef>
                          <a:spcPts val="0"/>
                        </a:spcBef>
                        <a:spcAft>
                          <a:spcPts val="0"/>
                        </a:spcAft>
                        <a:buClr>
                          <a:srgbClr val="000000"/>
                        </a:buClr>
                        <a:buSzPts val="1500"/>
                        <a:buFont typeface="Arial"/>
                        <a:buNone/>
                      </a:pPr>
                      <a:r>
                        <a:rPr lang="en-US" sz="1500" u="none" cap="none" strike="noStrike">
                          <a:latin typeface="Calibri"/>
                          <a:ea typeface="Calibri"/>
                          <a:cs typeface="Calibri"/>
                          <a:sym typeface="Calibri"/>
                        </a:rPr>
                        <a:t>DTMF Support</a:t>
                      </a:r>
                      <a:endParaRPr sz="1500" u="none" cap="none" strike="noStrike">
                        <a:latin typeface="Calibri"/>
                        <a:ea typeface="Calibri"/>
                        <a:cs typeface="Calibri"/>
                        <a:sym typeface="Calibri"/>
                      </a:endParaRPr>
                    </a:p>
                  </a:txBody>
                  <a:tcPr marT="19050" marB="19050" marR="28575" marL="2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hMerge="1"/>
                <a:tc>
                  <a:txBody>
                    <a:bodyPr/>
                    <a:lstStyle/>
                    <a:p>
                      <a:pPr indent="0" lvl="0" marL="0" marR="0" rtl="0" algn="ctr">
                        <a:lnSpc>
                          <a:spcPct val="115000"/>
                        </a:lnSpc>
                        <a:spcBef>
                          <a:spcPts val="0"/>
                        </a:spcBef>
                        <a:spcAft>
                          <a:spcPts val="0"/>
                        </a:spcAft>
                        <a:buClr>
                          <a:srgbClr val="000000"/>
                        </a:buClr>
                        <a:buSzPts val="1500"/>
                        <a:buFont typeface="Arial"/>
                        <a:buNone/>
                      </a:pPr>
                      <a:r>
                        <a:rPr lang="en-US" sz="1500" u="none" cap="none" strike="noStrike">
                          <a:latin typeface="Calibri"/>
                          <a:ea typeface="Calibri"/>
                          <a:cs typeface="Calibri"/>
                          <a:sym typeface="Calibri"/>
                        </a:rPr>
                        <a:t>RFC2833</a:t>
                      </a:r>
                      <a:endParaRPr sz="1500" u="none" cap="none" strike="noStrike">
                        <a:latin typeface="Calibri"/>
                        <a:ea typeface="Calibri"/>
                        <a:cs typeface="Calibri"/>
                        <a:sym typeface="Calibri"/>
                      </a:endParaRPr>
                    </a:p>
                  </a:txBody>
                  <a:tcPr marT="19050" marB="19050" marR="28575" marL="2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00100">
                <a:tc gridSpan="3">
                  <a:txBody>
                    <a:bodyPr/>
                    <a:lstStyle/>
                    <a:p>
                      <a:pPr indent="0" lvl="0" marL="0" marR="0" rtl="0" algn="l">
                        <a:lnSpc>
                          <a:spcPct val="115000"/>
                        </a:lnSpc>
                        <a:spcBef>
                          <a:spcPts val="0"/>
                        </a:spcBef>
                        <a:spcAft>
                          <a:spcPts val="0"/>
                        </a:spcAft>
                        <a:buClr>
                          <a:srgbClr val="000000"/>
                        </a:buClr>
                        <a:buSzPts val="1500"/>
                        <a:buFont typeface="Arial"/>
                        <a:buNone/>
                      </a:pPr>
                      <a:r>
                        <a:rPr b="1" lang="en-US" sz="1500" u="none" cap="none" strike="noStrike">
                          <a:latin typeface="Calibri"/>
                          <a:ea typeface="Calibri"/>
                          <a:cs typeface="Calibri"/>
                          <a:sym typeface="Calibri"/>
                        </a:rPr>
                        <a:t>Firewall configuration</a:t>
                      </a:r>
                      <a:endParaRPr b="1" sz="1500" u="none" cap="none" strike="noStrike">
                        <a:latin typeface="Calibri"/>
                        <a:ea typeface="Calibri"/>
                        <a:cs typeface="Calibri"/>
                        <a:sym typeface="Calibri"/>
                      </a:endParaRPr>
                    </a:p>
                  </a:txBody>
                  <a:tcPr marT="19050" marB="19050" marR="28575" marL="2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2CC"/>
                    </a:solidFill>
                  </a:tcPr>
                </a:tc>
                <a:tc hMerge="1"/>
                <a:tc hMerge="1"/>
              </a:tr>
              <a:tr h="1087875">
                <a:tc rowSpan="3">
                  <a:txBody>
                    <a:bodyPr/>
                    <a:lstStyle/>
                    <a:p>
                      <a:pPr indent="0" lvl="0" marL="0" marR="0" rtl="0" algn="ctr">
                        <a:lnSpc>
                          <a:spcPct val="115000"/>
                        </a:lnSpc>
                        <a:spcBef>
                          <a:spcPts val="0"/>
                        </a:spcBef>
                        <a:spcAft>
                          <a:spcPts val="0"/>
                        </a:spcAft>
                        <a:buClr>
                          <a:srgbClr val="000000"/>
                        </a:buClr>
                        <a:buSzPts val="1500"/>
                        <a:buFont typeface="Arial"/>
                        <a:buNone/>
                      </a:pPr>
                      <a:r>
                        <a:rPr lang="en-US" sz="1500" u="none" cap="none" strike="noStrike">
                          <a:latin typeface="Calibri"/>
                          <a:ea typeface="Calibri"/>
                          <a:cs typeface="Calibri"/>
                          <a:sym typeface="Calibri"/>
                        </a:rPr>
                        <a:t>Signaling</a:t>
                      </a:r>
                      <a:endParaRPr sz="1500" u="none" cap="none" strike="noStrike">
                        <a:latin typeface="Calibri"/>
                        <a:ea typeface="Calibri"/>
                        <a:cs typeface="Calibri"/>
                        <a:sym typeface="Calibri"/>
                      </a:endParaRPr>
                    </a:p>
                  </a:txBody>
                  <a:tcPr marT="19050" marB="19050" marR="28575" marL="2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500"/>
                        <a:buFont typeface="Arial"/>
                        <a:buNone/>
                      </a:pPr>
                      <a:r>
                        <a:rPr lang="en-US" sz="1500" u="none" cap="none" strike="noStrike">
                          <a:latin typeface="Calibri"/>
                          <a:ea typeface="Calibri"/>
                          <a:cs typeface="Calibri"/>
                          <a:sym typeface="Calibri"/>
                        </a:rPr>
                        <a:t>IP Address</a:t>
                      </a:r>
                      <a:endParaRPr sz="1500" u="none" cap="none" strike="noStrike">
                        <a:latin typeface="Calibri"/>
                        <a:ea typeface="Calibri"/>
                        <a:cs typeface="Calibri"/>
                        <a:sym typeface="Calibri"/>
                      </a:endParaRPr>
                    </a:p>
                  </a:txBody>
                  <a:tcPr marT="19050" marB="19050" marR="28575" marL="2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lang="en-US" sz="1500" u="none" cap="none" strike="noStrike">
                          <a:latin typeface="Calibri"/>
                          <a:ea typeface="Calibri"/>
                          <a:cs typeface="Calibri"/>
                          <a:sym typeface="Calibri"/>
                        </a:rPr>
                        <a:t>46.137.216.222,</a:t>
                      </a:r>
                      <a:endParaRPr sz="1500" u="none" cap="none" strike="noStrike">
                        <a:latin typeface="Calibri"/>
                        <a:ea typeface="Calibri"/>
                        <a:cs typeface="Calibri"/>
                        <a:sym typeface="Calibri"/>
                      </a:endParaRPr>
                    </a:p>
                    <a:p>
                      <a:pPr indent="0" lvl="0" marL="0" marR="0" rtl="0" algn="ctr">
                        <a:lnSpc>
                          <a:spcPct val="115000"/>
                        </a:lnSpc>
                        <a:spcBef>
                          <a:spcPts val="0"/>
                        </a:spcBef>
                        <a:spcAft>
                          <a:spcPts val="0"/>
                        </a:spcAft>
                        <a:buClr>
                          <a:srgbClr val="000000"/>
                        </a:buClr>
                        <a:buSzPts val="1500"/>
                        <a:buFont typeface="Arial"/>
                        <a:buNone/>
                      </a:pPr>
                      <a:r>
                        <a:rPr lang="en-US" sz="1500" u="none" cap="none" strike="noStrike">
                          <a:latin typeface="Calibri"/>
                          <a:ea typeface="Calibri"/>
                          <a:cs typeface="Calibri"/>
                          <a:sym typeface="Calibri"/>
                        </a:rPr>
                        <a:t>54.251.255.196</a:t>
                      </a:r>
                      <a:endParaRPr sz="1500" u="none" cap="none" strike="noStrike">
                        <a:latin typeface="Calibri"/>
                        <a:ea typeface="Calibri"/>
                        <a:cs typeface="Calibri"/>
                        <a:sym typeface="Calibri"/>
                      </a:endParaRPr>
                    </a:p>
                    <a:p>
                      <a:pPr indent="0" lvl="0" marL="0" marR="0" rtl="0" algn="ctr">
                        <a:lnSpc>
                          <a:spcPct val="115000"/>
                        </a:lnSpc>
                        <a:spcBef>
                          <a:spcPts val="0"/>
                        </a:spcBef>
                        <a:spcAft>
                          <a:spcPts val="0"/>
                        </a:spcAft>
                        <a:buClr>
                          <a:srgbClr val="000000"/>
                        </a:buClr>
                        <a:buSzPts val="1500"/>
                        <a:buFont typeface="Arial"/>
                        <a:buNone/>
                      </a:pPr>
                      <a:r>
                        <a:rPr lang="en-US" sz="1500" u="none" cap="none" strike="noStrike">
                          <a:latin typeface="Calibri"/>
                          <a:ea typeface="Calibri"/>
                          <a:cs typeface="Calibri"/>
                          <a:sym typeface="Calibri"/>
                        </a:rPr>
                        <a:t>to</a:t>
                      </a:r>
                      <a:endParaRPr sz="1500" u="none" cap="none" strike="noStrike">
                        <a:latin typeface="Calibri"/>
                        <a:ea typeface="Calibri"/>
                        <a:cs typeface="Calibri"/>
                        <a:sym typeface="Calibri"/>
                      </a:endParaRPr>
                    </a:p>
                    <a:p>
                      <a:pPr indent="0" lvl="0" marL="0" marR="0" rtl="0" algn="ctr">
                        <a:lnSpc>
                          <a:spcPct val="115000"/>
                        </a:lnSpc>
                        <a:spcBef>
                          <a:spcPts val="0"/>
                        </a:spcBef>
                        <a:spcAft>
                          <a:spcPts val="0"/>
                        </a:spcAft>
                        <a:buClr>
                          <a:srgbClr val="000000"/>
                        </a:buClr>
                        <a:buSzPts val="1500"/>
                        <a:buFont typeface="Arial"/>
                        <a:buNone/>
                      </a:pPr>
                      <a:r>
                        <a:rPr lang="en-US" sz="1500" u="none" cap="none" strike="noStrike">
                          <a:latin typeface="Calibri"/>
                          <a:ea typeface="Calibri"/>
                          <a:cs typeface="Calibri"/>
                          <a:sym typeface="Calibri"/>
                        </a:rPr>
                        <a:t>54.251.255.211</a:t>
                      </a:r>
                      <a:endParaRPr sz="1500" u="none" cap="none" strike="noStrike">
                        <a:latin typeface="Calibri"/>
                        <a:ea typeface="Calibri"/>
                        <a:cs typeface="Calibri"/>
                        <a:sym typeface="Calibri"/>
                      </a:endParaRPr>
                    </a:p>
                  </a:txBody>
                  <a:tcPr marT="19050" marB="19050" marR="28575" marL="2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00100">
                <a:tc vMerge="1"/>
                <a:tc>
                  <a:txBody>
                    <a:bodyPr/>
                    <a:lstStyle/>
                    <a:p>
                      <a:pPr indent="0" lvl="0" marL="0" marR="0" rtl="0" algn="l">
                        <a:lnSpc>
                          <a:spcPct val="115000"/>
                        </a:lnSpc>
                        <a:spcBef>
                          <a:spcPts val="0"/>
                        </a:spcBef>
                        <a:spcAft>
                          <a:spcPts val="0"/>
                        </a:spcAft>
                        <a:buClr>
                          <a:srgbClr val="000000"/>
                        </a:buClr>
                        <a:buSzPts val="1500"/>
                        <a:buFont typeface="Arial"/>
                        <a:buNone/>
                      </a:pPr>
                      <a:r>
                        <a:rPr lang="en-US" sz="1500" u="none" cap="none" strike="noStrike">
                          <a:latin typeface="Calibri"/>
                          <a:ea typeface="Calibri"/>
                          <a:cs typeface="Calibri"/>
                          <a:sym typeface="Calibri"/>
                        </a:rPr>
                        <a:t>Port</a:t>
                      </a:r>
                      <a:endParaRPr sz="1500" u="none" cap="none" strike="noStrike">
                        <a:latin typeface="Calibri"/>
                        <a:ea typeface="Calibri"/>
                        <a:cs typeface="Calibri"/>
                        <a:sym typeface="Calibri"/>
                      </a:endParaRPr>
                    </a:p>
                  </a:txBody>
                  <a:tcPr marT="19050" marB="19050" marR="28575" marL="2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lang="en-US" sz="1500" u="none" cap="none" strike="noStrike">
                          <a:latin typeface="Calibri"/>
                          <a:ea typeface="Calibri"/>
                          <a:cs typeface="Calibri"/>
                          <a:sym typeface="Calibri"/>
                        </a:rPr>
                        <a:t>5061 (TCP)</a:t>
                      </a:r>
                      <a:endParaRPr sz="1500" u="none" cap="none" strike="noStrike">
                        <a:latin typeface="Calibri"/>
                        <a:ea typeface="Calibri"/>
                        <a:cs typeface="Calibri"/>
                        <a:sym typeface="Calibri"/>
                      </a:endParaRPr>
                    </a:p>
                  </a:txBody>
                  <a:tcPr marT="19050" marB="19050" marR="28575" marL="2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00100">
                <a:tc vMerge="1"/>
                <a:tc>
                  <a:txBody>
                    <a:bodyPr/>
                    <a:lstStyle/>
                    <a:p>
                      <a:pPr indent="0" lvl="0" marL="0" marR="0" rtl="0" algn="l">
                        <a:lnSpc>
                          <a:spcPct val="115000"/>
                        </a:lnSpc>
                        <a:spcBef>
                          <a:spcPts val="0"/>
                        </a:spcBef>
                        <a:spcAft>
                          <a:spcPts val="0"/>
                        </a:spcAft>
                        <a:buClr>
                          <a:srgbClr val="000000"/>
                        </a:buClr>
                        <a:buSzPts val="1500"/>
                        <a:buFont typeface="Arial"/>
                        <a:buNone/>
                      </a:pPr>
                      <a:r>
                        <a:rPr lang="en-US" sz="1500" u="none" cap="none" strike="noStrike">
                          <a:latin typeface="Calibri"/>
                          <a:ea typeface="Calibri"/>
                          <a:cs typeface="Calibri"/>
                          <a:sym typeface="Calibri"/>
                        </a:rPr>
                        <a:t>Direction</a:t>
                      </a:r>
                      <a:endParaRPr sz="1500" u="none" cap="none" strike="noStrike">
                        <a:latin typeface="Calibri"/>
                        <a:ea typeface="Calibri"/>
                        <a:cs typeface="Calibri"/>
                        <a:sym typeface="Calibri"/>
                      </a:endParaRPr>
                    </a:p>
                  </a:txBody>
                  <a:tcPr marT="19050" marB="19050" marR="28575" marL="2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lang="en-US" sz="1500" u="none" cap="none" strike="noStrike">
                          <a:latin typeface="Calibri"/>
                          <a:ea typeface="Calibri"/>
                          <a:cs typeface="Calibri"/>
                          <a:sym typeface="Calibri"/>
                        </a:rPr>
                        <a:t>Both incoming and outgoing</a:t>
                      </a:r>
                      <a:endParaRPr sz="1500" u="none" cap="none" strike="noStrike">
                        <a:latin typeface="Calibri"/>
                        <a:ea typeface="Calibri"/>
                        <a:cs typeface="Calibri"/>
                        <a:sym typeface="Calibri"/>
                      </a:endParaRPr>
                    </a:p>
                  </a:txBody>
                  <a:tcPr marT="19050" marB="19050" marR="28575" marL="2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825275">
                <a:tc rowSpan="3">
                  <a:txBody>
                    <a:bodyPr/>
                    <a:lstStyle/>
                    <a:p>
                      <a:pPr indent="0" lvl="0" marL="0" marR="0" rtl="0" algn="ctr">
                        <a:lnSpc>
                          <a:spcPct val="115000"/>
                        </a:lnSpc>
                        <a:spcBef>
                          <a:spcPts val="0"/>
                        </a:spcBef>
                        <a:spcAft>
                          <a:spcPts val="0"/>
                        </a:spcAft>
                        <a:buClr>
                          <a:srgbClr val="000000"/>
                        </a:buClr>
                        <a:buSzPts val="1500"/>
                        <a:buFont typeface="Arial"/>
                        <a:buNone/>
                      </a:pPr>
                      <a:r>
                        <a:rPr lang="en-US" sz="1500" u="none" cap="none" strike="noStrike">
                          <a:latin typeface="Calibri"/>
                          <a:ea typeface="Calibri"/>
                          <a:cs typeface="Calibri"/>
                          <a:sym typeface="Calibri"/>
                        </a:rPr>
                        <a:t>Audio</a:t>
                      </a:r>
                      <a:endParaRPr sz="1500" u="none" cap="none" strike="noStrike">
                        <a:latin typeface="Calibri"/>
                        <a:ea typeface="Calibri"/>
                        <a:cs typeface="Calibri"/>
                        <a:sym typeface="Calibri"/>
                      </a:endParaRPr>
                    </a:p>
                  </a:txBody>
                  <a:tcPr marT="19050" marB="19050" marR="28575" marL="2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500"/>
                        <a:buFont typeface="Arial"/>
                        <a:buNone/>
                      </a:pPr>
                      <a:r>
                        <a:rPr lang="en-US" sz="1500" u="none" cap="none" strike="noStrike">
                          <a:latin typeface="Calibri"/>
                          <a:ea typeface="Calibri"/>
                          <a:cs typeface="Calibri"/>
                          <a:sym typeface="Calibri"/>
                        </a:rPr>
                        <a:t>IP Address</a:t>
                      </a:r>
                      <a:endParaRPr sz="1500" u="none" cap="none" strike="noStrike">
                        <a:latin typeface="Calibri"/>
                        <a:ea typeface="Calibri"/>
                        <a:cs typeface="Calibri"/>
                        <a:sym typeface="Calibri"/>
                      </a:endParaRPr>
                    </a:p>
                  </a:txBody>
                  <a:tcPr marT="19050" marB="19050" marR="28575" marL="2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lang="en-US" sz="1500" u="none" cap="none" strike="noStrike">
                          <a:latin typeface="Calibri"/>
                          <a:ea typeface="Calibri"/>
                          <a:cs typeface="Calibri"/>
                          <a:sym typeface="Calibri"/>
                        </a:rPr>
                        <a:t>54.251.255.196</a:t>
                      </a:r>
                      <a:endParaRPr sz="1500" u="none" cap="none" strike="noStrike">
                        <a:latin typeface="Calibri"/>
                        <a:ea typeface="Calibri"/>
                        <a:cs typeface="Calibri"/>
                        <a:sym typeface="Calibri"/>
                      </a:endParaRPr>
                    </a:p>
                    <a:p>
                      <a:pPr indent="0" lvl="0" marL="0" marR="0" rtl="0" algn="ctr">
                        <a:lnSpc>
                          <a:spcPct val="115000"/>
                        </a:lnSpc>
                        <a:spcBef>
                          <a:spcPts val="0"/>
                        </a:spcBef>
                        <a:spcAft>
                          <a:spcPts val="0"/>
                        </a:spcAft>
                        <a:buClr>
                          <a:srgbClr val="000000"/>
                        </a:buClr>
                        <a:buSzPts val="1500"/>
                        <a:buFont typeface="Arial"/>
                        <a:buNone/>
                      </a:pPr>
                      <a:r>
                        <a:rPr lang="en-US" sz="1500" u="none" cap="none" strike="noStrike">
                          <a:latin typeface="Calibri"/>
                          <a:ea typeface="Calibri"/>
                          <a:cs typeface="Calibri"/>
                          <a:sym typeface="Calibri"/>
                        </a:rPr>
                        <a:t>to</a:t>
                      </a:r>
                      <a:endParaRPr sz="1500" u="none" cap="none" strike="noStrike">
                        <a:latin typeface="Calibri"/>
                        <a:ea typeface="Calibri"/>
                        <a:cs typeface="Calibri"/>
                        <a:sym typeface="Calibri"/>
                      </a:endParaRPr>
                    </a:p>
                    <a:p>
                      <a:pPr indent="0" lvl="0" marL="0" marR="0" rtl="0" algn="ctr">
                        <a:lnSpc>
                          <a:spcPct val="115000"/>
                        </a:lnSpc>
                        <a:spcBef>
                          <a:spcPts val="0"/>
                        </a:spcBef>
                        <a:spcAft>
                          <a:spcPts val="0"/>
                        </a:spcAft>
                        <a:buClr>
                          <a:srgbClr val="000000"/>
                        </a:buClr>
                        <a:buSzPts val="1500"/>
                        <a:buFont typeface="Arial"/>
                        <a:buNone/>
                      </a:pPr>
                      <a:r>
                        <a:rPr lang="en-US" sz="1500" u="none" cap="none" strike="noStrike">
                          <a:latin typeface="Calibri"/>
                          <a:ea typeface="Calibri"/>
                          <a:cs typeface="Calibri"/>
                          <a:sym typeface="Calibri"/>
                        </a:rPr>
                        <a:t>54.251.255.211</a:t>
                      </a:r>
                      <a:endParaRPr sz="1500" u="none" cap="none" strike="noStrike">
                        <a:latin typeface="Calibri"/>
                        <a:ea typeface="Calibri"/>
                        <a:cs typeface="Calibri"/>
                        <a:sym typeface="Calibri"/>
                      </a:endParaRPr>
                    </a:p>
                  </a:txBody>
                  <a:tcPr marT="19050" marB="19050" marR="28575" marL="2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00100">
                <a:tc vMerge="1"/>
                <a:tc>
                  <a:txBody>
                    <a:bodyPr/>
                    <a:lstStyle/>
                    <a:p>
                      <a:pPr indent="0" lvl="0" marL="0" marR="0" rtl="0" algn="l">
                        <a:lnSpc>
                          <a:spcPct val="115000"/>
                        </a:lnSpc>
                        <a:spcBef>
                          <a:spcPts val="0"/>
                        </a:spcBef>
                        <a:spcAft>
                          <a:spcPts val="0"/>
                        </a:spcAft>
                        <a:buClr>
                          <a:srgbClr val="000000"/>
                        </a:buClr>
                        <a:buSzPts val="1500"/>
                        <a:buFont typeface="Arial"/>
                        <a:buNone/>
                      </a:pPr>
                      <a:r>
                        <a:rPr lang="en-US" sz="1500" u="none" cap="none" strike="noStrike">
                          <a:latin typeface="Calibri"/>
                          <a:ea typeface="Calibri"/>
                          <a:cs typeface="Calibri"/>
                          <a:sym typeface="Calibri"/>
                        </a:rPr>
                        <a:t>Port</a:t>
                      </a:r>
                      <a:endParaRPr sz="1500" u="none" cap="none" strike="noStrike">
                        <a:latin typeface="Calibri"/>
                        <a:ea typeface="Calibri"/>
                        <a:cs typeface="Calibri"/>
                        <a:sym typeface="Calibri"/>
                      </a:endParaRPr>
                    </a:p>
                  </a:txBody>
                  <a:tcPr marT="19050" marB="19050" marR="28575" marL="2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lang="en-US" sz="1500" u="none" cap="none" strike="noStrike">
                          <a:latin typeface="Calibri"/>
                          <a:ea typeface="Calibri"/>
                          <a:cs typeface="Calibri"/>
                          <a:sym typeface="Calibri"/>
                        </a:rPr>
                        <a:t>10000-30000 (UDP)</a:t>
                      </a:r>
                      <a:endParaRPr sz="1500" u="none" cap="none" strike="noStrike">
                        <a:latin typeface="Calibri"/>
                        <a:ea typeface="Calibri"/>
                        <a:cs typeface="Calibri"/>
                        <a:sym typeface="Calibri"/>
                      </a:endParaRPr>
                    </a:p>
                  </a:txBody>
                  <a:tcPr marT="19050" marB="19050" marR="28575" marL="2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00100">
                <a:tc vMerge="1"/>
                <a:tc>
                  <a:txBody>
                    <a:bodyPr/>
                    <a:lstStyle/>
                    <a:p>
                      <a:pPr indent="0" lvl="0" marL="0" marR="0" rtl="0" algn="l">
                        <a:lnSpc>
                          <a:spcPct val="115000"/>
                        </a:lnSpc>
                        <a:spcBef>
                          <a:spcPts val="0"/>
                        </a:spcBef>
                        <a:spcAft>
                          <a:spcPts val="0"/>
                        </a:spcAft>
                        <a:buClr>
                          <a:srgbClr val="000000"/>
                        </a:buClr>
                        <a:buSzPts val="1500"/>
                        <a:buFont typeface="Arial"/>
                        <a:buNone/>
                      </a:pPr>
                      <a:r>
                        <a:rPr lang="en-US" sz="1500" u="none" cap="none" strike="noStrike">
                          <a:latin typeface="Calibri"/>
                          <a:ea typeface="Calibri"/>
                          <a:cs typeface="Calibri"/>
                          <a:sym typeface="Calibri"/>
                        </a:rPr>
                        <a:t>Direction</a:t>
                      </a:r>
                      <a:endParaRPr sz="1500" u="none" cap="none" strike="noStrike">
                        <a:latin typeface="Calibri"/>
                        <a:ea typeface="Calibri"/>
                        <a:cs typeface="Calibri"/>
                        <a:sym typeface="Calibri"/>
                      </a:endParaRPr>
                    </a:p>
                  </a:txBody>
                  <a:tcPr marT="19050" marB="19050" marR="28575" marL="2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lang="en-US" sz="1500" u="none" cap="none" strike="noStrike">
                          <a:latin typeface="Calibri"/>
                          <a:ea typeface="Calibri"/>
                          <a:cs typeface="Calibri"/>
                          <a:sym typeface="Calibri"/>
                        </a:rPr>
                        <a:t>Both incoming and outgoing</a:t>
                      </a:r>
                      <a:endParaRPr sz="1500" u="none" cap="none" strike="noStrike">
                        <a:latin typeface="Calibri"/>
                        <a:ea typeface="Calibri"/>
                        <a:cs typeface="Calibri"/>
                        <a:sym typeface="Calibri"/>
                      </a:endParaRPr>
                    </a:p>
                  </a:txBody>
                  <a:tcPr marT="19050" marB="19050" marR="28575" marL="2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4" name="Shape 2734"/>
        <p:cNvGrpSpPr/>
        <p:nvPr/>
      </p:nvGrpSpPr>
      <p:grpSpPr>
        <a:xfrm>
          <a:off x="0" y="0"/>
          <a:ext cx="0" cy="0"/>
          <a:chOff x="0" y="0"/>
          <a:chExt cx="0" cy="0"/>
        </a:xfrm>
      </p:grpSpPr>
      <p:sp>
        <p:nvSpPr>
          <p:cNvPr id="2735" name="Google Shape;2735;p151"/>
          <p:cNvSpPr txBox="1"/>
          <p:nvPr/>
        </p:nvSpPr>
        <p:spPr>
          <a:xfrm>
            <a:off x="511343" y="344386"/>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Web Phone </a:t>
            </a:r>
            <a:r>
              <a:rPr b="0" i="0" lang="en-US" sz="2800" u="none" cap="none" strike="noStrike">
                <a:solidFill>
                  <a:schemeClr val="dk1"/>
                </a:solidFill>
                <a:latin typeface="Arial"/>
                <a:ea typeface="Arial"/>
                <a:cs typeface="Arial"/>
                <a:sym typeface="Arial"/>
              </a:rPr>
              <a:t>(Layout)</a:t>
            </a:r>
            <a:endParaRPr b="0" i="0" sz="1400" u="none" cap="none" strike="noStrike">
              <a:solidFill>
                <a:srgbClr val="000000"/>
              </a:solidFill>
              <a:latin typeface="Arial"/>
              <a:ea typeface="Arial"/>
              <a:cs typeface="Arial"/>
              <a:sym typeface="Arial"/>
            </a:endParaRPr>
          </a:p>
        </p:txBody>
      </p:sp>
      <p:grpSp>
        <p:nvGrpSpPr>
          <p:cNvPr id="2736" name="Google Shape;2736;p151"/>
          <p:cNvGrpSpPr/>
          <p:nvPr/>
        </p:nvGrpSpPr>
        <p:grpSpPr>
          <a:xfrm>
            <a:off x="341488" y="1866785"/>
            <a:ext cx="11509015" cy="4072470"/>
            <a:chOff x="341488" y="1866785"/>
            <a:chExt cx="11509015" cy="4072470"/>
          </a:xfrm>
        </p:grpSpPr>
        <p:pic>
          <p:nvPicPr>
            <p:cNvPr id="2737" name="Google Shape;2737;p151"/>
            <p:cNvPicPr preferRelativeResize="0"/>
            <p:nvPr/>
          </p:nvPicPr>
          <p:blipFill rotWithShape="1">
            <a:blip r:embed="rId3">
              <a:alphaModFix/>
            </a:blip>
            <a:srcRect b="0" l="7842" r="0" t="0"/>
            <a:stretch/>
          </p:blipFill>
          <p:spPr>
            <a:xfrm>
              <a:off x="433613" y="1866785"/>
              <a:ext cx="966166" cy="1879975"/>
            </a:xfrm>
            <a:prstGeom prst="rect">
              <a:avLst/>
            </a:prstGeom>
            <a:noFill/>
            <a:ln cap="flat" cmpd="sng" w="9525">
              <a:solidFill>
                <a:srgbClr val="898989"/>
              </a:solidFill>
              <a:prstDash val="solid"/>
              <a:round/>
              <a:headEnd len="sm" w="sm" type="none"/>
              <a:tailEnd len="sm" w="sm" type="none"/>
            </a:ln>
          </p:spPr>
        </p:pic>
        <p:pic>
          <p:nvPicPr>
            <p:cNvPr id="2738" name="Google Shape;2738;p151"/>
            <p:cNvPicPr preferRelativeResize="0"/>
            <p:nvPr/>
          </p:nvPicPr>
          <p:blipFill rotWithShape="1">
            <a:blip r:embed="rId4">
              <a:alphaModFix/>
            </a:blip>
            <a:srcRect b="0" l="0" r="0" t="0"/>
            <a:stretch/>
          </p:blipFill>
          <p:spPr>
            <a:xfrm>
              <a:off x="9684614" y="1882425"/>
              <a:ext cx="2165889" cy="4044975"/>
            </a:xfrm>
            <a:prstGeom prst="rect">
              <a:avLst/>
            </a:prstGeom>
            <a:noFill/>
            <a:ln cap="flat" cmpd="sng" w="9525">
              <a:solidFill>
                <a:srgbClr val="898989"/>
              </a:solidFill>
              <a:prstDash val="solid"/>
              <a:round/>
              <a:headEnd len="sm" w="sm" type="none"/>
              <a:tailEnd len="sm" w="sm" type="none"/>
            </a:ln>
          </p:spPr>
        </p:pic>
        <p:sp>
          <p:nvSpPr>
            <p:cNvPr id="2739" name="Google Shape;2739;p151"/>
            <p:cNvSpPr txBox="1"/>
            <p:nvPr/>
          </p:nvSpPr>
          <p:spPr>
            <a:xfrm>
              <a:off x="341488" y="3759950"/>
              <a:ext cx="11064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300"/>
                <a:buFont typeface="Calibri"/>
                <a:buNone/>
              </a:pPr>
              <a:r>
                <a:rPr b="0" i="0" lang="en-US" sz="1400" u="none" cap="none" strike="noStrike">
                  <a:solidFill>
                    <a:schemeClr val="dk1"/>
                  </a:solidFill>
                  <a:latin typeface="Calibri"/>
                  <a:ea typeface="Calibri"/>
                  <a:cs typeface="Calibri"/>
                  <a:sym typeface="Calibri"/>
                </a:rPr>
                <a:t>Change User Status</a:t>
              </a:r>
              <a:endParaRPr b="0" i="0" sz="1400" u="none" cap="none" strike="noStrike">
                <a:solidFill>
                  <a:schemeClr val="dk1"/>
                </a:solidFill>
                <a:latin typeface="Calibri"/>
                <a:ea typeface="Calibri"/>
                <a:cs typeface="Calibri"/>
                <a:sym typeface="Calibri"/>
              </a:endParaRPr>
            </a:p>
          </p:txBody>
        </p:sp>
        <p:grpSp>
          <p:nvGrpSpPr>
            <p:cNvPr id="2740" name="Google Shape;2740;p151"/>
            <p:cNvGrpSpPr/>
            <p:nvPr/>
          </p:nvGrpSpPr>
          <p:grpSpPr>
            <a:xfrm>
              <a:off x="1568738" y="1870565"/>
              <a:ext cx="7814663" cy="4068690"/>
              <a:chOff x="3555113" y="1314661"/>
              <a:chExt cx="8332086" cy="4338085"/>
            </a:xfrm>
          </p:grpSpPr>
          <p:pic>
            <p:nvPicPr>
              <p:cNvPr id="2741" name="Google Shape;2741;p151"/>
              <p:cNvPicPr preferRelativeResize="0"/>
              <p:nvPr/>
            </p:nvPicPr>
            <p:blipFill rotWithShape="1">
              <a:blip r:embed="rId5">
                <a:alphaModFix/>
              </a:blip>
              <a:srcRect b="0" l="0" r="0" t="0"/>
              <a:stretch/>
            </p:blipFill>
            <p:spPr>
              <a:xfrm>
                <a:off x="3555113" y="1314661"/>
                <a:ext cx="8332086" cy="4338085"/>
              </a:xfrm>
              <a:prstGeom prst="rect">
                <a:avLst/>
              </a:prstGeom>
              <a:noFill/>
              <a:ln cap="flat" cmpd="sng" w="9525">
                <a:solidFill>
                  <a:srgbClr val="898989"/>
                </a:solidFill>
                <a:prstDash val="solid"/>
                <a:round/>
                <a:headEnd len="sm" w="sm" type="none"/>
                <a:tailEnd len="sm" w="sm" type="none"/>
              </a:ln>
            </p:spPr>
          </p:pic>
          <p:sp>
            <p:nvSpPr>
              <p:cNvPr id="2742" name="Google Shape;2742;p151"/>
              <p:cNvSpPr/>
              <p:nvPr/>
            </p:nvSpPr>
            <p:spPr>
              <a:xfrm>
                <a:off x="3871275" y="1571400"/>
                <a:ext cx="1082400" cy="156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3" name="Google Shape;2743;p151"/>
              <p:cNvSpPr/>
              <p:nvPr/>
            </p:nvSpPr>
            <p:spPr>
              <a:xfrm>
                <a:off x="5140900" y="2320700"/>
                <a:ext cx="6660300" cy="2882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4" name="Google Shape;2744;p151"/>
              <p:cNvSpPr/>
              <p:nvPr/>
            </p:nvSpPr>
            <p:spPr>
              <a:xfrm>
                <a:off x="4071250" y="5411200"/>
                <a:ext cx="203700" cy="216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5" name="Google Shape;2745;p151"/>
              <p:cNvSpPr/>
              <p:nvPr/>
            </p:nvSpPr>
            <p:spPr>
              <a:xfrm>
                <a:off x="3580225" y="1569400"/>
                <a:ext cx="187200" cy="183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6" name="Google Shape;2746;p151"/>
              <p:cNvSpPr/>
              <p:nvPr/>
            </p:nvSpPr>
            <p:spPr>
              <a:xfrm>
                <a:off x="4319975" y="1957675"/>
                <a:ext cx="203700" cy="1773900"/>
              </a:xfrm>
              <a:prstGeom prst="rect">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7" name="Google Shape;2747;p151"/>
              <p:cNvSpPr/>
              <p:nvPr/>
            </p:nvSpPr>
            <p:spPr>
              <a:xfrm>
                <a:off x="3881700" y="2091750"/>
                <a:ext cx="1082400" cy="141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8" name="Google Shape;2748;p151"/>
              <p:cNvSpPr/>
              <p:nvPr/>
            </p:nvSpPr>
            <p:spPr>
              <a:xfrm>
                <a:off x="5378500" y="1414100"/>
                <a:ext cx="167700" cy="696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9" name="Google Shape;2749;p151"/>
              <p:cNvSpPr/>
              <p:nvPr/>
            </p:nvSpPr>
            <p:spPr>
              <a:xfrm>
                <a:off x="8100450" y="2640200"/>
                <a:ext cx="203700" cy="22071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0" name="Google Shape;2750;p151"/>
              <p:cNvSpPr/>
              <p:nvPr/>
            </p:nvSpPr>
            <p:spPr>
              <a:xfrm>
                <a:off x="8863850" y="3547525"/>
                <a:ext cx="167700" cy="12996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1" name="Google Shape;2751;p151"/>
              <p:cNvSpPr txBox="1"/>
              <p:nvPr/>
            </p:nvSpPr>
            <p:spPr>
              <a:xfrm>
                <a:off x="5967050" y="1915500"/>
                <a:ext cx="1005300" cy="32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rgbClr val="FF0000"/>
                    </a:solidFill>
                    <a:latin typeface="Arial"/>
                    <a:ea typeface="Arial"/>
                    <a:cs typeface="Arial"/>
                    <a:sym typeface="Arial"/>
                  </a:rPr>
                  <a:t>Call History</a:t>
                </a:r>
                <a:endParaRPr b="0" i="0" sz="800" u="none" cap="none" strike="noStrike">
                  <a:solidFill>
                    <a:srgbClr val="FF0000"/>
                  </a:solidFill>
                  <a:latin typeface="Arial"/>
                  <a:ea typeface="Arial"/>
                  <a:cs typeface="Arial"/>
                  <a:sym typeface="Arial"/>
                </a:endParaRPr>
              </a:p>
            </p:txBody>
          </p:sp>
          <p:cxnSp>
            <p:nvCxnSpPr>
              <p:cNvPr id="2752" name="Google Shape;2752;p151"/>
              <p:cNvCxnSpPr>
                <a:stCxn id="2747" idx="3"/>
                <a:endCxn id="2743" idx="0"/>
              </p:cNvCxnSpPr>
              <p:nvPr/>
            </p:nvCxnSpPr>
            <p:spPr>
              <a:xfrm>
                <a:off x="4964100" y="2162400"/>
                <a:ext cx="3507000" cy="158400"/>
              </a:xfrm>
              <a:prstGeom prst="bentConnector2">
                <a:avLst/>
              </a:prstGeom>
              <a:noFill/>
              <a:ln cap="flat" cmpd="sng" w="9525">
                <a:solidFill>
                  <a:srgbClr val="FF0000"/>
                </a:solidFill>
                <a:prstDash val="solid"/>
                <a:round/>
                <a:headEnd len="sm" w="sm" type="none"/>
                <a:tailEnd len="med" w="med" type="triangle"/>
              </a:ln>
            </p:spPr>
          </p:cxnSp>
          <p:sp>
            <p:nvSpPr>
              <p:cNvPr id="2753" name="Google Shape;2753;p151"/>
              <p:cNvSpPr txBox="1"/>
              <p:nvPr/>
            </p:nvSpPr>
            <p:spPr>
              <a:xfrm>
                <a:off x="5217100" y="1495488"/>
                <a:ext cx="1580400" cy="32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rgbClr val="FF0000"/>
                    </a:solidFill>
                    <a:latin typeface="Arial"/>
                    <a:ea typeface="Arial"/>
                    <a:cs typeface="Arial"/>
                    <a:sym typeface="Arial"/>
                  </a:rPr>
                  <a:t>Make a phone call</a:t>
                </a:r>
                <a:endParaRPr b="0" i="0" sz="800" u="none" cap="none" strike="noStrike">
                  <a:solidFill>
                    <a:srgbClr val="FF0000"/>
                  </a:solidFill>
                  <a:latin typeface="Arial"/>
                  <a:ea typeface="Arial"/>
                  <a:cs typeface="Arial"/>
                  <a:sym typeface="Arial"/>
                </a:endParaRPr>
              </a:p>
            </p:txBody>
          </p:sp>
          <p:cxnSp>
            <p:nvCxnSpPr>
              <p:cNvPr id="2754" name="Google Shape;2754;p151"/>
              <p:cNvCxnSpPr>
                <a:stCxn id="2742" idx="3"/>
                <a:endCxn id="2753" idx="1"/>
              </p:cNvCxnSpPr>
              <p:nvPr/>
            </p:nvCxnSpPr>
            <p:spPr>
              <a:xfrm>
                <a:off x="4953675" y="1649400"/>
                <a:ext cx="263400" cy="10200"/>
              </a:xfrm>
              <a:prstGeom prst="straightConnector1">
                <a:avLst/>
              </a:prstGeom>
              <a:noFill/>
              <a:ln cap="flat" cmpd="sng" w="9525">
                <a:solidFill>
                  <a:srgbClr val="FF0000"/>
                </a:solidFill>
                <a:prstDash val="solid"/>
                <a:round/>
                <a:headEnd len="sm" w="sm" type="none"/>
                <a:tailEnd len="med" w="med" type="triangle"/>
              </a:ln>
            </p:spPr>
          </p:cxnSp>
          <p:pic>
            <p:nvPicPr>
              <p:cNvPr id="2755" name="Google Shape;2755;p151"/>
              <p:cNvPicPr preferRelativeResize="0"/>
              <p:nvPr/>
            </p:nvPicPr>
            <p:blipFill rotWithShape="1">
              <a:blip r:embed="rId6">
                <a:alphaModFix/>
              </a:blip>
              <a:srcRect b="0" l="0" r="0" t="0"/>
              <a:stretch/>
            </p:blipFill>
            <p:spPr>
              <a:xfrm>
                <a:off x="3574175" y="1791375"/>
                <a:ext cx="196400" cy="579100"/>
              </a:xfrm>
              <a:prstGeom prst="rect">
                <a:avLst/>
              </a:prstGeom>
              <a:noFill/>
              <a:ln>
                <a:noFill/>
              </a:ln>
            </p:spPr>
          </p:pic>
        </p:grpSp>
        <p:cxnSp>
          <p:nvCxnSpPr>
            <p:cNvPr id="2756" name="Google Shape;2756;p151"/>
            <p:cNvCxnSpPr>
              <a:endCxn id="2737" idx="0"/>
            </p:cNvCxnSpPr>
            <p:nvPr/>
          </p:nvCxnSpPr>
          <p:spPr>
            <a:xfrm rot="10800000">
              <a:off x="916696" y="1866785"/>
              <a:ext cx="1134900" cy="152100"/>
            </a:xfrm>
            <a:prstGeom prst="bentConnector4">
              <a:avLst>
                <a:gd fmla="val -7" name="adj1"/>
                <a:gd fmla="val 256558" name="adj2"/>
              </a:avLst>
            </a:prstGeom>
            <a:noFill/>
            <a:ln cap="flat" cmpd="sng" w="9525">
              <a:solidFill>
                <a:srgbClr val="FF0000"/>
              </a:solidFill>
              <a:prstDash val="solid"/>
              <a:round/>
              <a:headEnd len="sm" w="sm" type="none"/>
              <a:tailEnd len="med" w="med" type="triangle"/>
            </a:ln>
          </p:spPr>
        </p:cxnSp>
        <p:cxnSp>
          <p:nvCxnSpPr>
            <p:cNvPr id="2757" name="Google Shape;2757;p151"/>
            <p:cNvCxnSpPr>
              <a:stCxn id="2738" idx="0"/>
            </p:cNvCxnSpPr>
            <p:nvPr/>
          </p:nvCxnSpPr>
          <p:spPr>
            <a:xfrm rot="5400000">
              <a:off x="6578359" y="-2088375"/>
              <a:ext cx="218400" cy="8160000"/>
            </a:xfrm>
            <a:prstGeom prst="bentConnector4">
              <a:avLst>
                <a:gd fmla="val -109032" name="adj1"/>
                <a:gd fmla="val 99901" name="adj2"/>
              </a:avLst>
            </a:prstGeom>
            <a:noFill/>
            <a:ln cap="flat" cmpd="sng" w="9525">
              <a:solidFill>
                <a:srgbClr val="FF0000"/>
              </a:solidFill>
              <a:prstDash val="solid"/>
              <a:round/>
              <a:headEnd len="med" w="med" type="triangle"/>
              <a:tailEnd len="sm" w="sm" type="none"/>
            </a:ln>
          </p:spPr>
        </p:cxnSp>
      </p:grpSp>
      <p:grpSp>
        <p:nvGrpSpPr>
          <p:cNvPr id="2758" name="Google Shape;2758;p151"/>
          <p:cNvGrpSpPr/>
          <p:nvPr/>
        </p:nvGrpSpPr>
        <p:grpSpPr>
          <a:xfrm>
            <a:off x="1558471" y="2349549"/>
            <a:ext cx="252114" cy="749209"/>
            <a:chOff x="676525" y="2110100"/>
            <a:chExt cx="241350" cy="746150"/>
          </a:xfrm>
        </p:grpSpPr>
        <p:pic>
          <p:nvPicPr>
            <p:cNvPr id="2759" name="Google Shape;2759;p151"/>
            <p:cNvPicPr preferRelativeResize="0"/>
            <p:nvPr/>
          </p:nvPicPr>
          <p:blipFill rotWithShape="1">
            <a:blip r:embed="rId7">
              <a:alphaModFix/>
            </a:blip>
            <a:srcRect b="66392" l="0" r="0" t="0"/>
            <a:stretch/>
          </p:blipFill>
          <p:spPr>
            <a:xfrm>
              <a:off x="676525" y="2110100"/>
              <a:ext cx="241350" cy="235850"/>
            </a:xfrm>
            <a:prstGeom prst="rect">
              <a:avLst/>
            </a:prstGeom>
            <a:noFill/>
            <a:ln>
              <a:noFill/>
            </a:ln>
          </p:spPr>
        </p:pic>
        <p:pic>
          <p:nvPicPr>
            <p:cNvPr id="2760" name="Google Shape;2760;p151"/>
            <p:cNvPicPr preferRelativeResize="0"/>
            <p:nvPr/>
          </p:nvPicPr>
          <p:blipFill rotWithShape="1">
            <a:blip r:embed="rId7">
              <a:alphaModFix/>
            </a:blip>
            <a:srcRect b="0" l="0" r="0" t="32786"/>
            <a:stretch/>
          </p:blipFill>
          <p:spPr>
            <a:xfrm>
              <a:off x="676525" y="2384550"/>
              <a:ext cx="241350" cy="471700"/>
            </a:xfrm>
            <a:prstGeom prst="rect">
              <a:avLst/>
            </a:prstGeom>
            <a:noFill/>
            <a:ln>
              <a:noFill/>
            </a:ln>
          </p:spPr>
        </p:pic>
      </p:grpSp>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4" name="Shape 2764"/>
        <p:cNvGrpSpPr/>
        <p:nvPr/>
      </p:nvGrpSpPr>
      <p:grpSpPr>
        <a:xfrm>
          <a:off x="0" y="0"/>
          <a:ext cx="0" cy="0"/>
          <a:chOff x="0" y="0"/>
          <a:chExt cx="0" cy="0"/>
        </a:xfrm>
      </p:grpSpPr>
      <p:pic>
        <p:nvPicPr>
          <p:cNvPr id="2765" name="Google Shape;2765;p152"/>
          <p:cNvPicPr preferRelativeResize="0"/>
          <p:nvPr/>
        </p:nvPicPr>
        <p:blipFill rotWithShape="1">
          <a:blip r:embed="rId3">
            <a:alphaModFix/>
          </a:blip>
          <a:srcRect b="2612" l="3166" r="4505" t="1703"/>
          <a:stretch/>
        </p:blipFill>
        <p:spPr>
          <a:xfrm>
            <a:off x="4168850" y="1543025"/>
            <a:ext cx="2791925" cy="4707524"/>
          </a:xfrm>
          <a:prstGeom prst="rect">
            <a:avLst/>
          </a:prstGeom>
          <a:noFill/>
          <a:ln>
            <a:noFill/>
          </a:ln>
        </p:spPr>
      </p:pic>
      <p:sp>
        <p:nvSpPr>
          <p:cNvPr id="2766" name="Google Shape;2766;p152"/>
          <p:cNvSpPr txBox="1"/>
          <p:nvPr/>
        </p:nvSpPr>
        <p:spPr>
          <a:xfrm>
            <a:off x="332300" y="455789"/>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Web Phone </a:t>
            </a:r>
            <a:r>
              <a:rPr b="0" i="0" lang="en-US" sz="2800" u="none" cap="none" strike="noStrike">
                <a:solidFill>
                  <a:schemeClr val="dk1"/>
                </a:solidFill>
                <a:latin typeface="Arial"/>
                <a:ea typeface="Arial"/>
                <a:cs typeface="Arial"/>
                <a:sym typeface="Arial"/>
              </a:rPr>
              <a:t>(Command Button)</a:t>
            </a:r>
            <a:endParaRPr b="0" i="0" sz="1400" u="none" cap="none" strike="noStrike">
              <a:solidFill>
                <a:srgbClr val="000000"/>
              </a:solidFill>
              <a:latin typeface="Arial"/>
              <a:ea typeface="Arial"/>
              <a:cs typeface="Arial"/>
              <a:sym typeface="Arial"/>
            </a:endParaRPr>
          </a:p>
        </p:txBody>
      </p:sp>
      <p:sp>
        <p:nvSpPr>
          <p:cNvPr id="2767" name="Google Shape;2767;p152"/>
          <p:cNvSpPr txBox="1"/>
          <p:nvPr/>
        </p:nvSpPr>
        <p:spPr>
          <a:xfrm>
            <a:off x="1488444" y="2077663"/>
            <a:ext cx="1577400" cy="400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Dialed Number</a:t>
            </a:r>
            <a:endParaRPr b="0" i="0" sz="1400" u="none" cap="none" strike="noStrike">
              <a:solidFill>
                <a:srgbClr val="000000"/>
              </a:solidFill>
              <a:latin typeface="Calibri"/>
              <a:ea typeface="Calibri"/>
              <a:cs typeface="Calibri"/>
              <a:sym typeface="Calibri"/>
            </a:endParaRPr>
          </a:p>
        </p:txBody>
      </p:sp>
      <p:sp>
        <p:nvSpPr>
          <p:cNvPr id="2768" name="Google Shape;2768;p152"/>
          <p:cNvSpPr txBox="1"/>
          <p:nvPr/>
        </p:nvSpPr>
        <p:spPr>
          <a:xfrm>
            <a:off x="1714794" y="2906886"/>
            <a:ext cx="1577400" cy="400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Call Duration</a:t>
            </a:r>
            <a:endParaRPr b="0" i="0" sz="1400" u="none" cap="none" strike="noStrike">
              <a:solidFill>
                <a:srgbClr val="000000"/>
              </a:solidFill>
              <a:latin typeface="Calibri"/>
              <a:ea typeface="Calibri"/>
              <a:cs typeface="Calibri"/>
              <a:sym typeface="Calibri"/>
            </a:endParaRPr>
          </a:p>
        </p:txBody>
      </p:sp>
      <p:sp>
        <p:nvSpPr>
          <p:cNvPr id="2769" name="Google Shape;2769;p152"/>
          <p:cNvSpPr txBox="1"/>
          <p:nvPr/>
        </p:nvSpPr>
        <p:spPr>
          <a:xfrm>
            <a:off x="1105944" y="3536007"/>
            <a:ext cx="1959900" cy="400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Hold/Retrieve Call</a:t>
            </a:r>
            <a:endParaRPr b="0" i="0" sz="1400" u="none" cap="none" strike="noStrike">
              <a:solidFill>
                <a:srgbClr val="000000"/>
              </a:solidFill>
              <a:latin typeface="Calibri"/>
              <a:ea typeface="Calibri"/>
              <a:cs typeface="Calibri"/>
              <a:sym typeface="Calibri"/>
            </a:endParaRPr>
          </a:p>
        </p:txBody>
      </p:sp>
      <p:sp>
        <p:nvSpPr>
          <p:cNvPr id="2770" name="Google Shape;2770;p152"/>
          <p:cNvSpPr txBox="1"/>
          <p:nvPr/>
        </p:nvSpPr>
        <p:spPr>
          <a:xfrm>
            <a:off x="1105944" y="4265180"/>
            <a:ext cx="1959900" cy="400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Dialpad / Transfer Call</a:t>
            </a:r>
            <a:endParaRPr b="0" i="0" sz="1400" u="none" cap="none" strike="noStrike">
              <a:solidFill>
                <a:srgbClr val="000000"/>
              </a:solidFill>
              <a:latin typeface="Calibri"/>
              <a:ea typeface="Calibri"/>
              <a:cs typeface="Calibri"/>
              <a:sym typeface="Calibri"/>
            </a:endParaRPr>
          </a:p>
        </p:txBody>
      </p:sp>
      <p:sp>
        <p:nvSpPr>
          <p:cNvPr id="2771" name="Google Shape;2771;p152"/>
          <p:cNvSpPr txBox="1"/>
          <p:nvPr/>
        </p:nvSpPr>
        <p:spPr>
          <a:xfrm>
            <a:off x="1105944" y="5723525"/>
            <a:ext cx="1959900" cy="400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End Call</a:t>
            </a:r>
            <a:endParaRPr b="0" i="0" sz="1400" u="none" cap="none" strike="noStrike">
              <a:solidFill>
                <a:srgbClr val="000000"/>
              </a:solidFill>
              <a:latin typeface="Calibri"/>
              <a:ea typeface="Calibri"/>
              <a:cs typeface="Calibri"/>
              <a:sym typeface="Calibri"/>
            </a:endParaRPr>
          </a:p>
        </p:txBody>
      </p:sp>
      <p:sp>
        <p:nvSpPr>
          <p:cNvPr id="2772" name="Google Shape;2772;p152"/>
          <p:cNvSpPr txBox="1"/>
          <p:nvPr/>
        </p:nvSpPr>
        <p:spPr>
          <a:xfrm>
            <a:off x="1105944" y="4994353"/>
            <a:ext cx="1959900" cy="400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Mute/Unmute Call</a:t>
            </a:r>
            <a:endParaRPr b="0" i="0" sz="1400" u="none" cap="none" strike="noStrike">
              <a:solidFill>
                <a:srgbClr val="000000"/>
              </a:solidFill>
              <a:latin typeface="Calibri"/>
              <a:ea typeface="Calibri"/>
              <a:cs typeface="Calibri"/>
              <a:sym typeface="Calibri"/>
            </a:endParaRPr>
          </a:p>
        </p:txBody>
      </p:sp>
      <p:cxnSp>
        <p:nvCxnSpPr>
          <p:cNvPr id="2773" name="Google Shape;2773;p152"/>
          <p:cNvCxnSpPr>
            <a:endCxn id="2767" idx="3"/>
          </p:cNvCxnSpPr>
          <p:nvPr/>
        </p:nvCxnSpPr>
        <p:spPr>
          <a:xfrm rot="10800000">
            <a:off x="3065844" y="2277763"/>
            <a:ext cx="1843800" cy="647700"/>
          </a:xfrm>
          <a:prstGeom prst="bentConnector3">
            <a:avLst>
              <a:gd fmla="val 50000" name="adj1"/>
            </a:avLst>
          </a:prstGeom>
          <a:noFill/>
          <a:ln cap="flat" cmpd="sng" w="19050">
            <a:solidFill>
              <a:srgbClr val="FF0000"/>
            </a:solidFill>
            <a:prstDash val="solid"/>
            <a:round/>
            <a:headEnd len="sm" w="sm" type="none"/>
            <a:tailEnd len="med" w="med" type="triangle"/>
          </a:ln>
        </p:spPr>
      </p:cxnSp>
      <p:cxnSp>
        <p:nvCxnSpPr>
          <p:cNvPr id="2774" name="Google Shape;2774;p152"/>
          <p:cNvCxnSpPr>
            <a:stCxn id="2775" idx="2"/>
            <a:endCxn id="2770" idx="3"/>
          </p:cNvCxnSpPr>
          <p:nvPr/>
        </p:nvCxnSpPr>
        <p:spPr>
          <a:xfrm flipH="1" rot="5400000">
            <a:off x="4097600" y="3433575"/>
            <a:ext cx="455700" cy="2519100"/>
          </a:xfrm>
          <a:prstGeom prst="bentConnector4">
            <a:avLst>
              <a:gd fmla="val -28999" name="adj1"/>
              <a:gd fmla="val 52496" name="adj2"/>
            </a:avLst>
          </a:prstGeom>
          <a:noFill/>
          <a:ln cap="flat" cmpd="sng" w="19050">
            <a:solidFill>
              <a:srgbClr val="FF0000"/>
            </a:solidFill>
            <a:prstDash val="solid"/>
            <a:round/>
            <a:headEnd len="sm" w="sm" type="none"/>
            <a:tailEnd len="med" w="med" type="triangle"/>
          </a:ln>
        </p:spPr>
      </p:cxnSp>
      <p:cxnSp>
        <p:nvCxnSpPr>
          <p:cNvPr id="2776" name="Google Shape;2776;p152"/>
          <p:cNvCxnSpPr>
            <a:stCxn id="2775" idx="0"/>
          </p:cNvCxnSpPr>
          <p:nvPr/>
        </p:nvCxnSpPr>
        <p:spPr>
          <a:xfrm rot="-5400000">
            <a:off x="6131600" y="3375075"/>
            <a:ext cx="743700" cy="1836900"/>
          </a:xfrm>
          <a:prstGeom prst="bentConnector2">
            <a:avLst/>
          </a:prstGeom>
          <a:noFill/>
          <a:ln cap="flat" cmpd="sng" w="19050">
            <a:solidFill>
              <a:srgbClr val="FF0000"/>
            </a:solidFill>
            <a:prstDash val="solid"/>
            <a:round/>
            <a:headEnd len="sm" w="sm" type="none"/>
            <a:tailEnd len="med" w="med" type="triangle"/>
          </a:ln>
        </p:spPr>
      </p:cxnSp>
      <p:cxnSp>
        <p:nvCxnSpPr>
          <p:cNvPr id="2777" name="Google Shape;2777;p152"/>
          <p:cNvCxnSpPr>
            <a:stCxn id="2778" idx="1"/>
          </p:cNvCxnSpPr>
          <p:nvPr/>
        </p:nvCxnSpPr>
        <p:spPr>
          <a:xfrm rot="10800000">
            <a:off x="3346850" y="3104950"/>
            <a:ext cx="2116200" cy="0"/>
          </a:xfrm>
          <a:prstGeom prst="straightConnector1">
            <a:avLst/>
          </a:prstGeom>
          <a:noFill/>
          <a:ln cap="flat" cmpd="sng" w="19050">
            <a:solidFill>
              <a:srgbClr val="FF0000"/>
            </a:solidFill>
            <a:prstDash val="solid"/>
            <a:round/>
            <a:headEnd len="sm" w="sm" type="none"/>
            <a:tailEnd len="med" w="med" type="triangle"/>
          </a:ln>
        </p:spPr>
      </p:cxnSp>
      <p:sp>
        <p:nvSpPr>
          <p:cNvPr id="2779" name="Google Shape;2779;p152"/>
          <p:cNvSpPr/>
          <p:nvPr/>
        </p:nvSpPr>
        <p:spPr>
          <a:xfrm>
            <a:off x="4902425" y="2806600"/>
            <a:ext cx="1379400" cy="212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78" name="Google Shape;2778;p152"/>
          <p:cNvSpPr/>
          <p:nvPr/>
        </p:nvSpPr>
        <p:spPr>
          <a:xfrm>
            <a:off x="5463050" y="3019300"/>
            <a:ext cx="251400" cy="171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75" name="Google Shape;2775;p152"/>
          <p:cNvSpPr/>
          <p:nvPr/>
        </p:nvSpPr>
        <p:spPr>
          <a:xfrm>
            <a:off x="5459300" y="4665375"/>
            <a:ext cx="251400" cy="255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80" name="Google Shape;2780;p152"/>
          <p:cNvSpPr/>
          <p:nvPr/>
        </p:nvSpPr>
        <p:spPr>
          <a:xfrm>
            <a:off x="4713625" y="4665375"/>
            <a:ext cx="251400" cy="255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81" name="Google Shape;2781;p152"/>
          <p:cNvSpPr/>
          <p:nvPr/>
        </p:nvSpPr>
        <p:spPr>
          <a:xfrm>
            <a:off x="6204975" y="4665375"/>
            <a:ext cx="251400" cy="255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782" name="Google Shape;2782;p152"/>
          <p:cNvCxnSpPr>
            <a:stCxn id="2780" idx="0"/>
          </p:cNvCxnSpPr>
          <p:nvPr/>
        </p:nvCxnSpPr>
        <p:spPr>
          <a:xfrm flipH="1" rot="5400000">
            <a:off x="3490525" y="3316575"/>
            <a:ext cx="924000" cy="1773600"/>
          </a:xfrm>
          <a:prstGeom prst="bentConnector2">
            <a:avLst/>
          </a:prstGeom>
          <a:noFill/>
          <a:ln cap="flat" cmpd="sng" w="19050">
            <a:solidFill>
              <a:srgbClr val="FF0000"/>
            </a:solidFill>
            <a:prstDash val="solid"/>
            <a:round/>
            <a:headEnd len="sm" w="sm" type="none"/>
            <a:tailEnd len="med" w="med" type="triangle"/>
          </a:ln>
        </p:spPr>
      </p:cxnSp>
      <p:cxnSp>
        <p:nvCxnSpPr>
          <p:cNvPr id="2783" name="Google Shape;2783;p152"/>
          <p:cNvCxnSpPr>
            <a:endCxn id="2771" idx="3"/>
          </p:cNvCxnSpPr>
          <p:nvPr/>
        </p:nvCxnSpPr>
        <p:spPr>
          <a:xfrm flipH="1">
            <a:off x="3065844" y="5428625"/>
            <a:ext cx="2294700" cy="495000"/>
          </a:xfrm>
          <a:prstGeom prst="bentConnector3">
            <a:avLst>
              <a:gd fmla="val 50000" name="adj1"/>
            </a:avLst>
          </a:prstGeom>
          <a:noFill/>
          <a:ln cap="flat" cmpd="sng" w="19050">
            <a:solidFill>
              <a:srgbClr val="FF0000"/>
            </a:solidFill>
            <a:prstDash val="solid"/>
            <a:round/>
            <a:headEnd len="sm" w="sm" type="none"/>
            <a:tailEnd len="med" w="med" type="triangle"/>
          </a:ln>
        </p:spPr>
      </p:cxnSp>
      <p:cxnSp>
        <p:nvCxnSpPr>
          <p:cNvPr id="2784" name="Google Shape;2784;p152"/>
          <p:cNvCxnSpPr>
            <a:stCxn id="2781" idx="2"/>
            <a:endCxn id="2772" idx="3"/>
          </p:cNvCxnSpPr>
          <p:nvPr/>
        </p:nvCxnSpPr>
        <p:spPr>
          <a:xfrm rot="5400000">
            <a:off x="4561425" y="3425325"/>
            <a:ext cx="273600" cy="3264900"/>
          </a:xfrm>
          <a:prstGeom prst="bentConnector2">
            <a:avLst/>
          </a:prstGeom>
          <a:noFill/>
          <a:ln cap="flat" cmpd="sng" w="19050">
            <a:solidFill>
              <a:srgbClr val="FF0000"/>
            </a:solidFill>
            <a:prstDash val="solid"/>
            <a:round/>
            <a:headEnd len="sm" w="sm" type="none"/>
            <a:tailEnd len="med" w="med" type="triangle"/>
          </a:ln>
        </p:spPr>
      </p:cxnSp>
      <p:pic>
        <p:nvPicPr>
          <p:cNvPr id="2785" name="Google Shape;2785;p152"/>
          <p:cNvPicPr preferRelativeResize="0"/>
          <p:nvPr/>
        </p:nvPicPr>
        <p:blipFill rotWithShape="1">
          <a:blip r:embed="rId4">
            <a:alphaModFix/>
          </a:blip>
          <a:srcRect b="3506" l="7744" r="7156" t="2728"/>
          <a:stretch/>
        </p:blipFill>
        <p:spPr>
          <a:xfrm>
            <a:off x="7421900" y="2291312"/>
            <a:ext cx="2538325" cy="3210949"/>
          </a:xfrm>
          <a:prstGeom prst="rect">
            <a:avLst/>
          </a:prstGeom>
          <a:noFill/>
          <a:ln cap="flat" cmpd="sng" w="9525">
            <a:solidFill>
              <a:srgbClr val="595959"/>
            </a:solidFill>
            <a:prstDash val="solid"/>
            <a:round/>
            <a:headEnd len="sm" w="sm" type="none"/>
            <a:tailEnd len="sm" w="sm" type="none"/>
          </a:ln>
        </p:spPr>
      </p:pic>
      <p:sp>
        <p:nvSpPr>
          <p:cNvPr id="2786" name="Google Shape;2786;p152"/>
          <p:cNvSpPr/>
          <p:nvPr/>
        </p:nvSpPr>
        <p:spPr>
          <a:xfrm>
            <a:off x="4990525" y="2871175"/>
            <a:ext cx="1141200" cy="63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1" name="Shape 2791"/>
        <p:cNvGrpSpPr/>
        <p:nvPr/>
      </p:nvGrpSpPr>
      <p:grpSpPr>
        <a:xfrm>
          <a:off x="0" y="0"/>
          <a:ext cx="0" cy="0"/>
          <a:chOff x="0" y="0"/>
          <a:chExt cx="0" cy="0"/>
        </a:xfrm>
      </p:grpSpPr>
      <p:sp>
        <p:nvSpPr>
          <p:cNvPr id="2792" name="Google Shape;2792;p153"/>
          <p:cNvSpPr txBox="1"/>
          <p:nvPr/>
        </p:nvSpPr>
        <p:spPr>
          <a:xfrm>
            <a:off x="511343" y="344386"/>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Web Phone </a:t>
            </a:r>
            <a:r>
              <a:rPr b="0" i="0" lang="en-US" sz="2800" u="none" cap="none" strike="noStrike">
                <a:solidFill>
                  <a:schemeClr val="dk1"/>
                </a:solidFill>
                <a:latin typeface="Arial"/>
                <a:ea typeface="Arial"/>
                <a:cs typeface="Arial"/>
                <a:sym typeface="Arial"/>
              </a:rPr>
              <a:t>(Make Outgoing Calls)</a:t>
            </a:r>
            <a:endParaRPr b="0" i="0" sz="1400" u="none" cap="none" strike="noStrike">
              <a:solidFill>
                <a:srgbClr val="000000"/>
              </a:solidFill>
              <a:latin typeface="Arial"/>
              <a:ea typeface="Arial"/>
              <a:cs typeface="Arial"/>
              <a:sym typeface="Arial"/>
            </a:endParaRPr>
          </a:p>
        </p:txBody>
      </p:sp>
      <p:pic>
        <p:nvPicPr>
          <p:cNvPr id="2793" name="Google Shape;2793;p153"/>
          <p:cNvPicPr preferRelativeResize="0"/>
          <p:nvPr/>
        </p:nvPicPr>
        <p:blipFill rotWithShape="1">
          <a:blip r:embed="rId3">
            <a:alphaModFix/>
          </a:blip>
          <a:srcRect b="0" l="0" r="0" t="0"/>
          <a:stretch/>
        </p:blipFill>
        <p:spPr>
          <a:xfrm>
            <a:off x="3812725" y="1359361"/>
            <a:ext cx="2924175" cy="5133975"/>
          </a:xfrm>
          <a:prstGeom prst="rect">
            <a:avLst/>
          </a:prstGeom>
          <a:noFill/>
          <a:ln cap="flat" cmpd="sng" w="9525">
            <a:solidFill>
              <a:srgbClr val="898989"/>
            </a:solidFill>
            <a:prstDash val="solid"/>
            <a:round/>
            <a:headEnd len="sm" w="sm" type="none"/>
            <a:tailEnd len="sm" w="sm" type="none"/>
          </a:ln>
        </p:spPr>
      </p:pic>
      <p:pic>
        <p:nvPicPr>
          <p:cNvPr id="2794" name="Google Shape;2794;p153"/>
          <p:cNvPicPr preferRelativeResize="0"/>
          <p:nvPr/>
        </p:nvPicPr>
        <p:blipFill rotWithShape="1">
          <a:blip r:embed="rId4">
            <a:alphaModFix/>
          </a:blip>
          <a:srcRect b="0" l="2997" r="0" t="0"/>
          <a:stretch/>
        </p:blipFill>
        <p:spPr>
          <a:xfrm>
            <a:off x="598925" y="1359350"/>
            <a:ext cx="2836600" cy="5133975"/>
          </a:xfrm>
          <a:prstGeom prst="rect">
            <a:avLst/>
          </a:prstGeom>
          <a:noFill/>
          <a:ln cap="flat" cmpd="sng" w="9525">
            <a:solidFill>
              <a:srgbClr val="898989"/>
            </a:solidFill>
            <a:prstDash val="solid"/>
            <a:round/>
            <a:headEnd len="sm" w="sm" type="none"/>
            <a:tailEnd len="sm" w="sm" type="none"/>
          </a:ln>
        </p:spPr>
      </p:pic>
      <p:sp>
        <p:nvSpPr>
          <p:cNvPr id="2795" name="Google Shape;2795;p153"/>
          <p:cNvSpPr txBox="1"/>
          <p:nvPr/>
        </p:nvSpPr>
        <p:spPr>
          <a:xfrm>
            <a:off x="7114100" y="2904900"/>
            <a:ext cx="4811100" cy="7473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chemeClr val="dk1"/>
              </a:buClr>
              <a:buSzPts val="1800"/>
              <a:buFont typeface="Calibri"/>
              <a:buNone/>
            </a:pPr>
            <a:r>
              <a:rPr b="0" i="0" lang="en-US" sz="1700" u="none" cap="none" strike="noStrike">
                <a:solidFill>
                  <a:schemeClr val="dk1"/>
                </a:solidFill>
                <a:latin typeface="Calibri"/>
                <a:ea typeface="Calibri"/>
                <a:cs typeface="Calibri"/>
                <a:sym typeface="Calibri"/>
              </a:rPr>
              <a:t>Dial a number from </a:t>
            </a:r>
            <a:r>
              <a:rPr b="1" i="0" lang="en-US" sz="1700" u="none" cap="none" strike="noStrike">
                <a:solidFill>
                  <a:schemeClr val="dk1"/>
                </a:solidFill>
                <a:latin typeface="Calibri"/>
                <a:ea typeface="Calibri"/>
                <a:cs typeface="Calibri"/>
                <a:sym typeface="Calibri"/>
              </a:rPr>
              <a:t>Contacts, </a:t>
            </a:r>
            <a:r>
              <a:rPr b="0" i="0" lang="en-US" sz="1700" u="none" cap="none" strike="noStrike">
                <a:solidFill>
                  <a:schemeClr val="dk1"/>
                </a:solidFill>
                <a:latin typeface="Calibri"/>
                <a:ea typeface="Calibri"/>
                <a:cs typeface="Calibri"/>
                <a:sym typeface="Calibri"/>
              </a:rPr>
              <a:t>internal </a:t>
            </a:r>
            <a:r>
              <a:rPr b="1" i="0" lang="en-US" sz="1700" u="none" cap="none" strike="noStrike">
                <a:solidFill>
                  <a:schemeClr val="dk1"/>
                </a:solidFill>
                <a:latin typeface="Calibri"/>
                <a:ea typeface="Calibri"/>
                <a:cs typeface="Calibri"/>
                <a:sym typeface="Calibri"/>
              </a:rPr>
              <a:t>Extension List</a:t>
            </a:r>
            <a:r>
              <a:rPr b="0" i="0" lang="en-US" sz="1700" u="none" cap="none" strike="noStrike">
                <a:solidFill>
                  <a:schemeClr val="dk1"/>
                </a:solidFill>
                <a:latin typeface="Calibri"/>
                <a:ea typeface="Calibri"/>
                <a:cs typeface="Calibri"/>
                <a:sym typeface="Calibri"/>
              </a:rPr>
              <a:t> or external </a:t>
            </a:r>
            <a:r>
              <a:rPr b="1" i="0" lang="en-US" sz="1700" u="none" cap="none" strike="noStrike">
                <a:solidFill>
                  <a:schemeClr val="dk1"/>
                </a:solidFill>
                <a:latin typeface="Calibri"/>
                <a:ea typeface="Calibri"/>
                <a:cs typeface="Calibri"/>
                <a:sym typeface="Calibri"/>
              </a:rPr>
              <a:t>phone number</a:t>
            </a:r>
            <a:r>
              <a:rPr b="0" i="0" lang="en-US" sz="1700" u="none" cap="none" strike="noStrike">
                <a:solidFill>
                  <a:schemeClr val="dk1"/>
                </a:solidFill>
                <a:latin typeface="Calibri"/>
                <a:ea typeface="Calibri"/>
                <a:cs typeface="Calibri"/>
                <a:sym typeface="Calibri"/>
              </a:rPr>
              <a:t> to make outgoing calls.</a:t>
            </a:r>
            <a:endParaRPr b="0" i="0" sz="1700" u="none" cap="none" strike="noStrike">
              <a:solidFill>
                <a:schemeClr val="dk1"/>
              </a:solidFill>
              <a:latin typeface="Calibri"/>
              <a:ea typeface="Calibri"/>
              <a:cs typeface="Calibri"/>
              <a:sym typeface="Calibri"/>
            </a:endParaRPr>
          </a:p>
        </p:txBody>
      </p:sp>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9" name="Shape 2799"/>
        <p:cNvGrpSpPr/>
        <p:nvPr/>
      </p:nvGrpSpPr>
      <p:grpSpPr>
        <a:xfrm>
          <a:off x="0" y="0"/>
          <a:ext cx="0" cy="0"/>
          <a:chOff x="0" y="0"/>
          <a:chExt cx="0" cy="0"/>
        </a:xfrm>
      </p:grpSpPr>
      <p:sp>
        <p:nvSpPr>
          <p:cNvPr id="2800" name="Google Shape;2800;p154"/>
          <p:cNvSpPr txBox="1"/>
          <p:nvPr/>
        </p:nvSpPr>
        <p:spPr>
          <a:xfrm>
            <a:off x="1307813" y="2080650"/>
            <a:ext cx="5060400" cy="26967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chemeClr val="dk1"/>
              </a:buClr>
              <a:buSzPts val="1800"/>
              <a:buFont typeface="Calibri"/>
              <a:buNone/>
            </a:pPr>
            <a:r>
              <a:rPr b="0" i="0" lang="en-US" sz="1600" u="none" cap="none" strike="noStrike">
                <a:solidFill>
                  <a:schemeClr val="dk1"/>
                </a:solidFill>
                <a:latin typeface="Calibri"/>
                <a:ea typeface="Calibri"/>
                <a:cs typeface="Calibri"/>
                <a:sym typeface="Calibri"/>
              </a:rPr>
              <a:t>When there is an incoming call, a pop up will show on the browser showing the caller number.</a:t>
            </a:r>
            <a:endParaRPr b="0" i="0" sz="16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800"/>
              <a:buFont typeface="Calibri"/>
              <a:buNone/>
            </a:pPr>
            <a:r>
              <a:t/>
            </a:r>
            <a:endParaRPr b="0" i="0" sz="16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100"/>
              <a:buFont typeface="Arial"/>
              <a:buNone/>
            </a:pPr>
            <a:r>
              <a:rPr b="1" i="0" lang="en-US" sz="1600" u="none" cap="none" strike="noStrike">
                <a:solidFill>
                  <a:schemeClr val="dk1"/>
                </a:solidFill>
                <a:latin typeface="Calibri"/>
                <a:ea typeface="Calibri"/>
                <a:cs typeface="Calibri"/>
                <a:sym typeface="Calibri"/>
              </a:rPr>
              <a:t>Press</a:t>
            </a:r>
            <a:r>
              <a:rPr b="0" i="0" lang="en-US" sz="1600" u="none" cap="none" strike="noStrike">
                <a:solidFill>
                  <a:schemeClr val="dk1"/>
                </a:solidFill>
                <a:latin typeface="Calibri"/>
                <a:ea typeface="Calibri"/>
                <a:cs typeface="Calibri"/>
                <a:sym typeface="Calibri"/>
              </a:rPr>
              <a:t>:</a:t>
            </a:r>
            <a:endParaRPr b="0"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rgbClr val="16BA7D"/>
              </a:buClr>
              <a:buSzPts val="1600"/>
              <a:buFont typeface="Calibri"/>
              <a:buChar char="●"/>
            </a:pPr>
            <a:r>
              <a:rPr b="1" i="0" lang="en-US" sz="1600" u="none" cap="none" strike="noStrike">
                <a:solidFill>
                  <a:srgbClr val="16BA7D"/>
                </a:solidFill>
                <a:latin typeface="Calibri"/>
                <a:ea typeface="Calibri"/>
                <a:cs typeface="Calibri"/>
                <a:sym typeface="Calibri"/>
              </a:rPr>
              <a:t>Green button</a:t>
            </a:r>
            <a:r>
              <a:rPr b="0" i="0" lang="en-US" sz="1600" u="none" cap="none" strike="noStrike">
                <a:solidFill>
                  <a:srgbClr val="16BA7D"/>
                </a:solidFill>
                <a:latin typeface="Calibri"/>
                <a:ea typeface="Calibri"/>
                <a:cs typeface="Calibri"/>
                <a:sym typeface="Calibri"/>
              </a:rPr>
              <a:t> </a:t>
            </a:r>
            <a:r>
              <a:rPr b="0" i="0" lang="en-US" sz="1600" u="none" cap="none" strike="noStrike">
                <a:solidFill>
                  <a:schemeClr val="dk1"/>
                </a:solidFill>
                <a:latin typeface="Calibri"/>
                <a:ea typeface="Calibri"/>
                <a:cs typeface="Calibri"/>
                <a:sym typeface="Calibri"/>
              </a:rPr>
              <a:t>to accept the call.</a:t>
            </a:r>
            <a:endParaRPr b="0"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rgbClr val="FF0000"/>
              </a:buClr>
              <a:buSzPts val="1600"/>
              <a:buFont typeface="Calibri"/>
              <a:buChar char="●"/>
            </a:pPr>
            <a:r>
              <a:rPr b="1" i="0" lang="en-US" sz="1600" u="none" cap="none" strike="noStrike">
                <a:solidFill>
                  <a:srgbClr val="FF0000"/>
                </a:solidFill>
                <a:latin typeface="Calibri"/>
                <a:ea typeface="Calibri"/>
                <a:cs typeface="Calibri"/>
                <a:sym typeface="Calibri"/>
              </a:rPr>
              <a:t>Red button</a:t>
            </a:r>
            <a:r>
              <a:rPr b="0" i="0" lang="en-US" sz="1600" u="none" cap="none" strike="noStrike">
                <a:solidFill>
                  <a:schemeClr val="dk1"/>
                </a:solidFill>
                <a:latin typeface="Calibri"/>
                <a:ea typeface="Calibri"/>
                <a:cs typeface="Calibri"/>
                <a:sym typeface="Calibri"/>
              </a:rPr>
              <a:t> to reject the call.</a:t>
            </a:r>
            <a:endParaRPr b="0" i="0" sz="16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800"/>
              <a:buFont typeface="Calibri"/>
              <a:buNone/>
            </a:pPr>
            <a:r>
              <a:t/>
            </a:r>
            <a:endParaRPr b="0" i="0" sz="16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800"/>
              <a:buFont typeface="Calibri"/>
              <a:buNone/>
            </a:pPr>
            <a:r>
              <a:rPr b="0" i="0" lang="en-US" sz="1600" u="none" cap="none" strike="noStrike">
                <a:solidFill>
                  <a:schemeClr val="dk1"/>
                </a:solidFill>
                <a:latin typeface="Calibri"/>
                <a:ea typeface="Calibri"/>
                <a:cs typeface="Calibri"/>
                <a:sym typeface="Calibri"/>
              </a:rPr>
              <a:t>Once the conversation is over, click on the </a:t>
            </a:r>
            <a:r>
              <a:rPr b="1" i="0" lang="en-US" sz="1600" u="none" cap="none" strike="noStrike">
                <a:solidFill>
                  <a:schemeClr val="dk1"/>
                </a:solidFill>
                <a:latin typeface="Calibri"/>
                <a:ea typeface="Calibri"/>
                <a:cs typeface="Calibri"/>
                <a:sym typeface="Calibri"/>
              </a:rPr>
              <a:t>End Call </a:t>
            </a:r>
            <a:r>
              <a:rPr b="0" i="0" lang="en-US" sz="1600" u="none" cap="none" strike="noStrike">
                <a:solidFill>
                  <a:schemeClr val="dk1"/>
                </a:solidFill>
                <a:latin typeface="Calibri"/>
                <a:ea typeface="Calibri"/>
                <a:cs typeface="Calibri"/>
                <a:sym typeface="Calibri"/>
              </a:rPr>
              <a:t>button in order to hang up and receive a new call.</a:t>
            </a:r>
            <a:endParaRPr b="0" i="0" sz="1600" u="none" cap="none" strike="noStrike">
              <a:solidFill>
                <a:schemeClr val="dk1"/>
              </a:solidFill>
              <a:latin typeface="Calibri"/>
              <a:ea typeface="Calibri"/>
              <a:cs typeface="Calibri"/>
              <a:sym typeface="Calibri"/>
            </a:endParaRPr>
          </a:p>
        </p:txBody>
      </p:sp>
      <p:sp>
        <p:nvSpPr>
          <p:cNvPr id="2801" name="Google Shape;2801;p154"/>
          <p:cNvSpPr txBox="1"/>
          <p:nvPr/>
        </p:nvSpPr>
        <p:spPr>
          <a:xfrm>
            <a:off x="511343" y="344386"/>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Web Phone </a:t>
            </a:r>
            <a:r>
              <a:rPr b="0" i="0" lang="en-US" sz="2800" u="none" cap="none" strike="noStrike">
                <a:solidFill>
                  <a:schemeClr val="dk1"/>
                </a:solidFill>
                <a:latin typeface="Arial"/>
                <a:ea typeface="Arial"/>
                <a:cs typeface="Arial"/>
                <a:sym typeface="Arial"/>
              </a:rPr>
              <a:t>(Receive Incoming Calls)</a:t>
            </a:r>
            <a:endParaRPr b="0" i="0" sz="1400" u="none" cap="none" strike="noStrike">
              <a:solidFill>
                <a:srgbClr val="000000"/>
              </a:solidFill>
              <a:latin typeface="Arial"/>
              <a:ea typeface="Arial"/>
              <a:cs typeface="Arial"/>
              <a:sym typeface="Arial"/>
            </a:endParaRPr>
          </a:p>
        </p:txBody>
      </p:sp>
      <p:pic>
        <p:nvPicPr>
          <p:cNvPr id="2802" name="Google Shape;2802;p154"/>
          <p:cNvPicPr preferRelativeResize="0"/>
          <p:nvPr/>
        </p:nvPicPr>
        <p:blipFill rotWithShape="1">
          <a:blip r:embed="rId3">
            <a:alphaModFix/>
          </a:blip>
          <a:srcRect b="6752" l="0" r="0" t="4752"/>
          <a:stretch/>
        </p:blipFill>
        <p:spPr>
          <a:xfrm>
            <a:off x="7146851" y="1283675"/>
            <a:ext cx="3325850" cy="4985601"/>
          </a:xfrm>
          <a:prstGeom prst="rect">
            <a:avLst/>
          </a:prstGeom>
          <a:noFill/>
          <a:ln>
            <a:noFill/>
          </a:ln>
        </p:spPr>
      </p:pic>
    </p:spTree>
  </p:cSld>
  <p:clrMapOvr>
    <a:masterClrMapping/>
  </p:clrMapOvr>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7" name="Shape 2807"/>
        <p:cNvGrpSpPr/>
        <p:nvPr/>
      </p:nvGrpSpPr>
      <p:grpSpPr>
        <a:xfrm>
          <a:off x="0" y="0"/>
          <a:ext cx="0" cy="0"/>
          <a:chOff x="0" y="0"/>
          <a:chExt cx="0" cy="0"/>
        </a:xfrm>
      </p:grpSpPr>
      <p:sp>
        <p:nvSpPr>
          <p:cNvPr id="2808" name="Google Shape;2808;p155"/>
          <p:cNvSpPr txBox="1"/>
          <p:nvPr/>
        </p:nvSpPr>
        <p:spPr>
          <a:xfrm>
            <a:off x="300318" y="344386"/>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Web Phone </a:t>
            </a:r>
            <a:r>
              <a:rPr b="0" i="0" lang="en-US" sz="2800" u="none" cap="none" strike="noStrike">
                <a:solidFill>
                  <a:schemeClr val="dk1"/>
                </a:solidFill>
                <a:latin typeface="Arial"/>
                <a:ea typeface="Arial"/>
                <a:cs typeface="Arial"/>
                <a:sym typeface="Arial"/>
              </a:rPr>
              <a:t>(Call Hold / Retrieve / Mute)</a:t>
            </a:r>
            <a:endParaRPr b="0" i="0" sz="1400" u="none" cap="none" strike="noStrike">
              <a:solidFill>
                <a:srgbClr val="000000"/>
              </a:solidFill>
              <a:latin typeface="Arial"/>
              <a:ea typeface="Arial"/>
              <a:cs typeface="Arial"/>
              <a:sym typeface="Arial"/>
            </a:endParaRPr>
          </a:p>
        </p:txBody>
      </p:sp>
      <p:grpSp>
        <p:nvGrpSpPr>
          <p:cNvPr id="2809" name="Google Shape;2809;p155"/>
          <p:cNvGrpSpPr/>
          <p:nvPr/>
        </p:nvGrpSpPr>
        <p:grpSpPr>
          <a:xfrm>
            <a:off x="1750856" y="2222058"/>
            <a:ext cx="4970100" cy="3296400"/>
            <a:chOff x="1307831" y="2080646"/>
            <a:chExt cx="4970100" cy="3296400"/>
          </a:xfrm>
        </p:grpSpPr>
        <p:sp>
          <p:nvSpPr>
            <p:cNvPr id="2810" name="Google Shape;2810;p155"/>
            <p:cNvSpPr txBox="1"/>
            <p:nvPr/>
          </p:nvSpPr>
          <p:spPr>
            <a:xfrm>
              <a:off x="1307831" y="2080646"/>
              <a:ext cx="4970100" cy="32964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700"/>
                <a:buFont typeface="Arial"/>
                <a:buNone/>
              </a:pPr>
              <a:r>
                <a:rPr b="0" i="0" lang="en-US" sz="1700" u="none" cap="none" strike="noStrike">
                  <a:solidFill>
                    <a:schemeClr val="dk1"/>
                  </a:solidFill>
                  <a:latin typeface="Calibri"/>
                  <a:ea typeface="Calibri"/>
                  <a:cs typeface="Calibri"/>
                  <a:sym typeface="Calibri"/>
                </a:rPr>
                <a:t>Calls can be put on hold and retrieved at any time. On-hold music will be played to the caller during this period.</a:t>
              </a:r>
              <a:endParaRPr b="0" i="0" sz="17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700"/>
                <a:buFont typeface="Arial"/>
                <a:buNone/>
              </a:pPr>
              <a:r>
                <a:t/>
              </a:r>
              <a:endParaRPr b="0" i="0" sz="1700" u="none" cap="none" strike="noStrike">
                <a:solidFill>
                  <a:schemeClr val="dk1"/>
                </a:solidFill>
                <a:latin typeface="Calibri"/>
                <a:ea typeface="Calibri"/>
                <a:cs typeface="Calibri"/>
                <a:sym typeface="Calibri"/>
              </a:endParaRPr>
            </a:p>
            <a:p>
              <a:pPr indent="-336550" lvl="0" marL="457200" marR="0" rtl="0" algn="just">
                <a:lnSpc>
                  <a:spcPct val="115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Press</a:t>
              </a:r>
              <a:r>
                <a:rPr b="1" i="0" lang="en-US" sz="2500" u="none" cap="none" strike="noStrike">
                  <a:solidFill>
                    <a:schemeClr val="dk1"/>
                  </a:solidFill>
                  <a:latin typeface="Calibri"/>
                  <a:ea typeface="Calibri"/>
                  <a:cs typeface="Calibri"/>
                  <a:sym typeface="Calibri"/>
                </a:rPr>
                <a:t>॥</a:t>
              </a:r>
              <a:r>
                <a:rPr b="0" i="0" lang="en-US" sz="1700" u="none" cap="none" strike="noStrike">
                  <a:solidFill>
                    <a:schemeClr val="dk1"/>
                  </a:solidFill>
                  <a:latin typeface="Calibri"/>
                  <a:ea typeface="Calibri"/>
                  <a:cs typeface="Calibri"/>
                  <a:sym typeface="Calibri"/>
                </a:rPr>
                <a:t>to Hold the call</a:t>
              </a:r>
              <a:endParaRPr b="0" i="0" sz="1700" u="none" cap="none" strike="noStrike">
                <a:solidFill>
                  <a:schemeClr val="dk1"/>
                </a:solidFill>
                <a:latin typeface="Calibri"/>
                <a:ea typeface="Calibri"/>
                <a:cs typeface="Calibri"/>
                <a:sym typeface="Calibri"/>
              </a:endParaRPr>
            </a:p>
            <a:p>
              <a:pPr indent="-336550" lvl="0" marL="457200" marR="0" rtl="0" algn="just">
                <a:lnSpc>
                  <a:spcPct val="115000"/>
                </a:lnSpc>
                <a:spcBef>
                  <a:spcPts val="0"/>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Press ▶ to Retrieve the call</a:t>
              </a:r>
              <a:endParaRPr b="0" i="0" sz="1700" u="none" cap="none" strike="noStrike">
                <a:solidFill>
                  <a:schemeClr val="dk1"/>
                </a:solidFill>
                <a:latin typeface="Calibri"/>
                <a:ea typeface="Calibri"/>
                <a:cs typeface="Calibri"/>
                <a:sym typeface="Calibri"/>
              </a:endParaRPr>
            </a:p>
            <a:p>
              <a:pPr indent="0" lvl="0" marL="457200" marR="0" rtl="0" algn="just">
                <a:lnSpc>
                  <a:spcPct val="115000"/>
                </a:lnSpc>
                <a:spcBef>
                  <a:spcPts val="0"/>
                </a:spcBef>
                <a:spcAft>
                  <a:spcPts val="0"/>
                </a:spcAft>
                <a:buClr>
                  <a:srgbClr val="000000"/>
                </a:buClr>
                <a:buSzPts val="1700"/>
                <a:buFont typeface="Arial"/>
                <a:buNone/>
              </a:pPr>
              <a:r>
                <a:t/>
              </a:r>
              <a:endParaRPr b="0" i="0" sz="1700" u="none" cap="none" strike="noStrike">
                <a:solidFill>
                  <a:schemeClr val="dk1"/>
                </a:solidFill>
                <a:latin typeface="Calibri"/>
                <a:ea typeface="Calibri"/>
                <a:cs typeface="Calibri"/>
                <a:sym typeface="Calibri"/>
              </a:endParaRPr>
            </a:p>
            <a:p>
              <a:pPr indent="-336550" lvl="0" marL="457200" marR="0" rtl="0" algn="just">
                <a:lnSpc>
                  <a:spcPct val="115000"/>
                </a:lnSpc>
                <a:spcBef>
                  <a:spcPts val="0"/>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Press        to Mute the call</a:t>
              </a:r>
              <a:endParaRPr b="0" i="0" sz="1700" u="none" cap="none" strike="noStrike">
                <a:solidFill>
                  <a:schemeClr val="dk1"/>
                </a:solidFill>
                <a:latin typeface="Calibri"/>
                <a:ea typeface="Calibri"/>
                <a:cs typeface="Calibri"/>
                <a:sym typeface="Calibri"/>
              </a:endParaRPr>
            </a:p>
            <a:p>
              <a:pPr indent="-336550" lvl="0" marL="457200" marR="0" rtl="0" algn="just">
                <a:lnSpc>
                  <a:spcPct val="115000"/>
                </a:lnSpc>
                <a:spcBef>
                  <a:spcPts val="0"/>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Press        to Unmute the call</a:t>
              </a:r>
              <a:endParaRPr b="0" i="0" sz="1700" u="none" cap="none" strike="noStrike">
                <a:solidFill>
                  <a:schemeClr val="dk1"/>
                </a:solidFill>
                <a:latin typeface="Calibri"/>
                <a:ea typeface="Calibri"/>
                <a:cs typeface="Calibri"/>
                <a:sym typeface="Calibri"/>
              </a:endParaRPr>
            </a:p>
            <a:p>
              <a:pPr indent="0" lvl="0" marL="457200" marR="0" rtl="0" algn="just">
                <a:lnSpc>
                  <a:spcPct val="115000"/>
                </a:lnSpc>
                <a:spcBef>
                  <a:spcPts val="0"/>
                </a:spcBef>
                <a:spcAft>
                  <a:spcPts val="0"/>
                </a:spcAft>
                <a:buClr>
                  <a:srgbClr val="000000"/>
                </a:buClr>
                <a:buSzPts val="1700"/>
                <a:buFont typeface="Arial"/>
                <a:buNone/>
              </a:pPr>
              <a:r>
                <a:t/>
              </a:r>
              <a:endParaRPr b="0" i="0" sz="1700" u="none" cap="none" strike="noStrike">
                <a:solidFill>
                  <a:schemeClr val="dk1"/>
                </a:solidFill>
                <a:latin typeface="Calibri"/>
                <a:ea typeface="Calibri"/>
                <a:cs typeface="Calibri"/>
                <a:sym typeface="Calibri"/>
              </a:endParaRPr>
            </a:p>
          </p:txBody>
        </p:sp>
        <p:pic>
          <p:nvPicPr>
            <p:cNvPr id="2811" name="Google Shape;2811;p155"/>
            <p:cNvPicPr preferRelativeResize="0"/>
            <p:nvPr/>
          </p:nvPicPr>
          <p:blipFill rotWithShape="1">
            <a:blip r:embed="rId3">
              <a:alphaModFix/>
            </a:blip>
            <a:srcRect b="8196" l="0" r="0" t="0"/>
            <a:stretch/>
          </p:blipFill>
          <p:spPr>
            <a:xfrm>
              <a:off x="2348273" y="4385925"/>
              <a:ext cx="259924" cy="238610"/>
            </a:xfrm>
            <a:prstGeom prst="rect">
              <a:avLst/>
            </a:prstGeom>
            <a:noFill/>
            <a:ln>
              <a:noFill/>
            </a:ln>
          </p:spPr>
        </p:pic>
        <p:pic>
          <p:nvPicPr>
            <p:cNvPr id="2812" name="Google Shape;2812;p155"/>
            <p:cNvPicPr preferRelativeResize="0"/>
            <p:nvPr/>
          </p:nvPicPr>
          <p:blipFill rotWithShape="1">
            <a:blip r:embed="rId4">
              <a:alphaModFix/>
            </a:blip>
            <a:srcRect b="7002" l="0" r="0" t="0"/>
            <a:stretch/>
          </p:blipFill>
          <p:spPr>
            <a:xfrm>
              <a:off x="2349775" y="4695436"/>
              <a:ext cx="256928" cy="237664"/>
            </a:xfrm>
            <a:prstGeom prst="rect">
              <a:avLst/>
            </a:prstGeom>
            <a:noFill/>
            <a:ln>
              <a:noFill/>
            </a:ln>
          </p:spPr>
        </p:pic>
      </p:grpSp>
      <p:pic>
        <p:nvPicPr>
          <p:cNvPr id="2813" name="Google Shape;2813;p155"/>
          <p:cNvPicPr preferRelativeResize="0"/>
          <p:nvPr/>
        </p:nvPicPr>
        <p:blipFill rotWithShape="1">
          <a:blip r:embed="rId5">
            <a:alphaModFix/>
          </a:blip>
          <a:srcRect b="5796" l="0" r="0" t="4451"/>
          <a:stretch/>
        </p:blipFill>
        <p:spPr>
          <a:xfrm>
            <a:off x="7217200" y="1406775"/>
            <a:ext cx="3212525" cy="4926975"/>
          </a:xfrm>
          <a:prstGeom prst="rect">
            <a:avLst/>
          </a:prstGeom>
          <a:noFill/>
          <a:ln>
            <a:noFill/>
          </a:ln>
        </p:spPr>
      </p:pic>
    </p:spTree>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8" name="Shape 2818"/>
        <p:cNvGrpSpPr/>
        <p:nvPr/>
      </p:nvGrpSpPr>
      <p:grpSpPr>
        <a:xfrm>
          <a:off x="0" y="0"/>
          <a:ext cx="0" cy="0"/>
          <a:chOff x="0" y="0"/>
          <a:chExt cx="0" cy="0"/>
        </a:xfrm>
      </p:grpSpPr>
      <p:sp>
        <p:nvSpPr>
          <p:cNvPr id="2819" name="Google Shape;2819;p156"/>
          <p:cNvSpPr txBox="1"/>
          <p:nvPr/>
        </p:nvSpPr>
        <p:spPr>
          <a:xfrm>
            <a:off x="3689400" y="2967300"/>
            <a:ext cx="4813200" cy="923400"/>
          </a:xfrm>
          <a:prstGeom prst="rect">
            <a:avLst/>
          </a:prstGeom>
          <a:noFill/>
          <a:ln cap="flat" cmpd="sng" w="38100">
            <a:solidFill>
              <a:srgbClr val="1D3444"/>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rgbClr val="1D3444"/>
                </a:solidFill>
                <a:latin typeface="Quattrocento Sans"/>
                <a:ea typeface="Quattrocento Sans"/>
                <a:cs typeface="Quattrocento Sans"/>
                <a:sym typeface="Quattrocento Sans"/>
              </a:rPr>
              <a:t>User State</a:t>
            </a:r>
            <a:endParaRPr b="0" i="0" sz="1400" u="none" cap="none" strike="noStrike">
              <a:solidFill>
                <a:srgbClr val="1D3444"/>
              </a:solidFill>
              <a:latin typeface="Arial"/>
              <a:ea typeface="Arial"/>
              <a:cs typeface="Arial"/>
              <a:sym typeface="Arial"/>
            </a:endParaRPr>
          </a:p>
        </p:txBody>
      </p:sp>
    </p:spTree>
  </p:cSld>
  <p:clrMapOvr>
    <a:masterClrMapping/>
  </p:clrMapOvr>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4" name="Shape 2824"/>
        <p:cNvGrpSpPr/>
        <p:nvPr/>
      </p:nvGrpSpPr>
      <p:grpSpPr>
        <a:xfrm>
          <a:off x="0" y="0"/>
          <a:ext cx="0" cy="0"/>
          <a:chOff x="0" y="0"/>
          <a:chExt cx="0" cy="0"/>
        </a:xfrm>
      </p:grpSpPr>
      <p:sp>
        <p:nvSpPr>
          <p:cNvPr id="2825" name="Google Shape;2825;p157"/>
          <p:cNvSpPr txBox="1"/>
          <p:nvPr/>
        </p:nvSpPr>
        <p:spPr>
          <a:xfrm>
            <a:off x="300318" y="344386"/>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Web Portal </a:t>
            </a:r>
            <a:r>
              <a:rPr b="0" i="0" lang="en-US" sz="2800" u="none" cap="none" strike="noStrike">
                <a:solidFill>
                  <a:schemeClr val="dk1"/>
                </a:solidFill>
                <a:latin typeface="Arial"/>
                <a:ea typeface="Arial"/>
                <a:cs typeface="Arial"/>
                <a:sym typeface="Arial"/>
              </a:rPr>
              <a:t>&lt;Web Phone&gt;</a:t>
            </a:r>
            <a:endParaRPr b="0" i="0" sz="1400" u="none" cap="none" strike="noStrike">
              <a:solidFill>
                <a:srgbClr val="000000"/>
              </a:solidFill>
              <a:latin typeface="Arial"/>
              <a:ea typeface="Arial"/>
              <a:cs typeface="Arial"/>
              <a:sym typeface="Arial"/>
            </a:endParaRPr>
          </a:p>
        </p:txBody>
      </p:sp>
      <p:sp>
        <p:nvSpPr>
          <p:cNvPr id="2826" name="Google Shape;2826;p157"/>
          <p:cNvSpPr txBox="1"/>
          <p:nvPr/>
        </p:nvSpPr>
        <p:spPr>
          <a:xfrm>
            <a:off x="7812882" y="2848567"/>
            <a:ext cx="3428400" cy="18471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rgbClr val="000000"/>
                </a:solidFill>
                <a:highlight>
                  <a:schemeClr val="lt1"/>
                </a:highlight>
                <a:latin typeface="Arial"/>
                <a:ea typeface="Arial"/>
                <a:cs typeface="Arial"/>
                <a:sym typeface="Arial"/>
              </a:rPr>
              <a:t>Note: </a:t>
            </a:r>
            <a:endParaRPr b="1" i="0" sz="1300" u="none" cap="none" strike="noStrike">
              <a:solidFill>
                <a:srgbClr val="000000"/>
              </a:solidFill>
              <a:highlight>
                <a:schemeClr val="lt1"/>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highlight>
                <a:schemeClr val="lt1"/>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rgbClr val="000000"/>
                </a:solidFill>
                <a:highlight>
                  <a:schemeClr val="lt1"/>
                </a:highlight>
                <a:latin typeface="Arial"/>
                <a:ea typeface="Arial"/>
                <a:cs typeface="Arial"/>
                <a:sym typeface="Arial"/>
              </a:rPr>
              <a:t>Color of “</a:t>
            </a:r>
            <a:r>
              <a:rPr b="1" i="0" lang="en-US" sz="1300" u="none" cap="none" strike="noStrike">
                <a:solidFill>
                  <a:srgbClr val="000000"/>
                </a:solidFill>
                <a:highlight>
                  <a:schemeClr val="lt1"/>
                </a:highlight>
                <a:latin typeface="Arial"/>
                <a:ea typeface="Arial"/>
                <a:cs typeface="Arial"/>
                <a:sym typeface="Arial"/>
              </a:rPr>
              <a:t>Talking</a:t>
            </a:r>
            <a:r>
              <a:rPr b="0" i="0" lang="en-US" sz="1300" u="none" cap="none" strike="noStrike">
                <a:solidFill>
                  <a:srgbClr val="000000"/>
                </a:solidFill>
                <a:highlight>
                  <a:schemeClr val="lt1"/>
                </a:highlight>
                <a:latin typeface="Arial"/>
                <a:ea typeface="Arial"/>
                <a:cs typeface="Arial"/>
                <a:sym typeface="Arial"/>
              </a:rPr>
              <a:t>” will be changed according to the user status:</a:t>
            </a:r>
            <a:endParaRPr b="0" i="0" sz="1300" u="none" cap="none" strike="noStrike">
              <a:solidFill>
                <a:srgbClr val="000000"/>
              </a:solidFill>
              <a:highlight>
                <a:schemeClr val="lt1"/>
              </a:highlight>
              <a:latin typeface="Arial"/>
              <a:ea typeface="Arial"/>
              <a:cs typeface="Arial"/>
              <a:sym typeface="Arial"/>
            </a:endParaRPr>
          </a:p>
          <a:p>
            <a:pPr indent="-387350" lvl="0" marL="609600" marR="0" rtl="0" algn="l">
              <a:lnSpc>
                <a:spcPct val="100000"/>
              </a:lnSpc>
              <a:spcBef>
                <a:spcPts val="0"/>
              </a:spcBef>
              <a:spcAft>
                <a:spcPts val="0"/>
              </a:spcAft>
              <a:buClr>
                <a:srgbClr val="000000"/>
              </a:buClr>
              <a:buSzPts val="1300"/>
              <a:buFont typeface="Arial"/>
              <a:buChar char="●"/>
            </a:pPr>
            <a:r>
              <a:rPr b="0" i="0" lang="en-US" sz="1300" u="none" cap="none" strike="noStrike">
                <a:solidFill>
                  <a:srgbClr val="000000"/>
                </a:solidFill>
                <a:highlight>
                  <a:schemeClr val="lt1"/>
                </a:highlight>
                <a:latin typeface="Arial"/>
                <a:ea typeface="Arial"/>
                <a:cs typeface="Arial"/>
                <a:sym typeface="Arial"/>
              </a:rPr>
              <a:t>Available Talking -&gt; </a:t>
            </a:r>
            <a:r>
              <a:rPr b="0" i="0" lang="en-US" sz="1300" u="none" cap="none" strike="noStrike">
                <a:solidFill>
                  <a:srgbClr val="63E02D"/>
                </a:solidFill>
                <a:highlight>
                  <a:schemeClr val="lt1"/>
                </a:highlight>
                <a:latin typeface="Arial"/>
                <a:ea typeface="Arial"/>
                <a:cs typeface="Arial"/>
                <a:sym typeface="Arial"/>
              </a:rPr>
              <a:t>Talking</a:t>
            </a:r>
            <a:endParaRPr b="0" i="0" sz="1300" u="none" cap="none" strike="noStrike">
              <a:solidFill>
                <a:srgbClr val="63E02D"/>
              </a:solidFill>
              <a:highlight>
                <a:schemeClr val="lt1"/>
              </a:highlight>
              <a:latin typeface="Arial"/>
              <a:ea typeface="Arial"/>
              <a:cs typeface="Arial"/>
              <a:sym typeface="Arial"/>
            </a:endParaRPr>
          </a:p>
          <a:p>
            <a:pPr indent="-387350" lvl="0" marL="609600" marR="0" rtl="0" algn="l">
              <a:lnSpc>
                <a:spcPct val="100000"/>
              </a:lnSpc>
              <a:spcBef>
                <a:spcPts val="0"/>
              </a:spcBef>
              <a:spcAft>
                <a:spcPts val="0"/>
              </a:spcAft>
              <a:buClr>
                <a:srgbClr val="000000"/>
              </a:buClr>
              <a:buSzPts val="1300"/>
              <a:buFont typeface="Arial"/>
              <a:buChar char="●"/>
            </a:pPr>
            <a:r>
              <a:rPr b="0" i="0" lang="en-US" sz="1300" u="none" cap="none" strike="noStrike">
                <a:solidFill>
                  <a:srgbClr val="000000"/>
                </a:solidFill>
                <a:highlight>
                  <a:schemeClr val="lt1"/>
                </a:highlight>
                <a:latin typeface="Arial"/>
                <a:ea typeface="Arial"/>
                <a:cs typeface="Arial"/>
                <a:sym typeface="Arial"/>
              </a:rPr>
              <a:t>Busy Talking -&gt; </a:t>
            </a:r>
            <a:r>
              <a:rPr b="0" i="0" lang="en-US" sz="1300" u="none" cap="none" strike="noStrike">
                <a:solidFill>
                  <a:srgbClr val="FF0000"/>
                </a:solidFill>
                <a:highlight>
                  <a:schemeClr val="lt1"/>
                </a:highlight>
                <a:latin typeface="Arial"/>
                <a:ea typeface="Arial"/>
                <a:cs typeface="Arial"/>
                <a:sym typeface="Arial"/>
              </a:rPr>
              <a:t>Talking</a:t>
            </a:r>
            <a:endParaRPr b="0" i="0" sz="1300" u="none" cap="none" strike="noStrike">
              <a:solidFill>
                <a:srgbClr val="FF0000"/>
              </a:solidFill>
              <a:highlight>
                <a:schemeClr val="lt1"/>
              </a:highlight>
              <a:latin typeface="Arial"/>
              <a:ea typeface="Arial"/>
              <a:cs typeface="Arial"/>
              <a:sym typeface="Arial"/>
            </a:endParaRPr>
          </a:p>
          <a:p>
            <a:pPr indent="-387350" lvl="0" marL="609600" marR="0" rtl="0" algn="l">
              <a:lnSpc>
                <a:spcPct val="100000"/>
              </a:lnSpc>
              <a:spcBef>
                <a:spcPts val="0"/>
              </a:spcBef>
              <a:spcAft>
                <a:spcPts val="0"/>
              </a:spcAft>
              <a:buClr>
                <a:srgbClr val="000000"/>
              </a:buClr>
              <a:buSzPts val="1300"/>
              <a:buFont typeface="Arial"/>
              <a:buChar char="●"/>
            </a:pPr>
            <a:r>
              <a:rPr b="0" i="0" lang="en-US" sz="1300" u="none" cap="none" strike="noStrike">
                <a:solidFill>
                  <a:srgbClr val="000000"/>
                </a:solidFill>
                <a:highlight>
                  <a:schemeClr val="lt1"/>
                </a:highlight>
                <a:latin typeface="Arial"/>
                <a:ea typeface="Arial"/>
                <a:cs typeface="Arial"/>
                <a:sym typeface="Arial"/>
              </a:rPr>
              <a:t>Away Talking </a:t>
            </a:r>
            <a:r>
              <a:rPr b="0" i="0" lang="en-US" sz="1300" u="none" cap="none" strike="noStrike">
                <a:solidFill>
                  <a:schemeClr val="dk1"/>
                </a:solidFill>
                <a:highlight>
                  <a:schemeClr val="lt1"/>
                </a:highlight>
                <a:latin typeface="Arial"/>
                <a:ea typeface="Arial"/>
                <a:cs typeface="Arial"/>
                <a:sym typeface="Arial"/>
              </a:rPr>
              <a:t>-&gt; </a:t>
            </a:r>
            <a:r>
              <a:rPr b="0" i="0" lang="en-US" sz="1300" u="none" cap="none" strike="noStrike">
                <a:solidFill>
                  <a:srgbClr val="FF9900"/>
                </a:solidFill>
                <a:highlight>
                  <a:schemeClr val="lt1"/>
                </a:highlight>
                <a:latin typeface="Arial"/>
                <a:ea typeface="Arial"/>
                <a:cs typeface="Arial"/>
                <a:sym typeface="Arial"/>
              </a:rPr>
              <a:t>Talking</a:t>
            </a:r>
            <a:endParaRPr b="0" i="0" sz="1300" u="none" cap="none" strike="noStrike">
              <a:solidFill>
                <a:srgbClr val="FF9900"/>
              </a:solidFill>
              <a:highlight>
                <a:schemeClr val="lt1"/>
              </a:highlight>
              <a:latin typeface="Arial"/>
              <a:ea typeface="Arial"/>
              <a:cs typeface="Arial"/>
              <a:sym typeface="Arial"/>
            </a:endParaRPr>
          </a:p>
          <a:p>
            <a:pPr indent="-387350" lvl="0" marL="609600" marR="0" rtl="0" algn="l">
              <a:lnSpc>
                <a:spcPct val="100000"/>
              </a:lnSpc>
              <a:spcBef>
                <a:spcPts val="0"/>
              </a:spcBef>
              <a:spcAft>
                <a:spcPts val="0"/>
              </a:spcAft>
              <a:buClr>
                <a:srgbClr val="000000"/>
              </a:buClr>
              <a:buSzPts val="1300"/>
              <a:buFont typeface="Arial"/>
              <a:buChar char="●"/>
            </a:pPr>
            <a:r>
              <a:rPr b="0" i="0" lang="en-US" sz="1300" u="none" cap="none" strike="noStrike">
                <a:solidFill>
                  <a:srgbClr val="000000"/>
                </a:solidFill>
                <a:highlight>
                  <a:schemeClr val="lt1"/>
                </a:highlight>
                <a:latin typeface="Arial"/>
                <a:ea typeface="Arial"/>
                <a:cs typeface="Arial"/>
                <a:sym typeface="Arial"/>
              </a:rPr>
              <a:t>Offline Talking -&gt; </a:t>
            </a:r>
            <a:r>
              <a:rPr b="0" i="0" lang="en-US" sz="1300" u="none" cap="none" strike="noStrike">
                <a:solidFill>
                  <a:srgbClr val="999999"/>
                </a:solidFill>
                <a:highlight>
                  <a:schemeClr val="lt1"/>
                </a:highlight>
                <a:latin typeface="Arial"/>
                <a:ea typeface="Arial"/>
                <a:cs typeface="Arial"/>
                <a:sym typeface="Arial"/>
              </a:rPr>
              <a:t>Talking</a:t>
            </a:r>
            <a:endParaRPr b="0" i="0" sz="1300" u="none" cap="none" strike="noStrike">
              <a:solidFill>
                <a:srgbClr val="999999"/>
              </a:solidFill>
              <a:highlight>
                <a:schemeClr val="lt1"/>
              </a:highlight>
              <a:latin typeface="Arial"/>
              <a:ea typeface="Arial"/>
              <a:cs typeface="Arial"/>
              <a:sym typeface="Arial"/>
            </a:endParaRPr>
          </a:p>
        </p:txBody>
      </p:sp>
      <p:pic>
        <p:nvPicPr>
          <p:cNvPr id="2827" name="Google Shape;2827;p157"/>
          <p:cNvPicPr preferRelativeResize="0"/>
          <p:nvPr/>
        </p:nvPicPr>
        <p:blipFill rotWithShape="1">
          <a:blip r:embed="rId4">
            <a:alphaModFix/>
          </a:blip>
          <a:srcRect b="0" l="0" r="0" t="0"/>
          <a:stretch/>
        </p:blipFill>
        <p:spPr>
          <a:xfrm>
            <a:off x="389775" y="1655825"/>
            <a:ext cx="7181050" cy="4714375"/>
          </a:xfrm>
          <a:prstGeom prst="rect">
            <a:avLst/>
          </a:prstGeom>
          <a:noFill/>
          <a:ln>
            <a:noFill/>
          </a:ln>
        </p:spPr>
      </p:pic>
      <p:sp>
        <p:nvSpPr>
          <p:cNvPr id="2828" name="Google Shape;2828;p157"/>
          <p:cNvSpPr txBox="1"/>
          <p:nvPr/>
        </p:nvSpPr>
        <p:spPr>
          <a:xfrm>
            <a:off x="302850" y="1065950"/>
            <a:ext cx="6800700" cy="4464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700"/>
              <a:buFont typeface="Arial"/>
              <a:buNone/>
            </a:pPr>
            <a:r>
              <a:rPr b="0" i="0" lang="en-US" sz="1700" u="none" cap="none" strike="noStrike">
                <a:solidFill>
                  <a:srgbClr val="404040"/>
                </a:solidFill>
                <a:highlight>
                  <a:schemeClr val="lt1"/>
                </a:highlight>
                <a:latin typeface="Calibri"/>
                <a:ea typeface="Calibri"/>
                <a:cs typeface="Calibri"/>
                <a:sym typeface="Calibri"/>
              </a:rPr>
              <a:t>During the </a:t>
            </a:r>
            <a:r>
              <a:rPr b="1" i="0" lang="en-US" sz="1700" u="none" cap="none" strike="noStrike">
                <a:solidFill>
                  <a:srgbClr val="404040"/>
                </a:solidFill>
                <a:highlight>
                  <a:schemeClr val="lt1"/>
                </a:highlight>
                <a:latin typeface="Calibri"/>
                <a:ea typeface="Calibri"/>
                <a:cs typeface="Calibri"/>
                <a:sym typeface="Calibri"/>
              </a:rPr>
              <a:t>Talking</a:t>
            </a:r>
            <a:r>
              <a:rPr b="0" i="0" lang="en-US" sz="1700" u="none" cap="none" strike="noStrike">
                <a:solidFill>
                  <a:srgbClr val="404040"/>
                </a:solidFill>
                <a:highlight>
                  <a:schemeClr val="lt1"/>
                </a:highlight>
                <a:latin typeface="Calibri"/>
                <a:ea typeface="Calibri"/>
                <a:cs typeface="Calibri"/>
                <a:sym typeface="Calibri"/>
              </a:rPr>
              <a:t> state, you will see an “End Call” button.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3" name="Shape 2833"/>
        <p:cNvGrpSpPr/>
        <p:nvPr/>
      </p:nvGrpSpPr>
      <p:grpSpPr>
        <a:xfrm>
          <a:off x="0" y="0"/>
          <a:ext cx="0" cy="0"/>
          <a:chOff x="0" y="0"/>
          <a:chExt cx="0" cy="0"/>
        </a:xfrm>
      </p:grpSpPr>
      <p:sp>
        <p:nvSpPr>
          <p:cNvPr id="2834" name="Google Shape;2834;p158"/>
          <p:cNvSpPr txBox="1"/>
          <p:nvPr/>
        </p:nvSpPr>
        <p:spPr>
          <a:xfrm>
            <a:off x="300318" y="344386"/>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Web Portal </a:t>
            </a:r>
            <a:r>
              <a:rPr b="0" i="0" lang="en-US" sz="2800" u="none" cap="none" strike="noStrike">
                <a:solidFill>
                  <a:schemeClr val="dk1"/>
                </a:solidFill>
                <a:latin typeface="Arial"/>
                <a:ea typeface="Arial"/>
                <a:cs typeface="Arial"/>
                <a:sym typeface="Arial"/>
              </a:rPr>
              <a:t>&lt;IP Phone, Desktop, Mobile&gt;</a:t>
            </a:r>
            <a:endParaRPr b="0" i="0" sz="1400" u="none" cap="none" strike="noStrike">
              <a:solidFill>
                <a:srgbClr val="000000"/>
              </a:solidFill>
              <a:latin typeface="Arial"/>
              <a:ea typeface="Arial"/>
              <a:cs typeface="Arial"/>
              <a:sym typeface="Arial"/>
            </a:endParaRPr>
          </a:p>
        </p:txBody>
      </p:sp>
      <p:sp>
        <p:nvSpPr>
          <p:cNvPr id="2835" name="Google Shape;2835;p158"/>
          <p:cNvSpPr txBox="1"/>
          <p:nvPr/>
        </p:nvSpPr>
        <p:spPr>
          <a:xfrm>
            <a:off x="302850" y="1090375"/>
            <a:ext cx="7509900" cy="4379100"/>
          </a:xfrm>
          <a:prstGeom prst="rect">
            <a:avLst/>
          </a:prstGeom>
          <a:noFill/>
          <a:ln>
            <a:noFill/>
          </a:ln>
        </p:spPr>
        <p:txBody>
          <a:bodyPr anchorCtr="0" anchor="t" bIns="121900" lIns="121900" spcFirstLastPara="1" rIns="121900" wrap="square" tIns="121900">
            <a:noAutofit/>
          </a:bodyPr>
          <a:lstStyle/>
          <a:p>
            <a:pPr indent="0" lvl="0" marL="0" marR="0" rtl="0" algn="just">
              <a:lnSpc>
                <a:spcPct val="115000"/>
              </a:lnSpc>
              <a:spcBef>
                <a:spcPts val="0"/>
              </a:spcBef>
              <a:spcAft>
                <a:spcPts val="0"/>
              </a:spcAft>
              <a:buClr>
                <a:srgbClr val="000000"/>
              </a:buClr>
              <a:buSzPts val="1700"/>
              <a:buFont typeface="Arial"/>
              <a:buNone/>
            </a:pPr>
            <a:r>
              <a:rPr b="0" i="0" lang="en-US" sz="1700" u="none" cap="none" strike="noStrike">
                <a:solidFill>
                  <a:srgbClr val="404040"/>
                </a:solidFill>
                <a:highlight>
                  <a:srgbClr val="FFFFFF"/>
                </a:highlight>
                <a:latin typeface="Calibri"/>
                <a:ea typeface="Calibri"/>
                <a:cs typeface="Calibri"/>
                <a:sym typeface="Calibri"/>
              </a:rPr>
              <a:t>During the </a:t>
            </a:r>
            <a:r>
              <a:rPr b="1" i="0" lang="en-US" sz="1700" u="none" cap="none" strike="noStrike">
                <a:solidFill>
                  <a:srgbClr val="404040"/>
                </a:solidFill>
                <a:highlight>
                  <a:srgbClr val="FFFFFF"/>
                </a:highlight>
                <a:latin typeface="Calibri"/>
                <a:ea typeface="Calibri"/>
                <a:cs typeface="Calibri"/>
                <a:sym typeface="Calibri"/>
              </a:rPr>
              <a:t>Talking</a:t>
            </a:r>
            <a:r>
              <a:rPr b="0" i="0" lang="en-US" sz="1700" u="none" cap="none" strike="noStrike">
                <a:solidFill>
                  <a:srgbClr val="404040"/>
                </a:solidFill>
                <a:highlight>
                  <a:srgbClr val="FFFFFF"/>
                </a:highlight>
                <a:latin typeface="Calibri"/>
                <a:ea typeface="Calibri"/>
                <a:cs typeface="Calibri"/>
                <a:sym typeface="Calibri"/>
              </a:rPr>
              <a:t> state, you will see an “End Call” button. </a:t>
            </a:r>
            <a:endParaRPr b="0" i="0" sz="17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836" name="Google Shape;2836;p158"/>
          <p:cNvSpPr txBox="1"/>
          <p:nvPr/>
        </p:nvSpPr>
        <p:spPr>
          <a:xfrm>
            <a:off x="7812882" y="2848567"/>
            <a:ext cx="3428400" cy="18471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rgbClr val="000000"/>
                </a:solidFill>
                <a:highlight>
                  <a:schemeClr val="lt1"/>
                </a:highlight>
                <a:latin typeface="Arial"/>
                <a:ea typeface="Arial"/>
                <a:cs typeface="Arial"/>
                <a:sym typeface="Arial"/>
              </a:rPr>
              <a:t>Note: </a:t>
            </a:r>
            <a:endParaRPr b="1" i="0" sz="1300" u="none" cap="none" strike="noStrike">
              <a:solidFill>
                <a:srgbClr val="000000"/>
              </a:solidFill>
              <a:highlight>
                <a:schemeClr val="lt1"/>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highlight>
                <a:schemeClr val="lt1"/>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rgbClr val="000000"/>
                </a:solidFill>
                <a:highlight>
                  <a:schemeClr val="lt1"/>
                </a:highlight>
                <a:latin typeface="Arial"/>
                <a:ea typeface="Arial"/>
                <a:cs typeface="Arial"/>
                <a:sym typeface="Arial"/>
              </a:rPr>
              <a:t>Color of “</a:t>
            </a:r>
            <a:r>
              <a:rPr b="1" i="0" lang="en-US" sz="1300" u="none" cap="none" strike="noStrike">
                <a:solidFill>
                  <a:srgbClr val="000000"/>
                </a:solidFill>
                <a:highlight>
                  <a:schemeClr val="lt1"/>
                </a:highlight>
                <a:latin typeface="Arial"/>
                <a:ea typeface="Arial"/>
                <a:cs typeface="Arial"/>
                <a:sym typeface="Arial"/>
              </a:rPr>
              <a:t>Talking</a:t>
            </a:r>
            <a:r>
              <a:rPr b="0" i="0" lang="en-US" sz="1300" u="none" cap="none" strike="noStrike">
                <a:solidFill>
                  <a:srgbClr val="000000"/>
                </a:solidFill>
                <a:highlight>
                  <a:schemeClr val="lt1"/>
                </a:highlight>
                <a:latin typeface="Arial"/>
                <a:ea typeface="Arial"/>
                <a:cs typeface="Arial"/>
                <a:sym typeface="Arial"/>
              </a:rPr>
              <a:t>” will be changed according to the user status:</a:t>
            </a:r>
            <a:endParaRPr b="0" i="0" sz="1300" u="none" cap="none" strike="noStrike">
              <a:solidFill>
                <a:srgbClr val="000000"/>
              </a:solidFill>
              <a:highlight>
                <a:schemeClr val="lt1"/>
              </a:highlight>
              <a:latin typeface="Arial"/>
              <a:ea typeface="Arial"/>
              <a:cs typeface="Arial"/>
              <a:sym typeface="Arial"/>
            </a:endParaRPr>
          </a:p>
          <a:p>
            <a:pPr indent="-387350" lvl="0" marL="609600" marR="0" rtl="0" algn="l">
              <a:lnSpc>
                <a:spcPct val="100000"/>
              </a:lnSpc>
              <a:spcBef>
                <a:spcPts val="0"/>
              </a:spcBef>
              <a:spcAft>
                <a:spcPts val="0"/>
              </a:spcAft>
              <a:buClr>
                <a:srgbClr val="000000"/>
              </a:buClr>
              <a:buSzPts val="1300"/>
              <a:buFont typeface="Arial"/>
              <a:buChar char="●"/>
            </a:pPr>
            <a:r>
              <a:rPr b="0" i="0" lang="en-US" sz="1300" u="none" cap="none" strike="noStrike">
                <a:solidFill>
                  <a:srgbClr val="000000"/>
                </a:solidFill>
                <a:highlight>
                  <a:schemeClr val="lt1"/>
                </a:highlight>
                <a:latin typeface="Arial"/>
                <a:ea typeface="Arial"/>
                <a:cs typeface="Arial"/>
                <a:sym typeface="Arial"/>
              </a:rPr>
              <a:t>Available Talking -&gt; </a:t>
            </a:r>
            <a:r>
              <a:rPr b="0" i="0" lang="en-US" sz="1300" u="none" cap="none" strike="noStrike">
                <a:solidFill>
                  <a:srgbClr val="63E02D"/>
                </a:solidFill>
                <a:highlight>
                  <a:schemeClr val="lt1"/>
                </a:highlight>
                <a:latin typeface="Arial"/>
                <a:ea typeface="Arial"/>
                <a:cs typeface="Arial"/>
                <a:sym typeface="Arial"/>
              </a:rPr>
              <a:t>Talking</a:t>
            </a:r>
            <a:endParaRPr b="0" i="0" sz="1300" u="none" cap="none" strike="noStrike">
              <a:solidFill>
                <a:srgbClr val="63E02D"/>
              </a:solidFill>
              <a:highlight>
                <a:schemeClr val="lt1"/>
              </a:highlight>
              <a:latin typeface="Arial"/>
              <a:ea typeface="Arial"/>
              <a:cs typeface="Arial"/>
              <a:sym typeface="Arial"/>
            </a:endParaRPr>
          </a:p>
          <a:p>
            <a:pPr indent="-387350" lvl="0" marL="609600" marR="0" rtl="0" algn="l">
              <a:lnSpc>
                <a:spcPct val="100000"/>
              </a:lnSpc>
              <a:spcBef>
                <a:spcPts val="0"/>
              </a:spcBef>
              <a:spcAft>
                <a:spcPts val="0"/>
              </a:spcAft>
              <a:buClr>
                <a:srgbClr val="000000"/>
              </a:buClr>
              <a:buSzPts val="1300"/>
              <a:buFont typeface="Arial"/>
              <a:buChar char="●"/>
            </a:pPr>
            <a:r>
              <a:rPr b="0" i="0" lang="en-US" sz="1300" u="none" cap="none" strike="noStrike">
                <a:solidFill>
                  <a:srgbClr val="000000"/>
                </a:solidFill>
                <a:highlight>
                  <a:schemeClr val="lt1"/>
                </a:highlight>
                <a:latin typeface="Arial"/>
                <a:ea typeface="Arial"/>
                <a:cs typeface="Arial"/>
                <a:sym typeface="Arial"/>
              </a:rPr>
              <a:t>Busy Talking -&gt; </a:t>
            </a:r>
            <a:r>
              <a:rPr b="0" i="0" lang="en-US" sz="1300" u="none" cap="none" strike="noStrike">
                <a:solidFill>
                  <a:srgbClr val="FF0000"/>
                </a:solidFill>
                <a:highlight>
                  <a:schemeClr val="lt1"/>
                </a:highlight>
                <a:latin typeface="Arial"/>
                <a:ea typeface="Arial"/>
                <a:cs typeface="Arial"/>
                <a:sym typeface="Arial"/>
              </a:rPr>
              <a:t>Talking</a:t>
            </a:r>
            <a:endParaRPr b="0" i="0" sz="1300" u="none" cap="none" strike="noStrike">
              <a:solidFill>
                <a:srgbClr val="FF0000"/>
              </a:solidFill>
              <a:highlight>
                <a:schemeClr val="lt1"/>
              </a:highlight>
              <a:latin typeface="Arial"/>
              <a:ea typeface="Arial"/>
              <a:cs typeface="Arial"/>
              <a:sym typeface="Arial"/>
            </a:endParaRPr>
          </a:p>
          <a:p>
            <a:pPr indent="-387350" lvl="0" marL="609600" marR="0" rtl="0" algn="l">
              <a:lnSpc>
                <a:spcPct val="100000"/>
              </a:lnSpc>
              <a:spcBef>
                <a:spcPts val="0"/>
              </a:spcBef>
              <a:spcAft>
                <a:spcPts val="0"/>
              </a:spcAft>
              <a:buClr>
                <a:srgbClr val="000000"/>
              </a:buClr>
              <a:buSzPts val="1300"/>
              <a:buFont typeface="Arial"/>
              <a:buChar char="●"/>
            </a:pPr>
            <a:r>
              <a:rPr b="0" i="0" lang="en-US" sz="1300" u="none" cap="none" strike="noStrike">
                <a:solidFill>
                  <a:srgbClr val="000000"/>
                </a:solidFill>
                <a:highlight>
                  <a:schemeClr val="lt1"/>
                </a:highlight>
                <a:latin typeface="Arial"/>
                <a:ea typeface="Arial"/>
                <a:cs typeface="Arial"/>
                <a:sym typeface="Arial"/>
              </a:rPr>
              <a:t>Away Talking </a:t>
            </a:r>
            <a:r>
              <a:rPr b="0" i="0" lang="en-US" sz="1300" u="none" cap="none" strike="noStrike">
                <a:solidFill>
                  <a:schemeClr val="dk1"/>
                </a:solidFill>
                <a:highlight>
                  <a:schemeClr val="lt1"/>
                </a:highlight>
                <a:latin typeface="Arial"/>
                <a:ea typeface="Arial"/>
                <a:cs typeface="Arial"/>
                <a:sym typeface="Arial"/>
              </a:rPr>
              <a:t>-&gt; </a:t>
            </a:r>
            <a:r>
              <a:rPr b="0" i="0" lang="en-US" sz="1300" u="none" cap="none" strike="noStrike">
                <a:solidFill>
                  <a:srgbClr val="FF9900"/>
                </a:solidFill>
                <a:highlight>
                  <a:schemeClr val="lt1"/>
                </a:highlight>
                <a:latin typeface="Arial"/>
                <a:ea typeface="Arial"/>
                <a:cs typeface="Arial"/>
                <a:sym typeface="Arial"/>
              </a:rPr>
              <a:t>Talking</a:t>
            </a:r>
            <a:endParaRPr b="0" i="0" sz="1300" u="none" cap="none" strike="noStrike">
              <a:solidFill>
                <a:srgbClr val="FF9900"/>
              </a:solidFill>
              <a:highlight>
                <a:schemeClr val="lt1"/>
              </a:highlight>
              <a:latin typeface="Arial"/>
              <a:ea typeface="Arial"/>
              <a:cs typeface="Arial"/>
              <a:sym typeface="Arial"/>
            </a:endParaRPr>
          </a:p>
          <a:p>
            <a:pPr indent="-387350" lvl="0" marL="609600" marR="0" rtl="0" algn="l">
              <a:lnSpc>
                <a:spcPct val="100000"/>
              </a:lnSpc>
              <a:spcBef>
                <a:spcPts val="0"/>
              </a:spcBef>
              <a:spcAft>
                <a:spcPts val="0"/>
              </a:spcAft>
              <a:buClr>
                <a:srgbClr val="000000"/>
              </a:buClr>
              <a:buSzPts val="1300"/>
              <a:buFont typeface="Arial"/>
              <a:buChar char="●"/>
            </a:pPr>
            <a:r>
              <a:rPr b="0" i="0" lang="en-US" sz="1300" u="none" cap="none" strike="noStrike">
                <a:solidFill>
                  <a:srgbClr val="000000"/>
                </a:solidFill>
                <a:highlight>
                  <a:schemeClr val="lt1"/>
                </a:highlight>
                <a:latin typeface="Arial"/>
                <a:ea typeface="Arial"/>
                <a:cs typeface="Arial"/>
                <a:sym typeface="Arial"/>
              </a:rPr>
              <a:t>Offline Talking -&gt; </a:t>
            </a:r>
            <a:r>
              <a:rPr b="0" i="0" lang="en-US" sz="1300" u="none" cap="none" strike="noStrike">
                <a:solidFill>
                  <a:srgbClr val="999999"/>
                </a:solidFill>
                <a:highlight>
                  <a:schemeClr val="lt1"/>
                </a:highlight>
                <a:latin typeface="Arial"/>
                <a:ea typeface="Arial"/>
                <a:cs typeface="Arial"/>
                <a:sym typeface="Arial"/>
              </a:rPr>
              <a:t>Talking</a:t>
            </a:r>
            <a:endParaRPr b="0" i="0" sz="1300" u="none" cap="none" strike="noStrike">
              <a:solidFill>
                <a:srgbClr val="999999"/>
              </a:solidFill>
              <a:highlight>
                <a:schemeClr val="lt1"/>
              </a:highlight>
              <a:latin typeface="Arial"/>
              <a:ea typeface="Arial"/>
              <a:cs typeface="Arial"/>
              <a:sym typeface="Arial"/>
            </a:endParaRPr>
          </a:p>
        </p:txBody>
      </p:sp>
      <p:pic>
        <p:nvPicPr>
          <p:cNvPr id="2837" name="Google Shape;2837;p158"/>
          <p:cNvPicPr preferRelativeResize="0"/>
          <p:nvPr/>
        </p:nvPicPr>
        <p:blipFill rotWithShape="1">
          <a:blip r:embed="rId4">
            <a:alphaModFix/>
          </a:blip>
          <a:srcRect b="0" l="0" r="0" t="0"/>
          <a:stretch/>
        </p:blipFill>
        <p:spPr>
          <a:xfrm>
            <a:off x="677301" y="2976023"/>
            <a:ext cx="2693099" cy="2901681"/>
          </a:xfrm>
          <a:prstGeom prst="rect">
            <a:avLst/>
          </a:prstGeom>
          <a:noFill/>
          <a:ln>
            <a:noFill/>
          </a:ln>
        </p:spPr>
      </p:pic>
      <p:pic>
        <p:nvPicPr>
          <p:cNvPr id="2838" name="Google Shape;2838;p158"/>
          <p:cNvPicPr preferRelativeResize="0"/>
          <p:nvPr/>
        </p:nvPicPr>
        <p:blipFill rotWithShape="1">
          <a:blip r:embed="rId5">
            <a:alphaModFix/>
          </a:blip>
          <a:srcRect b="0" l="0" r="0" t="0"/>
          <a:stretch/>
        </p:blipFill>
        <p:spPr>
          <a:xfrm>
            <a:off x="3802585" y="1743176"/>
            <a:ext cx="3251424" cy="4134519"/>
          </a:xfrm>
          <a:prstGeom prst="rect">
            <a:avLst/>
          </a:prstGeom>
          <a:noFill/>
          <a:ln>
            <a:noFill/>
          </a:ln>
        </p:spPr>
      </p:pic>
      <p:sp>
        <p:nvSpPr>
          <p:cNvPr id="2839" name="Google Shape;2839;p158"/>
          <p:cNvSpPr txBox="1"/>
          <p:nvPr/>
        </p:nvSpPr>
        <p:spPr>
          <a:xfrm>
            <a:off x="527300" y="5950630"/>
            <a:ext cx="2992800" cy="7389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highlight>
                  <a:schemeClr val="lt1"/>
                </a:highlight>
                <a:latin typeface="Arial"/>
                <a:ea typeface="Arial"/>
                <a:cs typeface="Arial"/>
                <a:sym typeface="Arial"/>
              </a:rPr>
              <a:t>When user state = free, dialing</a:t>
            </a:r>
            <a:endParaRPr b="0" i="0" sz="1600" u="none" cap="none" strike="noStrike">
              <a:solidFill>
                <a:srgbClr val="000000"/>
              </a:solidFill>
              <a:highlight>
                <a:schemeClr val="lt1"/>
              </a:highlight>
              <a:latin typeface="Arial"/>
              <a:ea typeface="Arial"/>
              <a:cs typeface="Arial"/>
              <a:sym typeface="Arial"/>
            </a:endParaRPr>
          </a:p>
        </p:txBody>
      </p:sp>
      <p:sp>
        <p:nvSpPr>
          <p:cNvPr id="2840" name="Google Shape;2840;p158"/>
          <p:cNvSpPr txBox="1"/>
          <p:nvPr/>
        </p:nvSpPr>
        <p:spPr>
          <a:xfrm>
            <a:off x="3802583" y="5950617"/>
            <a:ext cx="2792400" cy="492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highlight>
                  <a:schemeClr val="lt1"/>
                </a:highlight>
                <a:latin typeface="Arial"/>
                <a:ea typeface="Arial"/>
                <a:cs typeface="Arial"/>
                <a:sym typeface="Arial"/>
              </a:rPr>
              <a:t>When user state = talking</a:t>
            </a:r>
            <a:endParaRPr b="0" i="0" sz="1600" u="none" cap="none" strike="noStrike">
              <a:solidFill>
                <a:srgbClr val="000000"/>
              </a:solidFill>
              <a:highlight>
                <a:schemeClr val="lt1"/>
              </a:highlight>
              <a:latin typeface="Arial"/>
              <a:ea typeface="Arial"/>
              <a:cs typeface="Arial"/>
              <a:sym typeface="Arial"/>
            </a:endParaRPr>
          </a:p>
        </p:txBody>
      </p:sp>
    </p:spTree>
  </p:cSld>
  <p:clrMapOvr>
    <a:masterClrMapping/>
  </p:clrMapOvr>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5" name="Shape 2845"/>
        <p:cNvGrpSpPr/>
        <p:nvPr/>
      </p:nvGrpSpPr>
      <p:grpSpPr>
        <a:xfrm>
          <a:off x="0" y="0"/>
          <a:ext cx="0" cy="0"/>
          <a:chOff x="0" y="0"/>
          <a:chExt cx="0" cy="0"/>
        </a:xfrm>
      </p:grpSpPr>
      <p:sp>
        <p:nvSpPr>
          <p:cNvPr id="2846" name="Google Shape;2846;p1"/>
          <p:cNvSpPr txBox="1"/>
          <p:nvPr/>
        </p:nvSpPr>
        <p:spPr>
          <a:xfrm>
            <a:off x="601896" y="5267706"/>
            <a:ext cx="4568100" cy="3693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lt1"/>
              </a:buClr>
              <a:buSzPts val="1800"/>
              <a:buFont typeface="Quattrocento Sans"/>
              <a:buNone/>
            </a:pPr>
            <a:r>
              <a:rPr b="0" i="0" lang="en-US" sz="1800" u="none" cap="none" strike="noStrike">
                <a:solidFill>
                  <a:schemeClr val="lt1"/>
                </a:solidFill>
                <a:latin typeface="Quattrocento Sans"/>
                <a:ea typeface="Quattrocento Sans"/>
                <a:cs typeface="Quattrocento Sans"/>
                <a:sym typeface="Quattrocento Sans"/>
              </a:rPr>
              <a:t>September 2021</a:t>
            </a:r>
            <a:endParaRPr b="0" i="0" sz="1800" u="none" cap="none" strike="noStrike">
              <a:solidFill>
                <a:schemeClr val="lt1"/>
              </a:solidFill>
              <a:latin typeface="Arial"/>
              <a:ea typeface="Arial"/>
              <a:cs typeface="Arial"/>
              <a:sym typeface="Arial"/>
            </a:endParaRPr>
          </a:p>
        </p:txBody>
      </p:sp>
      <p:sp>
        <p:nvSpPr>
          <p:cNvPr id="2847" name="Google Shape;2847;p1"/>
          <p:cNvSpPr txBox="1"/>
          <p:nvPr>
            <p:ph idx="1" type="subTitle"/>
          </p:nvPr>
        </p:nvSpPr>
        <p:spPr>
          <a:xfrm>
            <a:off x="601900" y="4794900"/>
            <a:ext cx="5106600" cy="555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rPr lang="en-US"/>
              <a:t>Updated - March 2024</a:t>
            </a:r>
            <a:endParaRPr/>
          </a:p>
        </p:txBody>
      </p:sp>
      <p:sp>
        <p:nvSpPr>
          <p:cNvPr id="2848" name="Google Shape;2848;p1"/>
          <p:cNvSpPr txBox="1"/>
          <p:nvPr/>
        </p:nvSpPr>
        <p:spPr>
          <a:xfrm>
            <a:off x="601900" y="3143450"/>
            <a:ext cx="4975500" cy="1812000"/>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000000"/>
              </a:buClr>
              <a:buSzPts val="4400"/>
              <a:buFont typeface="Arial"/>
              <a:buNone/>
            </a:pPr>
            <a:r>
              <a:rPr b="1" i="0" lang="en-US" sz="4400" u="none" cap="none" strike="noStrike">
                <a:solidFill>
                  <a:srgbClr val="000000"/>
                </a:solidFill>
                <a:latin typeface="Verdana"/>
                <a:ea typeface="Verdana"/>
                <a:cs typeface="Verdana"/>
                <a:sym typeface="Verdana"/>
              </a:rPr>
              <a:t>Phone System</a:t>
            </a:r>
            <a:br>
              <a:rPr b="1" i="0" lang="en-US" sz="4400" u="none" cap="none" strike="noStrike">
                <a:solidFill>
                  <a:srgbClr val="000000"/>
                </a:solidFill>
                <a:latin typeface="Calibri"/>
                <a:ea typeface="Calibri"/>
                <a:cs typeface="Calibri"/>
                <a:sym typeface="Calibri"/>
              </a:rPr>
            </a:br>
            <a:r>
              <a:rPr b="0" i="0" lang="en-US" sz="2200" u="none" cap="none" strike="noStrike">
                <a:solidFill>
                  <a:srgbClr val="000000"/>
                </a:solidFill>
                <a:latin typeface="Verdana"/>
                <a:ea typeface="Verdana"/>
                <a:cs typeface="Verdana"/>
                <a:sym typeface="Verdana"/>
              </a:rPr>
              <a:t>- End-user Guide -</a:t>
            </a:r>
            <a:endParaRPr b="0" i="0" sz="4400" u="none" cap="none" strike="noStrike">
              <a:solidFill>
                <a:srgbClr val="000000"/>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8" name="Shape 828"/>
        <p:cNvGrpSpPr/>
        <p:nvPr/>
      </p:nvGrpSpPr>
      <p:grpSpPr>
        <a:xfrm>
          <a:off x="0" y="0"/>
          <a:ext cx="0" cy="0"/>
          <a:chOff x="0" y="0"/>
          <a:chExt cx="0" cy="0"/>
        </a:xfrm>
      </p:grpSpPr>
      <p:sp>
        <p:nvSpPr>
          <p:cNvPr id="829" name="Google Shape;829;g29b0c3c4029_0_8"/>
          <p:cNvSpPr txBox="1"/>
          <p:nvPr>
            <p:ph type="title"/>
          </p:nvPr>
        </p:nvSpPr>
        <p:spPr>
          <a:xfrm>
            <a:off x="302850" y="336700"/>
            <a:ext cx="11586300" cy="584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ial"/>
              <a:buNone/>
            </a:pPr>
            <a:r>
              <a:rPr b="1" lang="en-US" sz="2800"/>
              <a:t>Settings</a:t>
            </a:r>
            <a:r>
              <a:rPr b="0" i="0" lang="en-US" sz="2800" u="none" cap="none" strike="noStrike">
                <a:solidFill>
                  <a:schemeClr val="dk1"/>
                </a:solidFill>
                <a:latin typeface="Arial"/>
                <a:ea typeface="Arial"/>
                <a:cs typeface="Arial"/>
                <a:sym typeface="Arial"/>
              </a:rPr>
              <a:t> &lt;Call Forwarding&gt;</a:t>
            </a:r>
            <a:endParaRPr b="0" i="0" sz="4400" u="none" cap="none" strike="noStrike">
              <a:solidFill>
                <a:schemeClr val="dk1"/>
              </a:solidFill>
              <a:latin typeface="Arial"/>
              <a:ea typeface="Arial"/>
              <a:cs typeface="Arial"/>
              <a:sym typeface="Arial"/>
            </a:endParaRPr>
          </a:p>
        </p:txBody>
      </p:sp>
      <p:sp>
        <p:nvSpPr>
          <p:cNvPr id="830" name="Google Shape;830;g29b0c3c4029_0_8"/>
          <p:cNvSpPr txBox="1"/>
          <p:nvPr/>
        </p:nvSpPr>
        <p:spPr>
          <a:xfrm>
            <a:off x="493650" y="961375"/>
            <a:ext cx="9814800" cy="1963500"/>
          </a:xfrm>
          <a:prstGeom prst="rect">
            <a:avLst/>
          </a:prstGeom>
          <a:noFill/>
          <a:ln>
            <a:noFill/>
          </a:ln>
        </p:spPr>
        <p:txBody>
          <a:bodyPr anchorCtr="0" anchor="t" bIns="121900" lIns="121900" spcFirstLastPara="1" rIns="121900" wrap="square" tIns="121900">
            <a:noAutofit/>
          </a:bodyPr>
          <a:lstStyle/>
          <a:p>
            <a:pPr indent="0" lvl="0" marL="0" marR="0" rtl="0" algn="just">
              <a:lnSpc>
                <a:spcPct val="115000"/>
              </a:lnSpc>
              <a:spcBef>
                <a:spcPts val="0"/>
              </a:spcBef>
              <a:spcAft>
                <a:spcPts val="0"/>
              </a:spcAft>
              <a:buClr>
                <a:schemeClr val="dk1"/>
              </a:buClr>
              <a:buSzPts val="1600"/>
              <a:buFont typeface="Calibri"/>
              <a:buNone/>
            </a:pPr>
            <a:r>
              <a:rPr b="0" i="0" lang="en-US" sz="1600" u="none" cap="none" strike="noStrike">
                <a:solidFill>
                  <a:schemeClr val="dk1"/>
                </a:solidFill>
                <a:latin typeface="Calibri"/>
                <a:ea typeface="Calibri"/>
                <a:cs typeface="Calibri"/>
                <a:sym typeface="Calibri"/>
              </a:rPr>
              <a:t>Go to </a:t>
            </a:r>
            <a:r>
              <a:rPr b="1" i="0" lang="en-US" sz="1600" u="none" cap="none" strike="noStrike">
                <a:solidFill>
                  <a:schemeClr val="dk1"/>
                </a:solidFill>
                <a:latin typeface="Calibri"/>
                <a:ea typeface="Calibri"/>
                <a:cs typeface="Calibri"/>
                <a:sym typeface="Calibri"/>
              </a:rPr>
              <a:t>Call Forwarding</a:t>
            </a:r>
            <a:r>
              <a:rPr b="0" i="0" lang="en-US" sz="1600" u="none" cap="none" strike="noStrike">
                <a:solidFill>
                  <a:schemeClr val="dk1"/>
                </a:solidFill>
                <a:latin typeface="Calibri"/>
                <a:ea typeface="Calibri"/>
                <a:cs typeface="Calibri"/>
                <a:sym typeface="Calibri"/>
              </a:rPr>
              <a:t> to manage Users’ Forward List.</a:t>
            </a:r>
            <a:endParaRPr b="0" i="0" sz="16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600"/>
              <a:buFont typeface="Calibri"/>
              <a:buNone/>
            </a:pPr>
            <a:r>
              <a:t/>
            </a:r>
            <a:endParaRPr b="0" i="0" sz="6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600"/>
              <a:buFont typeface="Calibri"/>
              <a:buNone/>
            </a:pPr>
            <a:r>
              <a:rPr b="1" i="0" lang="en-US" sz="1600" u="none" cap="none" strike="noStrike">
                <a:solidFill>
                  <a:schemeClr val="dk1"/>
                </a:solidFill>
                <a:latin typeface="Calibri"/>
                <a:ea typeface="Calibri"/>
                <a:cs typeface="Calibri"/>
                <a:sym typeface="Calibri"/>
              </a:rPr>
              <a:t>Ring Mode</a:t>
            </a:r>
            <a:r>
              <a:rPr b="0" i="0" lang="en-US" sz="1600" u="none" cap="none" strike="noStrike">
                <a:solidFill>
                  <a:schemeClr val="dk1"/>
                </a:solidFill>
                <a:latin typeface="Calibri"/>
                <a:ea typeface="Calibri"/>
                <a:cs typeface="Calibri"/>
                <a:sym typeface="Calibri"/>
              </a:rPr>
              <a:t>:</a:t>
            </a:r>
            <a:endParaRPr b="0"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Char char="●"/>
            </a:pPr>
            <a:r>
              <a:rPr b="1" i="0" lang="en-US" sz="1600" u="none" cap="none" strike="noStrike">
                <a:solidFill>
                  <a:schemeClr val="dk1"/>
                </a:solidFill>
                <a:latin typeface="Calibri"/>
                <a:ea typeface="Calibri"/>
                <a:cs typeface="Calibri"/>
                <a:sym typeface="Calibri"/>
              </a:rPr>
              <a:t>Ring All</a:t>
            </a:r>
            <a:r>
              <a:rPr b="0" i="0" lang="en-US" sz="1600" u="none" cap="none" strike="noStrike">
                <a:solidFill>
                  <a:schemeClr val="dk1"/>
                </a:solidFill>
                <a:latin typeface="Calibri"/>
                <a:ea typeface="Calibri"/>
                <a:cs typeface="Calibri"/>
                <a:sym typeface="Calibri"/>
              </a:rPr>
              <a:t>: All available numbers/extensions in the Forward List are rung simultaneously. </a:t>
            </a:r>
            <a:endParaRPr b="0" i="0" sz="1600" u="none" cap="none" strike="noStrike">
              <a:solidFill>
                <a:schemeClr val="dk1"/>
              </a:solidFill>
              <a:latin typeface="Calibri"/>
              <a:ea typeface="Calibri"/>
              <a:cs typeface="Calibri"/>
              <a:sym typeface="Calibri"/>
            </a:endParaRPr>
          </a:p>
          <a:p>
            <a:pPr indent="-330200" lvl="1" marL="914400" marR="0" rtl="0" algn="just">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Total Ring Time: from 5 to 60 seconds.</a:t>
            </a:r>
            <a:endParaRPr b="0"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Char char="●"/>
            </a:pPr>
            <a:r>
              <a:rPr b="1" i="0" lang="en-US" sz="1600" u="none" cap="none" strike="noStrike">
                <a:solidFill>
                  <a:schemeClr val="dk1"/>
                </a:solidFill>
                <a:latin typeface="Calibri"/>
                <a:ea typeface="Calibri"/>
                <a:cs typeface="Calibri"/>
                <a:sym typeface="Calibri"/>
              </a:rPr>
              <a:t>Sequential</a:t>
            </a:r>
            <a:r>
              <a:rPr b="0" i="0" lang="en-US" sz="1600" u="none" cap="none" strike="noStrike">
                <a:solidFill>
                  <a:schemeClr val="dk1"/>
                </a:solidFill>
                <a:latin typeface="Calibri"/>
                <a:ea typeface="Calibri"/>
                <a:cs typeface="Calibri"/>
                <a:sym typeface="Calibri"/>
              </a:rPr>
              <a:t>: Each number/extension is rung in order, one after the other, starting from the first extension in the list each time.</a:t>
            </a:r>
            <a:endParaRPr b="0" i="0" sz="1600" u="none" cap="none" strike="noStrike">
              <a:solidFill>
                <a:schemeClr val="dk1"/>
              </a:solidFill>
              <a:latin typeface="Calibri"/>
              <a:ea typeface="Calibri"/>
              <a:cs typeface="Calibri"/>
              <a:sym typeface="Calibri"/>
            </a:endParaRPr>
          </a:p>
          <a:p>
            <a:pPr indent="-330200" lvl="1" marL="914400" marR="0" rtl="0" algn="just">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Ring time per forwarding number: from 15 to 90 seconds.</a:t>
            </a:r>
            <a:endParaRPr b="0" i="0" sz="1600" u="none" cap="none" strike="noStrike">
              <a:solidFill>
                <a:schemeClr val="dk1"/>
              </a:solidFill>
              <a:latin typeface="Calibri"/>
              <a:ea typeface="Calibri"/>
              <a:cs typeface="Calibri"/>
              <a:sym typeface="Calibri"/>
            </a:endParaRPr>
          </a:p>
        </p:txBody>
      </p:sp>
      <p:sp>
        <p:nvSpPr>
          <p:cNvPr id="831" name="Google Shape;831;g29b0c3c4029_0_8"/>
          <p:cNvSpPr txBox="1"/>
          <p:nvPr/>
        </p:nvSpPr>
        <p:spPr>
          <a:xfrm>
            <a:off x="7223200" y="4912375"/>
            <a:ext cx="4502100" cy="15735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15000"/>
              </a:lnSpc>
              <a:spcBef>
                <a:spcPts val="200"/>
              </a:spcBef>
              <a:spcAft>
                <a:spcPts val="0"/>
              </a:spcAft>
              <a:buClr>
                <a:srgbClr val="000000"/>
              </a:buClr>
              <a:buSzPts val="1100"/>
              <a:buFont typeface="Arial"/>
              <a:buNone/>
            </a:pPr>
            <a:r>
              <a:rPr b="0" i="0" lang="en-US" sz="1100" u="none" cap="none" strike="noStrike">
                <a:solidFill>
                  <a:schemeClr val="dk1"/>
                </a:solidFill>
                <a:highlight>
                  <a:srgbClr val="FBFBFB"/>
                </a:highlight>
                <a:latin typeface="Calibri"/>
                <a:ea typeface="Calibri"/>
                <a:cs typeface="Calibri"/>
                <a:sym typeface="Calibri"/>
              </a:rPr>
              <a:t>Note:</a:t>
            </a:r>
            <a:endParaRPr b="0" i="0" sz="1100" u="none" cap="none" strike="noStrike">
              <a:solidFill>
                <a:schemeClr val="dk1"/>
              </a:solidFill>
              <a:highlight>
                <a:srgbClr val="FBFBFB"/>
              </a:highlight>
              <a:latin typeface="Calibri"/>
              <a:ea typeface="Calibri"/>
              <a:cs typeface="Calibri"/>
              <a:sym typeface="Calibri"/>
            </a:endParaRPr>
          </a:p>
          <a:p>
            <a:pPr indent="-298450" lvl="0" marL="457200" marR="0" rtl="0" algn="l">
              <a:lnSpc>
                <a:spcPct val="115000"/>
              </a:lnSpc>
              <a:spcBef>
                <a:spcPts val="200"/>
              </a:spcBef>
              <a:spcAft>
                <a:spcPts val="0"/>
              </a:spcAft>
              <a:buClr>
                <a:schemeClr val="dk1"/>
              </a:buClr>
              <a:buSzPts val="1100"/>
              <a:buFont typeface="Calibri"/>
              <a:buChar char="●"/>
            </a:pPr>
            <a:r>
              <a:rPr b="0" i="0" lang="en-US" sz="1100" u="none" cap="none" strike="noStrike">
                <a:solidFill>
                  <a:schemeClr val="dk1"/>
                </a:solidFill>
                <a:highlight>
                  <a:srgbClr val="FBFBFB"/>
                </a:highlight>
                <a:latin typeface="Calibri"/>
                <a:ea typeface="Calibri"/>
                <a:cs typeface="Calibri"/>
                <a:sym typeface="Calibri"/>
              </a:rPr>
              <a:t>The total limit for forwarding numbers is five numbers or extensions. The forwarding list can only contain one call group. </a:t>
            </a:r>
            <a:endParaRPr b="0" i="0" sz="1100" u="none" cap="none" strike="noStrike">
              <a:solidFill>
                <a:schemeClr val="dk1"/>
              </a:solidFill>
              <a:highlight>
                <a:srgbClr val="FBFBFB"/>
              </a:highlight>
              <a:latin typeface="Calibri"/>
              <a:ea typeface="Calibri"/>
              <a:cs typeface="Calibri"/>
              <a:sym typeface="Calibri"/>
            </a:endParaRPr>
          </a:p>
          <a:p>
            <a:pPr indent="-298450" lvl="0" marL="457200" marR="0" rtl="0" algn="l">
              <a:lnSpc>
                <a:spcPct val="115000"/>
              </a:lnSpc>
              <a:spcBef>
                <a:spcPts val="0"/>
              </a:spcBef>
              <a:spcAft>
                <a:spcPts val="0"/>
              </a:spcAft>
              <a:buClr>
                <a:schemeClr val="dk1"/>
              </a:buClr>
              <a:buSzPts val="1100"/>
              <a:buFont typeface="Calibri"/>
              <a:buChar char="●"/>
            </a:pPr>
            <a:r>
              <a:rPr b="0" i="0" lang="en-US" sz="1100" u="none" cap="none" strike="noStrike">
                <a:solidFill>
                  <a:schemeClr val="dk1"/>
                </a:solidFill>
                <a:highlight>
                  <a:srgbClr val="FBFBFB"/>
                </a:highlight>
                <a:latin typeface="Calibri"/>
                <a:ea typeface="Calibri"/>
                <a:cs typeface="Calibri"/>
                <a:sym typeface="Calibri"/>
              </a:rPr>
              <a:t>System will auto count when users enter the numbers/groups/extensions.</a:t>
            </a:r>
            <a:endParaRPr b="0" i="0" sz="1100" u="none" cap="none" strike="noStrike">
              <a:solidFill>
                <a:schemeClr val="dk1"/>
              </a:solidFill>
              <a:highlight>
                <a:srgbClr val="FBFBFB"/>
              </a:highlight>
              <a:latin typeface="Calibri"/>
              <a:ea typeface="Calibri"/>
              <a:cs typeface="Calibri"/>
              <a:sym typeface="Calibri"/>
            </a:endParaRPr>
          </a:p>
          <a:p>
            <a:pPr indent="-298450" lvl="0" marL="457200" marR="0" rtl="0" algn="l">
              <a:lnSpc>
                <a:spcPct val="115000"/>
              </a:lnSpc>
              <a:spcBef>
                <a:spcPts val="0"/>
              </a:spcBef>
              <a:spcAft>
                <a:spcPts val="0"/>
              </a:spcAft>
              <a:buClr>
                <a:schemeClr val="dk1"/>
              </a:buClr>
              <a:buSzPts val="1100"/>
              <a:buFont typeface="Calibri"/>
              <a:buChar char="●"/>
            </a:pPr>
            <a:r>
              <a:rPr b="0" i="0" lang="en-US" sz="1100" u="none" cap="none" strike="noStrike">
                <a:solidFill>
                  <a:schemeClr val="dk1"/>
                </a:solidFill>
                <a:highlight>
                  <a:srgbClr val="FBFBFB"/>
                </a:highlight>
                <a:latin typeface="Calibri"/>
                <a:ea typeface="Calibri"/>
                <a:cs typeface="Calibri"/>
                <a:sym typeface="Calibri"/>
              </a:rPr>
              <a:t>When the limit is reached, you cannot add more users to the list.</a:t>
            </a:r>
            <a:endParaRPr b="0" i="0" sz="1100" u="none" cap="none" strike="noStrike">
              <a:solidFill>
                <a:schemeClr val="dk1"/>
              </a:solidFill>
              <a:highlight>
                <a:srgbClr val="FBFBFB"/>
              </a:highlight>
              <a:latin typeface="Calibri"/>
              <a:ea typeface="Calibri"/>
              <a:cs typeface="Calibri"/>
              <a:sym typeface="Calibri"/>
            </a:endParaRPr>
          </a:p>
          <a:p>
            <a:pPr indent="0" lvl="0" marL="0" marR="0" rtl="0" algn="l">
              <a:lnSpc>
                <a:spcPct val="100000"/>
              </a:lnSpc>
              <a:spcBef>
                <a:spcPts val="20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p:txBody>
      </p:sp>
      <p:sp>
        <p:nvSpPr>
          <p:cNvPr id="832" name="Google Shape;832;g29b0c3c4029_0_8"/>
          <p:cNvSpPr txBox="1"/>
          <p:nvPr/>
        </p:nvSpPr>
        <p:spPr>
          <a:xfrm>
            <a:off x="567800" y="3740650"/>
            <a:ext cx="64776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a:latin typeface="Calibri"/>
                <a:ea typeface="Calibri"/>
                <a:cs typeface="Calibri"/>
                <a:sym typeface="Calibri"/>
              </a:rPr>
              <a:t>The Phone System Extension will only have the following options:</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US" sz="1600">
                <a:latin typeface="Calibri"/>
                <a:ea typeface="Calibri"/>
                <a:cs typeface="Calibri"/>
                <a:sym typeface="Calibri"/>
              </a:rPr>
              <a:t>Option 1: Only Internal Extensions (Maximum: 5 Extensions)</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US" sz="1600">
                <a:latin typeface="Calibri"/>
                <a:ea typeface="Calibri"/>
                <a:cs typeface="Calibri"/>
                <a:sym typeface="Calibri"/>
              </a:rPr>
              <a:t>Option 2: Only External Phone Numbers (Maximum: 5 External Phone Numbers)</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US" sz="1600">
                <a:latin typeface="Calibri"/>
                <a:ea typeface="Calibri"/>
                <a:cs typeface="Calibri"/>
                <a:sym typeface="Calibri"/>
              </a:rPr>
              <a:t>Option 3: Only Call Group (Maximum: 1 Group)</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US" sz="1600">
                <a:latin typeface="Calibri"/>
                <a:ea typeface="Calibri"/>
                <a:cs typeface="Calibri"/>
                <a:sym typeface="Calibri"/>
              </a:rPr>
              <a:t>Option 4: Mix of internal extensions and external phone numbers (Maximum: 5)</a:t>
            </a:r>
            <a:endParaRPr sz="1600">
              <a:latin typeface="Calibri"/>
              <a:ea typeface="Calibri"/>
              <a:cs typeface="Calibri"/>
              <a:sym typeface="Calibri"/>
            </a:endParaRPr>
          </a:p>
        </p:txBody>
      </p:sp>
    </p:spTree>
  </p:cSld>
  <p:clrMapOvr>
    <a:masterClrMapping/>
  </p:clrMapOvr>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3" name="Shape 2853"/>
        <p:cNvGrpSpPr/>
        <p:nvPr/>
      </p:nvGrpSpPr>
      <p:grpSpPr>
        <a:xfrm>
          <a:off x="0" y="0"/>
          <a:ext cx="0" cy="0"/>
          <a:chOff x="0" y="0"/>
          <a:chExt cx="0" cy="0"/>
        </a:xfrm>
      </p:grpSpPr>
      <p:sp>
        <p:nvSpPr>
          <p:cNvPr id="2854" name="Google Shape;2854;p159"/>
          <p:cNvSpPr txBox="1"/>
          <p:nvPr/>
        </p:nvSpPr>
        <p:spPr>
          <a:xfrm>
            <a:off x="3689400" y="2967300"/>
            <a:ext cx="4813200" cy="923400"/>
          </a:xfrm>
          <a:prstGeom prst="rect">
            <a:avLst/>
          </a:prstGeom>
          <a:noFill/>
          <a:ln cap="flat" cmpd="sng" w="38100">
            <a:solidFill>
              <a:srgbClr val="1D3444"/>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rgbClr val="1D3444"/>
                </a:solidFill>
                <a:latin typeface="Quattrocento Sans"/>
                <a:ea typeface="Quattrocento Sans"/>
                <a:cs typeface="Quattrocento Sans"/>
                <a:sym typeface="Quattrocento Sans"/>
              </a:rPr>
              <a:t>Team Chat</a:t>
            </a:r>
            <a:endParaRPr b="0" i="0" sz="1400" u="none" cap="none" strike="noStrike">
              <a:solidFill>
                <a:srgbClr val="1D3444"/>
              </a:solidFill>
              <a:latin typeface="Arial"/>
              <a:ea typeface="Arial"/>
              <a:cs typeface="Arial"/>
              <a:sym typeface="Arial"/>
            </a:endParaRPr>
          </a:p>
        </p:txBody>
      </p:sp>
    </p:spTree>
  </p:cSld>
  <p:clrMapOvr>
    <a:masterClrMapping/>
  </p:clrMapOvr>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9" name="Shape 2859"/>
        <p:cNvGrpSpPr/>
        <p:nvPr/>
      </p:nvGrpSpPr>
      <p:grpSpPr>
        <a:xfrm>
          <a:off x="0" y="0"/>
          <a:ext cx="0" cy="0"/>
          <a:chOff x="0" y="0"/>
          <a:chExt cx="0" cy="0"/>
        </a:xfrm>
      </p:grpSpPr>
      <p:sp>
        <p:nvSpPr>
          <p:cNvPr id="2860" name="Google Shape;2860;p160"/>
          <p:cNvSpPr txBox="1"/>
          <p:nvPr>
            <p:ph type="title"/>
          </p:nvPr>
        </p:nvSpPr>
        <p:spPr>
          <a:xfrm>
            <a:off x="302850" y="163625"/>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a:solidFill>
                  <a:schemeClr val="dk1"/>
                </a:solidFill>
                <a:latin typeface="Arial"/>
                <a:ea typeface="Arial"/>
                <a:cs typeface="Arial"/>
                <a:sym typeface="Arial"/>
              </a:rPr>
              <a:t>Team Chat </a:t>
            </a:r>
            <a:r>
              <a:rPr lang="en-US">
                <a:solidFill>
                  <a:schemeClr val="dk1"/>
                </a:solidFill>
                <a:latin typeface="Arial"/>
                <a:ea typeface="Arial"/>
                <a:cs typeface="Arial"/>
                <a:sym typeface="Arial"/>
              </a:rPr>
              <a:t>&lt;Introduction&gt;</a:t>
            </a:r>
            <a:endParaRPr>
              <a:solidFill>
                <a:schemeClr val="dk1"/>
              </a:solidFill>
              <a:latin typeface="Arial"/>
              <a:ea typeface="Arial"/>
              <a:cs typeface="Arial"/>
              <a:sym typeface="Arial"/>
            </a:endParaRPr>
          </a:p>
        </p:txBody>
      </p:sp>
      <p:sp>
        <p:nvSpPr>
          <p:cNvPr id="2861" name="Google Shape;2861;p160"/>
          <p:cNvSpPr txBox="1"/>
          <p:nvPr/>
        </p:nvSpPr>
        <p:spPr>
          <a:xfrm>
            <a:off x="634050" y="1506375"/>
            <a:ext cx="10923900" cy="4699200"/>
          </a:xfrm>
          <a:prstGeom prst="rect">
            <a:avLst/>
          </a:prstGeom>
          <a:noFill/>
          <a:ln>
            <a:noFill/>
          </a:ln>
        </p:spPr>
        <p:txBody>
          <a:bodyPr anchorCtr="0" anchor="t" bIns="91425" lIns="91425" spcFirstLastPara="1" rIns="91425" wrap="square" tIns="91425">
            <a:noAutofit/>
          </a:bodyPr>
          <a:lstStyle/>
          <a:p>
            <a:pPr indent="-349250" lvl="0" marL="457200" marR="0" rtl="0" algn="just">
              <a:lnSpc>
                <a:spcPct val="115000"/>
              </a:lnSpc>
              <a:spcBef>
                <a:spcPts val="0"/>
              </a:spcBef>
              <a:spcAft>
                <a:spcPts val="0"/>
              </a:spcAft>
              <a:buClr>
                <a:schemeClr val="dk1"/>
              </a:buClr>
              <a:buSzPts val="1900"/>
              <a:buFont typeface="Calibri"/>
              <a:buChar char="●"/>
            </a:pPr>
            <a:r>
              <a:rPr b="1" i="0" lang="en-US" sz="1900" u="none" cap="none" strike="noStrike">
                <a:solidFill>
                  <a:schemeClr val="dk1"/>
                </a:solidFill>
                <a:latin typeface="Calibri"/>
                <a:ea typeface="Calibri"/>
                <a:cs typeface="Calibri"/>
                <a:sym typeface="Calibri"/>
              </a:rPr>
              <a:t>Channels</a:t>
            </a:r>
            <a:r>
              <a:rPr b="0" i="0" lang="en-US" sz="1900" u="none" cap="none" strike="noStrike">
                <a:solidFill>
                  <a:schemeClr val="dk1"/>
                </a:solidFill>
                <a:latin typeface="Calibri"/>
                <a:ea typeface="Calibri"/>
                <a:cs typeface="Calibri"/>
                <a:sym typeface="Calibri"/>
              </a:rPr>
              <a:t>: Channels are chat rooms. Users can name chat rooms based on anything, including a project, a topic or a team. And users can make them public or private as well.</a:t>
            </a:r>
            <a:endParaRPr b="0" i="0" sz="1900" u="none" cap="none" strike="noStrike">
              <a:solidFill>
                <a:schemeClr val="dk1"/>
              </a:solidFill>
              <a:latin typeface="Calibri"/>
              <a:ea typeface="Calibri"/>
              <a:cs typeface="Calibri"/>
              <a:sym typeface="Calibri"/>
            </a:endParaRPr>
          </a:p>
          <a:p>
            <a:pPr indent="-349250" lvl="1" marL="914400" marR="0" rtl="0" algn="just">
              <a:lnSpc>
                <a:spcPct val="115000"/>
              </a:lnSpc>
              <a:spcBef>
                <a:spcPts val="0"/>
              </a:spcBef>
              <a:spcAft>
                <a:spcPts val="0"/>
              </a:spcAft>
              <a:buClr>
                <a:schemeClr val="dk1"/>
              </a:buClr>
              <a:buSzPts val="1900"/>
              <a:buFont typeface="Calibri"/>
              <a:buChar char="○"/>
            </a:pPr>
            <a:r>
              <a:rPr b="1" i="0" lang="en-US" sz="1900" u="none" cap="none" strike="noStrike">
                <a:solidFill>
                  <a:schemeClr val="dk1"/>
                </a:solidFill>
                <a:latin typeface="Calibri"/>
                <a:ea typeface="Calibri"/>
                <a:cs typeface="Calibri"/>
                <a:sym typeface="Calibri"/>
              </a:rPr>
              <a:t>Public channels</a:t>
            </a:r>
            <a:r>
              <a:rPr b="0" i="0" lang="en-US" sz="1900" u="none" cap="none" strike="noStrike">
                <a:solidFill>
                  <a:schemeClr val="dk1"/>
                </a:solidFill>
                <a:latin typeface="Calibri"/>
                <a:ea typeface="Calibri"/>
                <a:cs typeface="Calibri"/>
                <a:sym typeface="Calibri"/>
              </a:rPr>
              <a:t>: For open discussions with everyone on the team </a:t>
            </a:r>
            <a:r>
              <a:rPr b="0" i="1" lang="en-US" sz="1900" u="none" cap="none" strike="noStrike">
                <a:solidFill>
                  <a:schemeClr val="dk1"/>
                </a:solidFill>
                <a:latin typeface="Calibri"/>
                <a:ea typeface="Calibri"/>
                <a:cs typeface="Calibri"/>
                <a:sym typeface="Calibri"/>
              </a:rPr>
              <a:t>(Great for making company-wide announcements)</a:t>
            </a:r>
            <a:endParaRPr b="0" i="1" sz="1900" u="none" cap="none" strike="noStrike">
              <a:solidFill>
                <a:schemeClr val="dk1"/>
              </a:solidFill>
              <a:latin typeface="Calibri"/>
              <a:ea typeface="Calibri"/>
              <a:cs typeface="Calibri"/>
              <a:sym typeface="Calibri"/>
            </a:endParaRPr>
          </a:p>
          <a:p>
            <a:pPr indent="-349250" lvl="1" marL="914400" marR="0" rtl="0" algn="just">
              <a:lnSpc>
                <a:spcPct val="115000"/>
              </a:lnSpc>
              <a:spcBef>
                <a:spcPts val="0"/>
              </a:spcBef>
              <a:spcAft>
                <a:spcPts val="0"/>
              </a:spcAft>
              <a:buClr>
                <a:schemeClr val="dk1"/>
              </a:buClr>
              <a:buSzPts val="1900"/>
              <a:buFont typeface="Calibri"/>
              <a:buChar char="○"/>
            </a:pPr>
            <a:r>
              <a:rPr b="1" i="0" lang="en-US" sz="1900" u="none" cap="none" strike="noStrike">
                <a:solidFill>
                  <a:schemeClr val="dk1"/>
                </a:solidFill>
                <a:latin typeface="Calibri"/>
                <a:ea typeface="Calibri"/>
                <a:cs typeface="Calibri"/>
                <a:sym typeface="Calibri"/>
              </a:rPr>
              <a:t>Private channels</a:t>
            </a:r>
            <a:r>
              <a:rPr b="0" i="0" lang="en-US" sz="1900" u="none" cap="none" strike="noStrike">
                <a:solidFill>
                  <a:schemeClr val="dk1"/>
                </a:solidFill>
                <a:latin typeface="Calibri"/>
                <a:ea typeface="Calibri"/>
                <a:cs typeface="Calibri"/>
                <a:sym typeface="Calibri"/>
              </a:rPr>
              <a:t>: For private conversations with groups of teammates </a:t>
            </a:r>
            <a:r>
              <a:rPr b="0" i="1" lang="en-US" sz="1900" u="none" cap="none" strike="noStrike">
                <a:solidFill>
                  <a:schemeClr val="dk1"/>
                </a:solidFill>
                <a:latin typeface="Calibri"/>
                <a:ea typeface="Calibri"/>
                <a:cs typeface="Calibri"/>
                <a:sym typeface="Calibri"/>
              </a:rPr>
              <a:t>(Great for organizing conversations by function, like a team for “Sales,” for “Customer Service,” etc.)</a:t>
            </a:r>
            <a:br>
              <a:rPr b="0" i="1" lang="en-US" sz="1900" u="none" cap="none" strike="noStrike">
                <a:solidFill>
                  <a:schemeClr val="dk1"/>
                </a:solidFill>
                <a:latin typeface="Calibri"/>
                <a:ea typeface="Calibri"/>
                <a:cs typeface="Calibri"/>
                <a:sym typeface="Calibri"/>
              </a:rPr>
            </a:br>
            <a:endParaRPr b="0" i="1" sz="1900" u="none" cap="none" strike="noStrike">
              <a:solidFill>
                <a:schemeClr val="dk1"/>
              </a:solidFill>
              <a:latin typeface="Calibri"/>
              <a:ea typeface="Calibri"/>
              <a:cs typeface="Calibri"/>
              <a:sym typeface="Calibri"/>
            </a:endParaRPr>
          </a:p>
          <a:p>
            <a:pPr indent="-349250" lvl="0" marL="457200" marR="0" rtl="0" algn="just">
              <a:lnSpc>
                <a:spcPct val="115000"/>
              </a:lnSpc>
              <a:spcBef>
                <a:spcPts val="0"/>
              </a:spcBef>
              <a:spcAft>
                <a:spcPts val="0"/>
              </a:spcAft>
              <a:buClr>
                <a:schemeClr val="dk1"/>
              </a:buClr>
              <a:buSzPts val="1900"/>
              <a:buFont typeface="Calibri"/>
              <a:buChar char="●"/>
            </a:pPr>
            <a:r>
              <a:rPr b="1" i="0" lang="en-US" sz="1900" u="none" cap="none" strike="noStrike">
                <a:solidFill>
                  <a:schemeClr val="dk1"/>
                </a:solidFill>
                <a:latin typeface="Calibri"/>
                <a:ea typeface="Calibri"/>
                <a:cs typeface="Calibri"/>
                <a:sym typeface="Calibri"/>
              </a:rPr>
              <a:t>Direct message</a:t>
            </a:r>
            <a:r>
              <a:rPr b="0" i="0" lang="en-US" sz="1900" u="none" cap="none" strike="noStrike">
                <a:solidFill>
                  <a:schemeClr val="dk1"/>
                </a:solidFill>
                <a:latin typeface="Calibri"/>
                <a:ea typeface="Calibri"/>
                <a:cs typeface="Calibri"/>
                <a:sym typeface="Calibri"/>
              </a:rPr>
              <a:t>: For one-on-one interaction </a:t>
            </a:r>
            <a:r>
              <a:rPr b="0" i="1" lang="en-US" sz="1900" u="none" cap="none" strike="noStrike">
                <a:solidFill>
                  <a:schemeClr val="dk1"/>
                </a:solidFill>
                <a:latin typeface="Calibri"/>
                <a:ea typeface="Calibri"/>
                <a:cs typeface="Calibri"/>
                <a:sym typeface="Calibri"/>
              </a:rPr>
              <a:t>(Great for keeping track of all users’ direct communication with teammates)</a:t>
            </a:r>
            <a:br>
              <a:rPr b="0" i="1" lang="en-US" sz="1900" u="none" cap="none" strike="noStrike">
                <a:solidFill>
                  <a:schemeClr val="dk1"/>
                </a:solidFill>
                <a:latin typeface="Calibri"/>
                <a:ea typeface="Calibri"/>
                <a:cs typeface="Calibri"/>
                <a:sym typeface="Calibri"/>
              </a:rPr>
            </a:br>
            <a:endParaRPr b="0" i="1" sz="1900" u="none" cap="none" strike="noStrike">
              <a:solidFill>
                <a:schemeClr val="dk1"/>
              </a:solidFill>
              <a:latin typeface="Calibri"/>
              <a:ea typeface="Calibri"/>
              <a:cs typeface="Calibri"/>
              <a:sym typeface="Calibri"/>
            </a:endParaRPr>
          </a:p>
          <a:p>
            <a:pPr indent="-349250" lvl="0" marL="457200" marR="0" rtl="0" algn="just">
              <a:lnSpc>
                <a:spcPct val="115000"/>
              </a:lnSpc>
              <a:spcBef>
                <a:spcPts val="0"/>
              </a:spcBef>
              <a:spcAft>
                <a:spcPts val="0"/>
              </a:spcAft>
              <a:buClr>
                <a:schemeClr val="dk1"/>
              </a:buClr>
              <a:buSzPts val="1900"/>
              <a:buFont typeface="Calibri"/>
              <a:buChar char="●"/>
            </a:pPr>
            <a:r>
              <a:rPr b="1" i="0" lang="en-US" sz="1900" u="none" cap="none" strike="noStrike">
                <a:solidFill>
                  <a:schemeClr val="dk1"/>
                </a:solidFill>
                <a:latin typeface="Calibri"/>
                <a:ea typeface="Calibri"/>
                <a:cs typeface="Calibri"/>
                <a:sym typeface="Calibri"/>
              </a:rPr>
              <a:t>Starred conversation</a:t>
            </a:r>
            <a:r>
              <a:rPr b="0" i="0" lang="en-US" sz="1900" u="none" cap="none" strike="noStrike">
                <a:solidFill>
                  <a:schemeClr val="dk1"/>
                </a:solidFill>
                <a:latin typeface="Calibri"/>
                <a:ea typeface="Calibri"/>
                <a:cs typeface="Calibri"/>
                <a:sym typeface="Calibri"/>
              </a:rPr>
              <a:t>: users can star channels or direct messages to move them to the top of their left sidebar in order to easily come back to them later.</a:t>
            </a:r>
            <a:endParaRPr b="0" i="1" sz="1600" u="none" cap="none" strike="noStrike">
              <a:solidFill>
                <a:srgbClr val="434343"/>
              </a:solidFill>
              <a:latin typeface="Lato"/>
              <a:ea typeface="Lato"/>
              <a:cs typeface="Lato"/>
              <a:sym typeface="Lato"/>
            </a:endParaRPr>
          </a:p>
          <a:p>
            <a:pPr indent="0" lvl="0" marL="457200" marR="0" rtl="0" algn="just">
              <a:lnSpc>
                <a:spcPct val="115000"/>
              </a:lnSpc>
              <a:spcBef>
                <a:spcPts val="0"/>
              </a:spcBef>
              <a:spcAft>
                <a:spcPts val="1600"/>
              </a:spcAft>
              <a:buClr>
                <a:srgbClr val="000000"/>
              </a:buClr>
              <a:buSzPts val="1600"/>
              <a:buFont typeface="Arial"/>
              <a:buNone/>
            </a:pPr>
            <a:r>
              <a:t/>
            </a:r>
            <a:endParaRPr b="0" i="0" sz="1600" u="none" cap="none" strike="noStrike">
              <a:solidFill>
                <a:srgbClr val="000000"/>
              </a:solidFill>
              <a:latin typeface="Lato"/>
              <a:ea typeface="Lato"/>
              <a:cs typeface="Lato"/>
              <a:sym typeface="Lato"/>
            </a:endParaRPr>
          </a:p>
        </p:txBody>
      </p:sp>
    </p:spTree>
  </p:cSld>
  <p:clrMapOvr>
    <a:masterClrMapping/>
  </p:clrMapOvr>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6" name="Shape 2866"/>
        <p:cNvGrpSpPr/>
        <p:nvPr/>
      </p:nvGrpSpPr>
      <p:grpSpPr>
        <a:xfrm>
          <a:off x="0" y="0"/>
          <a:ext cx="0" cy="0"/>
          <a:chOff x="0" y="0"/>
          <a:chExt cx="0" cy="0"/>
        </a:xfrm>
      </p:grpSpPr>
      <p:sp>
        <p:nvSpPr>
          <p:cNvPr id="2867" name="Google Shape;2867;p161"/>
          <p:cNvSpPr txBox="1"/>
          <p:nvPr>
            <p:ph type="title"/>
          </p:nvPr>
        </p:nvSpPr>
        <p:spPr>
          <a:xfrm>
            <a:off x="378025" y="318175"/>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a:solidFill>
                  <a:schemeClr val="dk1"/>
                </a:solidFill>
                <a:latin typeface="Arial"/>
                <a:ea typeface="Arial"/>
                <a:cs typeface="Arial"/>
                <a:sym typeface="Arial"/>
              </a:rPr>
              <a:t>Team Chat </a:t>
            </a:r>
            <a:r>
              <a:rPr lang="en-US">
                <a:solidFill>
                  <a:schemeClr val="dk1"/>
                </a:solidFill>
                <a:latin typeface="Arial"/>
                <a:ea typeface="Arial"/>
                <a:cs typeface="Arial"/>
                <a:sym typeface="Arial"/>
              </a:rPr>
              <a:t>&lt;Permission&gt;</a:t>
            </a:r>
            <a:endParaRPr>
              <a:solidFill>
                <a:schemeClr val="dk1"/>
              </a:solidFill>
              <a:latin typeface="Arial"/>
              <a:ea typeface="Arial"/>
              <a:cs typeface="Arial"/>
              <a:sym typeface="Arial"/>
            </a:endParaRPr>
          </a:p>
        </p:txBody>
      </p:sp>
      <p:graphicFrame>
        <p:nvGraphicFramePr>
          <p:cNvPr id="2868" name="Google Shape;2868;p161"/>
          <p:cNvGraphicFramePr/>
          <p:nvPr/>
        </p:nvGraphicFramePr>
        <p:xfrm>
          <a:off x="844375" y="1057525"/>
          <a:ext cx="3000000" cy="3000000"/>
        </p:xfrm>
        <a:graphic>
          <a:graphicData uri="http://schemas.openxmlformats.org/drawingml/2006/table">
            <a:tbl>
              <a:tblPr>
                <a:noFill/>
                <a:tableStyleId>{93D811B9-6CB8-4CA4-A55E-563EB61F6A47}</a:tableStyleId>
              </a:tblPr>
              <a:tblGrid>
                <a:gridCol w="2571750"/>
                <a:gridCol w="2571750"/>
                <a:gridCol w="2571750"/>
                <a:gridCol w="2571750"/>
              </a:tblGrid>
              <a:tr h="3810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solidFill>
                            <a:schemeClr val="dk1"/>
                          </a:solidFill>
                          <a:latin typeface="Calibri"/>
                          <a:ea typeface="Calibri"/>
                          <a:cs typeface="Calibri"/>
                          <a:sym typeface="Calibri"/>
                        </a:rPr>
                        <a:t>Permission</a:t>
                      </a:r>
                      <a:endParaRPr b="1" sz="1400" u="none" cap="none" strike="noStrike">
                        <a:solidFill>
                          <a:schemeClr val="dk1"/>
                        </a:solidFill>
                        <a:latin typeface="Calibri"/>
                        <a:ea typeface="Calibri"/>
                        <a:cs typeface="Calibri"/>
                        <a:sym typeface="Calibri"/>
                      </a:endParaRPr>
                    </a:p>
                  </a:txBody>
                  <a:tcPr marT="91425" marB="91425" marR="91425" marL="91425" anchor="ctr">
                    <a:solidFill>
                      <a:schemeClr val="accent1"/>
                    </a:solidFill>
                  </a:tcPr>
                </a:tc>
                <a:tc gridSpan="3">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solidFill>
                            <a:schemeClr val="dk1"/>
                          </a:solidFill>
                          <a:latin typeface="Calibri"/>
                          <a:ea typeface="Calibri"/>
                          <a:cs typeface="Calibri"/>
                          <a:sym typeface="Calibri"/>
                        </a:rPr>
                        <a:t>Organization Role</a:t>
                      </a:r>
                      <a:endParaRPr b="1" sz="1400" u="none" cap="none" strike="noStrike">
                        <a:solidFill>
                          <a:schemeClr val="dk1"/>
                        </a:solidFill>
                        <a:latin typeface="Calibri"/>
                        <a:ea typeface="Calibri"/>
                        <a:cs typeface="Calibri"/>
                        <a:sym typeface="Calibri"/>
                      </a:endParaRPr>
                    </a:p>
                  </a:txBody>
                  <a:tcPr marT="91425" marB="91425" marR="91425" marL="91425" anchor="ctr">
                    <a:solidFill>
                      <a:schemeClr val="accent1"/>
                    </a:solidFill>
                  </a:tcPr>
                </a:tc>
                <a:tc hMerge="1"/>
                <a:tc hMerge="1"/>
              </a:tr>
              <a:tr h="381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Calibri"/>
                        <a:ea typeface="Calibri"/>
                        <a:cs typeface="Calibri"/>
                        <a:sym typeface="Calibri"/>
                      </a:endParaRPr>
                    </a:p>
                  </a:txBody>
                  <a:tcPr marT="91425" marB="91425" marR="91425" marL="91425" anchor="ctr"/>
                </a:tc>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latin typeface="Calibri"/>
                          <a:ea typeface="Calibri"/>
                          <a:cs typeface="Calibri"/>
                          <a:sym typeface="Calibri"/>
                        </a:rPr>
                        <a:t>Owner</a:t>
                      </a:r>
                      <a:endParaRPr b="1" sz="1400" u="none" cap="none" strike="noStrike">
                        <a:latin typeface="Calibri"/>
                        <a:ea typeface="Calibri"/>
                        <a:cs typeface="Calibri"/>
                        <a:sym typeface="Calibri"/>
                      </a:endParaRPr>
                    </a:p>
                  </a:txBody>
                  <a:tcPr marT="91425" marB="91425" marR="91425" marL="91425" anchor="ctr"/>
                </a:tc>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latin typeface="Calibri"/>
                          <a:ea typeface="Calibri"/>
                          <a:cs typeface="Calibri"/>
                          <a:sym typeface="Calibri"/>
                        </a:rPr>
                        <a:t>Admin</a:t>
                      </a:r>
                      <a:endParaRPr b="1" sz="1400" u="none" cap="none" strike="noStrike">
                        <a:latin typeface="Calibri"/>
                        <a:ea typeface="Calibri"/>
                        <a:cs typeface="Calibri"/>
                        <a:sym typeface="Calibri"/>
                      </a:endParaRPr>
                    </a:p>
                  </a:txBody>
                  <a:tcPr marT="91425" marB="91425" marR="91425" marL="91425" anchor="ctr"/>
                </a:tc>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latin typeface="Calibri"/>
                          <a:ea typeface="Calibri"/>
                          <a:cs typeface="Calibri"/>
                          <a:sym typeface="Calibri"/>
                        </a:rPr>
                        <a:t>Member</a:t>
                      </a:r>
                      <a:endParaRPr b="1" sz="1400" u="none" cap="none" strike="noStrike">
                        <a:latin typeface="Calibri"/>
                        <a:ea typeface="Calibri"/>
                        <a:cs typeface="Calibri"/>
                        <a:sym typeface="Calibri"/>
                      </a:endParaRPr>
                    </a:p>
                  </a:txBody>
                  <a:tcPr marT="91425" marB="91425" marR="91425" marL="91425" anchor="ctr"/>
                </a:tc>
              </a:tr>
              <a:tr h="381000">
                <a:tc gridSpan="4">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latin typeface="Calibri"/>
                          <a:ea typeface="Calibri"/>
                          <a:cs typeface="Calibri"/>
                          <a:sym typeface="Calibri"/>
                        </a:rPr>
                        <a:t>Private Channel</a:t>
                      </a:r>
                      <a:endParaRPr b="1" sz="1400" u="none" cap="none" strike="noStrike">
                        <a:latin typeface="Calibri"/>
                        <a:ea typeface="Calibri"/>
                        <a:cs typeface="Calibri"/>
                        <a:sym typeface="Calibri"/>
                      </a:endParaRPr>
                    </a:p>
                  </a:txBody>
                  <a:tcPr marT="91425" marB="91425" marR="91425" marL="91425" anchor="ctr">
                    <a:solidFill>
                      <a:srgbClr val="CFE2F3"/>
                    </a:solidFill>
                  </a:tcPr>
                </a:tc>
                <a:tc hMerge="1"/>
                <a:tc hMerge="1"/>
                <a:tc hMerge="1"/>
              </a:tr>
              <a:tr h="381000">
                <a:tc>
                  <a:txBody>
                    <a:bodyPr/>
                    <a:lstStyle/>
                    <a:p>
                      <a:pPr indent="-317500" lvl="0" marL="457200" marR="0" rtl="0" algn="l">
                        <a:lnSpc>
                          <a:spcPct val="115000"/>
                        </a:lnSpc>
                        <a:spcBef>
                          <a:spcPts val="0"/>
                        </a:spcBef>
                        <a:spcAft>
                          <a:spcPts val="0"/>
                        </a:spcAft>
                        <a:buClr>
                          <a:schemeClr val="dk1"/>
                        </a:buClr>
                        <a:buSzPts val="1400"/>
                        <a:buFont typeface="Calibri"/>
                        <a:buChar char="●"/>
                      </a:pPr>
                      <a:r>
                        <a:rPr lang="en-US" sz="1400" u="none" cap="none" strike="noStrike">
                          <a:solidFill>
                            <a:schemeClr val="dk1"/>
                          </a:solidFill>
                          <a:highlight>
                            <a:srgbClr val="FFFFFF"/>
                          </a:highlight>
                          <a:latin typeface="Calibri"/>
                          <a:ea typeface="Calibri"/>
                          <a:cs typeface="Calibri"/>
                          <a:sym typeface="Calibri"/>
                        </a:rPr>
                        <a:t>Create</a:t>
                      </a:r>
                      <a:endParaRPr sz="1400" u="none" cap="none" strike="noStrike">
                        <a:solidFill>
                          <a:schemeClr val="dk1"/>
                        </a:solidFill>
                        <a:highlight>
                          <a:srgbClr val="FFFFFF"/>
                        </a:highlight>
                        <a:latin typeface="Calibri"/>
                        <a:ea typeface="Calibri"/>
                        <a:cs typeface="Calibri"/>
                        <a:sym typeface="Calibri"/>
                      </a:endParaRPr>
                    </a:p>
                    <a:p>
                      <a:pPr indent="-317500" lvl="0" marL="457200" marR="0" rtl="0" algn="l">
                        <a:lnSpc>
                          <a:spcPct val="115000"/>
                        </a:lnSpc>
                        <a:spcBef>
                          <a:spcPts val="0"/>
                        </a:spcBef>
                        <a:spcAft>
                          <a:spcPts val="0"/>
                        </a:spcAft>
                        <a:buClr>
                          <a:schemeClr val="dk1"/>
                        </a:buClr>
                        <a:buSzPts val="1400"/>
                        <a:buFont typeface="Calibri"/>
                        <a:buChar char="●"/>
                      </a:pPr>
                      <a:r>
                        <a:rPr lang="en-US" sz="1400" u="none" cap="none" strike="noStrike">
                          <a:solidFill>
                            <a:schemeClr val="dk1"/>
                          </a:solidFill>
                          <a:highlight>
                            <a:srgbClr val="FFFFFF"/>
                          </a:highlight>
                          <a:latin typeface="Calibri"/>
                          <a:ea typeface="Calibri"/>
                          <a:cs typeface="Calibri"/>
                          <a:sym typeface="Calibri"/>
                        </a:rPr>
                        <a:t>Get / List</a:t>
                      </a:r>
                      <a:endParaRPr sz="1400" u="none" cap="none" strike="noStrike">
                        <a:solidFill>
                          <a:schemeClr val="dk1"/>
                        </a:solidFill>
                        <a:highlight>
                          <a:srgbClr val="FFFFFF"/>
                        </a:highlight>
                        <a:latin typeface="Calibri"/>
                        <a:ea typeface="Calibri"/>
                        <a:cs typeface="Calibri"/>
                        <a:sym typeface="Calibri"/>
                      </a:endParaRPr>
                    </a:p>
                    <a:p>
                      <a:pPr indent="-317500" lvl="0" marL="457200" marR="0" rtl="0" algn="l">
                        <a:lnSpc>
                          <a:spcPct val="115000"/>
                        </a:lnSpc>
                        <a:spcBef>
                          <a:spcPts val="0"/>
                        </a:spcBef>
                        <a:spcAft>
                          <a:spcPts val="0"/>
                        </a:spcAft>
                        <a:buClr>
                          <a:schemeClr val="dk1"/>
                        </a:buClr>
                        <a:buSzPts val="1400"/>
                        <a:buFont typeface="Calibri"/>
                        <a:buChar char="●"/>
                      </a:pPr>
                      <a:r>
                        <a:rPr lang="en-US" sz="1400" u="none" cap="none" strike="noStrike">
                          <a:solidFill>
                            <a:schemeClr val="dk1"/>
                          </a:solidFill>
                          <a:highlight>
                            <a:srgbClr val="FFFFFF"/>
                          </a:highlight>
                          <a:latin typeface="Calibri"/>
                          <a:ea typeface="Calibri"/>
                          <a:cs typeface="Calibri"/>
                          <a:sym typeface="Calibri"/>
                        </a:rPr>
                        <a:t>Edit / Rename</a:t>
                      </a:r>
                      <a:endParaRPr sz="1400" u="none" cap="none" strike="noStrike">
                        <a:solidFill>
                          <a:schemeClr val="dk1"/>
                        </a:solidFill>
                        <a:highlight>
                          <a:srgbClr val="FFFFFF"/>
                        </a:highlight>
                        <a:latin typeface="Calibri"/>
                        <a:ea typeface="Calibri"/>
                        <a:cs typeface="Calibri"/>
                        <a:sym typeface="Calibri"/>
                      </a:endParaRPr>
                    </a:p>
                    <a:p>
                      <a:pPr indent="-317500" lvl="0" marL="457200" marR="0" rtl="0" algn="l">
                        <a:lnSpc>
                          <a:spcPct val="115000"/>
                        </a:lnSpc>
                        <a:spcBef>
                          <a:spcPts val="0"/>
                        </a:spcBef>
                        <a:spcAft>
                          <a:spcPts val="0"/>
                        </a:spcAft>
                        <a:buClr>
                          <a:schemeClr val="dk1"/>
                        </a:buClr>
                        <a:buSzPts val="1400"/>
                        <a:buFont typeface="Calibri"/>
                        <a:buChar char="●"/>
                      </a:pPr>
                      <a:r>
                        <a:rPr lang="en-US" sz="1400" u="none" cap="none" strike="noStrike">
                          <a:solidFill>
                            <a:schemeClr val="dk1"/>
                          </a:solidFill>
                          <a:highlight>
                            <a:srgbClr val="FFFFFF"/>
                          </a:highlight>
                          <a:latin typeface="Calibri"/>
                          <a:ea typeface="Calibri"/>
                          <a:cs typeface="Calibri"/>
                          <a:sym typeface="Calibri"/>
                        </a:rPr>
                        <a:t>Archive / Reactivate</a:t>
                      </a:r>
                      <a:endParaRPr sz="1600" u="none" cap="none" strike="noStrike">
                        <a:solidFill>
                          <a:schemeClr val="dk1"/>
                        </a:solidFill>
                        <a:latin typeface="Calibri"/>
                        <a:ea typeface="Calibri"/>
                        <a:cs typeface="Calibri"/>
                        <a:sym typeface="Calibri"/>
                      </a:endParaRPr>
                    </a:p>
                  </a:txBody>
                  <a:tcPr marT="91425" marB="91425" marR="91425" marL="91425" anchor="ctr"/>
                </a:tc>
                <a:tc gridSpan="3">
                  <a:txBody>
                    <a:bodyPr/>
                    <a:lstStyle/>
                    <a:p>
                      <a:pPr indent="-317500" lvl="0" marL="457200" marR="0" rtl="0" algn="l">
                        <a:lnSpc>
                          <a:spcPct val="115000"/>
                        </a:lnSpc>
                        <a:spcBef>
                          <a:spcPts val="0"/>
                        </a:spcBef>
                        <a:spcAft>
                          <a:spcPts val="0"/>
                        </a:spcAft>
                        <a:buClr>
                          <a:schemeClr val="dk1"/>
                        </a:buClr>
                        <a:buSzPts val="1400"/>
                        <a:buFont typeface="Calibri"/>
                        <a:buChar char="●"/>
                      </a:pPr>
                      <a:r>
                        <a:rPr lang="en-US" sz="1400" u="none" cap="none" strike="noStrike">
                          <a:solidFill>
                            <a:schemeClr val="dk1"/>
                          </a:solidFill>
                          <a:highlight>
                            <a:srgbClr val="FFFFFF"/>
                          </a:highlight>
                          <a:latin typeface="Calibri"/>
                          <a:ea typeface="Calibri"/>
                          <a:cs typeface="Calibri"/>
                          <a:sym typeface="Calibri"/>
                        </a:rPr>
                        <a:t>Anyone can create</a:t>
                      </a:r>
                      <a:endParaRPr sz="1400" u="none" cap="none" strike="noStrike">
                        <a:solidFill>
                          <a:schemeClr val="dk1"/>
                        </a:solidFill>
                        <a:highlight>
                          <a:srgbClr val="FFFFFF"/>
                        </a:highlight>
                        <a:latin typeface="Calibri"/>
                        <a:ea typeface="Calibri"/>
                        <a:cs typeface="Calibri"/>
                        <a:sym typeface="Calibri"/>
                      </a:endParaRPr>
                    </a:p>
                    <a:p>
                      <a:pPr indent="-317500" lvl="0" marL="457200" marR="0" rtl="0" algn="l">
                        <a:lnSpc>
                          <a:spcPct val="115000"/>
                        </a:lnSpc>
                        <a:spcBef>
                          <a:spcPts val="0"/>
                        </a:spcBef>
                        <a:spcAft>
                          <a:spcPts val="0"/>
                        </a:spcAft>
                        <a:buClr>
                          <a:schemeClr val="dk1"/>
                        </a:buClr>
                        <a:buSzPts val="1400"/>
                        <a:buFont typeface="Calibri"/>
                        <a:buChar char="●"/>
                      </a:pPr>
                      <a:r>
                        <a:rPr lang="en-US" sz="1400" u="none" cap="none" strike="noStrike">
                          <a:solidFill>
                            <a:schemeClr val="dk1"/>
                          </a:solidFill>
                          <a:highlight>
                            <a:srgbClr val="FFFFFF"/>
                          </a:highlight>
                          <a:latin typeface="Calibri"/>
                          <a:ea typeface="Calibri"/>
                          <a:cs typeface="Calibri"/>
                          <a:sym typeface="Calibri"/>
                        </a:rPr>
                        <a:t>Only OWNER, ADMIN or conversation creators can edit / archive</a:t>
                      </a:r>
                      <a:endParaRPr sz="1400" u="none" cap="none" strike="noStrike">
                        <a:solidFill>
                          <a:schemeClr val="dk1"/>
                        </a:solidFill>
                        <a:highlight>
                          <a:srgbClr val="FFFFFF"/>
                        </a:highlight>
                        <a:latin typeface="Calibri"/>
                        <a:ea typeface="Calibri"/>
                        <a:cs typeface="Calibri"/>
                        <a:sym typeface="Calibri"/>
                      </a:endParaRPr>
                    </a:p>
                  </a:txBody>
                  <a:tcPr marT="91425" marB="91425" marR="91425" marL="91425" anchor="ctr"/>
                </a:tc>
                <a:tc hMerge="1"/>
                <a:tc hMerge="1"/>
              </a:tr>
              <a:tr h="381000">
                <a:tc gridSpan="4">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latin typeface="Calibri"/>
                          <a:ea typeface="Calibri"/>
                          <a:cs typeface="Calibri"/>
                          <a:sym typeface="Calibri"/>
                        </a:rPr>
                        <a:t>Public Channel</a:t>
                      </a:r>
                      <a:endParaRPr b="1" sz="1400" u="none" cap="none" strike="noStrike">
                        <a:latin typeface="Calibri"/>
                        <a:ea typeface="Calibri"/>
                        <a:cs typeface="Calibri"/>
                        <a:sym typeface="Calibri"/>
                      </a:endParaRPr>
                    </a:p>
                  </a:txBody>
                  <a:tcPr marT="91425" marB="91425" marR="91425" marL="91425" anchor="ctr">
                    <a:solidFill>
                      <a:srgbClr val="CFE2F3"/>
                    </a:solidFill>
                  </a:tcPr>
                </a:tc>
                <a:tc hMerge="1"/>
                <a:tc hMerge="1"/>
                <a:tc hMerge="1"/>
              </a:tr>
              <a:tr h="381000">
                <a:tc>
                  <a:txBody>
                    <a:bodyPr/>
                    <a:lstStyle/>
                    <a:p>
                      <a:pPr indent="-317500" lvl="0" marL="457200" marR="0" rtl="0" algn="l">
                        <a:lnSpc>
                          <a:spcPct val="115000"/>
                        </a:lnSpc>
                        <a:spcBef>
                          <a:spcPts val="0"/>
                        </a:spcBef>
                        <a:spcAft>
                          <a:spcPts val="0"/>
                        </a:spcAft>
                        <a:buClr>
                          <a:schemeClr val="dk1"/>
                        </a:buClr>
                        <a:buSzPts val="1400"/>
                        <a:buFont typeface="Calibri"/>
                        <a:buChar char="●"/>
                      </a:pPr>
                      <a:r>
                        <a:rPr lang="en-US" sz="1400" u="none" cap="none" strike="noStrike">
                          <a:solidFill>
                            <a:schemeClr val="dk1"/>
                          </a:solidFill>
                          <a:highlight>
                            <a:srgbClr val="FFFFFF"/>
                          </a:highlight>
                          <a:latin typeface="Calibri"/>
                          <a:ea typeface="Calibri"/>
                          <a:cs typeface="Calibri"/>
                          <a:sym typeface="Calibri"/>
                        </a:rPr>
                        <a:t>Create</a:t>
                      </a:r>
                      <a:endParaRPr sz="1400" u="none" cap="none" strike="noStrike">
                        <a:solidFill>
                          <a:schemeClr val="dk1"/>
                        </a:solidFill>
                        <a:highlight>
                          <a:srgbClr val="FFFFFF"/>
                        </a:highlight>
                        <a:latin typeface="Calibri"/>
                        <a:ea typeface="Calibri"/>
                        <a:cs typeface="Calibri"/>
                        <a:sym typeface="Calibri"/>
                      </a:endParaRPr>
                    </a:p>
                    <a:p>
                      <a:pPr indent="-317500" lvl="0" marL="457200" marR="0" rtl="0" algn="l">
                        <a:lnSpc>
                          <a:spcPct val="115000"/>
                        </a:lnSpc>
                        <a:spcBef>
                          <a:spcPts val="0"/>
                        </a:spcBef>
                        <a:spcAft>
                          <a:spcPts val="0"/>
                        </a:spcAft>
                        <a:buClr>
                          <a:schemeClr val="dk1"/>
                        </a:buClr>
                        <a:buSzPts val="1400"/>
                        <a:buFont typeface="Calibri"/>
                        <a:buChar char="●"/>
                      </a:pPr>
                      <a:r>
                        <a:rPr lang="en-US" sz="1400" u="none" cap="none" strike="noStrike">
                          <a:solidFill>
                            <a:schemeClr val="dk1"/>
                          </a:solidFill>
                          <a:highlight>
                            <a:srgbClr val="FFFFFF"/>
                          </a:highlight>
                          <a:latin typeface="Calibri"/>
                          <a:ea typeface="Calibri"/>
                          <a:cs typeface="Calibri"/>
                          <a:sym typeface="Calibri"/>
                        </a:rPr>
                        <a:t>Get / List</a:t>
                      </a:r>
                      <a:endParaRPr sz="1400" u="none" cap="none" strike="noStrike">
                        <a:solidFill>
                          <a:schemeClr val="dk1"/>
                        </a:solidFill>
                        <a:highlight>
                          <a:srgbClr val="FFFFFF"/>
                        </a:highlight>
                        <a:latin typeface="Calibri"/>
                        <a:ea typeface="Calibri"/>
                        <a:cs typeface="Calibri"/>
                        <a:sym typeface="Calibri"/>
                      </a:endParaRPr>
                    </a:p>
                    <a:p>
                      <a:pPr indent="-317500" lvl="0" marL="457200" marR="0" rtl="0" algn="l">
                        <a:lnSpc>
                          <a:spcPct val="115000"/>
                        </a:lnSpc>
                        <a:spcBef>
                          <a:spcPts val="0"/>
                        </a:spcBef>
                        <a:spcAft>
                          <a:spcPts val="0"/>
                        </a:spcAft>
                        <a:buClr>
                          <a:schemeClr val="dk1"/>
                        </a:buClr>
                        <a:buSzPts val="1400"/>
                        <a:buFont typeface="Calibri"/>
                        <a:buChar char="●"/>
                      </a:pPr>
                      <a:r>
                        <a:rPr lang="en-US" sz="1400" u="none" cap="none" strike="noStrike">
                          <a:solidFill>
                            <a:schemeClr val="dk1"/>
                          </a:solidFill>
                          <a:highlight>
                            <a:srgbClr val="FFFFFF"/>
                          </a:highlight>
                          <a:latin typeface="Calibri"/>
                          <a:ea typeface="Calibri"/>
                          <a:cs typeface="Calibri"/>
                          <a:sym typeface="Calibri"/>
                        </a:rPr>
                        <a:t>Edit / Rename</a:t>
                      </a:r>
                      <a:endParaRPr sz="1400" u="none" cap="none" strike="noStrike">
                        <a:solidFill>
                          <a:schemeClr val="dk1"/>
                        </a:solidFill>
                        <a:highlight>
                          <a:srgbClr val="FFFFFF"/>
                        </a:highlight>
                        <a:latin typeface="Calibri"/>
                        <a:ea typeface="Calibri"/>
                        <a:cs typeface="Calibri"/>
                        <a:sym typeface="Calibri"/>
                      </a:endParaRPr>
                    </a:p>
                    <a:p>
                      <a:pPr indent="-317500" lvl="0" marL="457200" marR="0" rtl="0" algn="l">
                        <a:lnSpc>
                          <a:spcPct val="115000"/>
                        </a:lnSpc>
                        <a:spcBef>
                          <a:spcPts val="0"/>
                        </a:spcBef>
                        <a:spcAft>
                          <a:spcPts val="0"/>
                        </a:spcAft>
                        <a:buClr>
                          <a:schemeClr val="dk1"/>
                        </a:buClr>
                        <a:buSzPts val="1400"/>
                        <a:buFont typeface="Calibri"/>
                        <a:buChar char="●"/>
                      </a:pPr>
                      <a:r>
                        <a:rPr lang="en-US" sz="1400" u="none" cap="none" strike="noStrike">
                          <a:solidFill>
                            <a:schemeClr val="dk1"/>
                          </a:solidFill>
                          <a:highlight>
                            <a:srgbClr val="FFFFFF"/>
                          </a:highlight>
                          <a:latin typeface="Calibri"/>
                          <a:ea typeface="Calibri"/>
                          <a:cs typeface="Calibri"/>
                          <a:sym typeface="Calibri"/>
                        </a:rPr>
                        <a:t>Archive / Reactivate</a:t>
                      </a:r>
                      <a:endParaRPr sz="1400" u="none" cap="none" strike="noStrike">
                        <a:latin typeface="Calibri"/>
                        <a:ea typeface="Calibri"/>
                        <a:cs typeface="Calibri"/>
                        <a:sym typeface="Calibri"/>
                      </a:endParaRPr>
                    </a:p>
                  </a:txBody>
                  <a:tcPr marT="91425" marB="91425" marR="91425" marL="91425" anchor="ctr"/>
                </a:tc>
                <a:tc gridSpan="3">
                  <a:txBody>
                    <a:bodyPr/>
                    <a:lstStyle/>
                    <a:p>
                      <a:pPr indent="-317500" lvl="0" marL="457200" marR="0" rtl="0" algn="l">
                        <a:lnSpc>
                          <a:spcPct val="115000"/>
                        </a:lnSpc>
                        <a:spcBef>
                          <a:spcPts val="0"/>
                        </a:spcBef>
                        <a:spcAft>
                          <a:spcPts val="0"/>
                        </a:spcAft>
                        <a:buClr>
                          <a:schemeClr val="dk1"/>
                        </a:buClr>
                        <a:buSzPts val="1400"/>
                        <a:buFont typeface="Calibri"/>
                        <a:buChar char="●"/>
                      </a:pPr>
                      <a:r>
                        <a:rPr lang="en-US" sz="1400" u="none" cap="none" strike="noStrike">
                          <a:solidFill>
                            <a:schemeClr val="dk1"/>
                          </a:solidFill>
                          <a:highlight>
                            <a:srgbClr val="FFFFFF"/>
                          </a:highlight>
                          <a:latin typeface="Calibri"/>
                          <a:ea typeface="Calibri"/>
                          <a:cs typeface="Calibri"/>
                          <a:sym typeface="Calibri"/>
                        </a:rPr>
                        <a:t>Anyone can create</a:t>
                      </a:r>
                      <a:endParaRPr sz="1400" u="none" cap="none" strike="noStrike">
                        <a:solidFill>
                          <a:schemeClr val="dk1"/>
                        </a:solidFill>
                        <a:highlight>
                          <a:srgbClr val="FFFFFF"/>
                        </a:highlight>
                        <a:latin typeface="Calibri"/>
                        <a:ea typeface="Calibri"/>
                        <a:cs typeface="Calibri"/>
                        <a:sym typeface="Calibri"/>
                      </a:endParaRPr>
                    </a:p>
                    <a:p>
                      <a:pPr indent="-317500" lvl="0" marL="457200" marR="0" rtl="0" algn="l">
                        <a:lnSpc>
                          <a:spcPct val="115000"/>
                        </a:lnSpc>
                        <a:spcBef>
                          <a:spcPts val="0"/>
                        </a:spcBef>
                        <a:spcAft>
                          <a:spcPts val="0"/>
                        </a:spcAft>
                        <a:buClr>
                          <a:schemeClr val="dk1"/>
                        </a:buClr>
                        <a:buSzPts val="1400"/>
                        <a:buFont typeface="Calibri"/>
                        <a:buChar char="●"/>
                      </a:pPr>
                      <a:r>
                        <a:rPr lang="en-US" sz="1400" u="none" cap="none" strike="noStrike">
                          <a:solidFill>
                            <a:schemeClr val="dk1"/>
                          </a:solidFill>
                          <a:highlight>
                            <a:srgbClr val="FFFFFF"/>
                          </a:highlight>
                          <a:latin typeface="Calibri"/>
                          <a:ea typeface="Calibri"/>
                          <a:cs typeface="Calibri"/>
                          <a:sym typeface="Calibri"/>
                        </a:rPr>
                        <a:t>Only OWNER or conversation creators can edit / archive</a:t>
                      </a:r>
                      <a:endParaRPr sz="1400" u="none" cap="none" strike="noStrike">
                        <a:latin typeface="Calibri"/>
                        <a:ea typeface="Calibri"/>
                        <a:cs typeface="Calibri"/>
                        <a:sym typeface="Calibri"/>
                      </a:endParaRPr>
                    </a:p>
                  </a:txBody>
                  <a:tcPr marT="91425" marB="91425" marR="91425" marL="91425" anchor="ctr"/>
                </a:tc>
                <a:tc hMerge="1"/>
                <a:tc hMerge="1"/>
              </a:tr>
              <a:tr h="381000">
                <a:tc gridSpan="4">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latin typeface="Calibri"/>
                          <a:ea typeface="Calibri"/>
                          <a:cs typeface="Calibri"/>
                          <a:sym typeface="Calibri"/>
                        </a:rPr>
                        <a:t>Message</a:t>
                      </a:r>
                      <a:endParaRPr b="1" sz="1400" u="none" cap="none" strike="noStrike">
                        <a:latin typeface="Calibri"/>
                        <a:ea typeface="Calibri"/>
                        <a:cs typeface="Calibri"/>
                        <a:sym typeface="Calibri"/>
                      </a:endParaRPr>
                    </a:p>
                  </a:txBody>
                  <a:tcPr marT="91425" marB="91425" marR="91425" marL="91425" anchor="ctr">
                    <a:solidFill>
                      <a:srgbClr val="CFE2F3"/>
                    </a:solidFill>
                  </a:tcPr>
                </a:tc>
                <a:tc hMerge="1"/>
                <a:tc hMerge="1"/>
                <a:tc hMerge="1"/>
              </a:tr>
              <a:tr h="3810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Send/ Read message</a:t>
                      </a:r>
                      <a:endParaRPr sz="1400" u="none" cap="none" strike="noStrike">
                        <a:latin typeface="Calibri"/>
                        <a:ea typeface="Calibri"/>
                        <a:cs typeface="Calibri"/>
                        <a:sym typeface="Calibri"/>
                      </a:endParaRPr>
                    </a:p>
                  </a:txBody>
                  <a:tcPr marT="91425" marB="91425" marR="91425" marL="91425" anchor="ctr"/>
                </a:tc>
                <a:tc gridSpan="3">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Conversation members</a:t>
                      </a:r>
                      <a:endParaRPr sz="1400" u="none" cap="none" strike="noStrike">
                        <a:latin typeface="Calibri"/>
                        <a:ea typeface="Calibri"/>
                        <a:cs typeface="Calibri"/>
                        <a:sym typeface="Calibri"/>
                      </a:endParaRPr>
                    </a:p>
                  </a:txBody>
                  <a:tcPr marT="91425" marB="91425" marR="91425" marL="91425" anchor="ctr"/>
                </a:tc>
                <a:tc hMerge="1"/>
                <a:tc hMerge="1"/>
              </a:tr>
              <a:tr h="3810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Edit message</a:t>
                      </a:r>
                      <a:endParaRPr sz="1400" u="none" cap="none" strike="noStrike">
                        <a:latin typeface="Calibri"/>
                        <a:ea typeface="Calibri"/>
                        <a:cs typeface="Calibri"/>
                        <a:sym typeface="Calibri"/>
                      </a:endParaRPr>
                    </a:p>
                  </a:txBody>
                  <a:tcPr marT="91425" marB="91425" marR="91425" marL="91425" anchor="ctr"/>
                </a:tc>
                <a:tc gridSpan="3">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Only message sender</a:t>
                      </a:r>
                      <a:endParaRPr sz="1400" u="none" cap="none" strike="noStrike">
                        <a:latin typeface="Calibri"/>
                        <a:ea typeface="Calibri"/>
                        <a:cs typeface="Calibri"/>
                        <a:sym typeface="Calibri"/>
                      </a:endParaRPr>
                    </a:p>
                  </a:txBody>
                  <a:tcPr marT="91425" marB="91425" marR="91425" marL="91425" anchor="ctr"/>
                </a:tc>
                <a:tc hMerge="1"/>
                <a:tc hMerge="1"/>
              </a:tr>
              <a:tr h="3810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Delete message</a:t>
                      </a:r>
                      <a:endParaRPr sz="1400" u="none" cap="none" strike="noStrike">
                        <a:latin typeface="Calibri"/>
                        <a:ea typeface="Calibri"/>
                        <a:cs typeface="Calibri"/>
                        <a:sym typeface="Calibri"/>
                      </a:endParaRPr>
                    </a:p>
                  </a:txBody>
                  <a:tcPr marT="91425" marB="91425" marR="91425" marL="91425" anchor="ct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Yes</a:t>
                      </a:r>
                      <a:endParaRPr sz="1400" u="none" cap="none" strike="noStrike">
                        <a:latin typeface="Calibri"/>
                        <a:ea typeface="Calibri"/>
                        <a:cs typeface="Calibri"/>
                        <a:sym typeface="Calibri"/>
                      </a:endParaRPr>
                    </a:p>
                  </a:txBody>
                  <a:tcPr marT="91425" marB="91425" marR="91425" marL="91425" anchor="ct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Yes</a:t>
                      </a:r>
                      <a:endParaRPr sz="1400" u="none" cap="none" strike="noStrike">
                        <a:latin typeface="Calibri"/>
                        <a:ea typeface="Calibri"/>
                        <a:cs typeface="Calibri"/>
                        <a:sym typeface="Calibri"/>
                      </a:endParaRPr>
                    </a:p>
                  </a:txBody>
                  <a:tcPr marT="91425" marB="91425" marR="91425" marL="91425" anchor="ct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Yes, if the member is the sender</a:t>
                      </a:r>
                      <a:endParaRPr sz="1400" u="none" cap="none" strike="noStrike">
                        <a:latin typeface="Calibri"/>
                        <a:ea typeface="Calibri"/>
                        <a:cs typeface="Calibri"/>
                        <a:sym typeface="Calibri"/>
                      </a:endParaRPr>
                    </a:p>
                  </a:txBody>
                  <a:tcPr marT="91425" marB="91425" marR="91425" marL="91425" anchor="ctr"/>
                </a:tc>
              </a:tr>
            </a:tbl>
          </a:graphicData>
        </a:graphic>
      </p:graphicFrame>
    </p:spTree>
  </p:cSld>
  <p:clrMapOvr>
    <a:masterClrMapping/>
  </p:clrMapOvr>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3" name="Shape 2873"/>
        <p:cNvGrpSpPr/>
        <p:nvPr/>
      </p:nvGrpSpPr>
      <p:grpSpPr>
        <a:xfrm>
          <a:off x="0" y="0"/>
          <a:ext cx="0" cy="0"/>
          <a:chOff x="0" y="0"/>
          <a:chExt cx="0" cy="0"/>
        </a:xfrm>
      </p:grpSpPr>
      <p:sp>
        <p:nvSpPr>
          <p:cNvPr id="2874" name="Google Shape;2874;p162"/>
          <p:cNvSpPr txBox="1"/>
          <p:nvPr>
            <p:ph type="title"/>
          </p:nvPr>
        </p:nvSpPr>
        <p:spPr>
          <a:xfrm>
            <a:off x="302850" y="565300"/>
            <a:ext cx="11586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2800"/>
              <a:buNone/>
            </a:pPr>
            <a:r>
              <a:rPr b="1" lang="en-US">
                <a:solidFill>
                  <a:schemeClr val="dk1"/>
                </a:solidFill>
                <a:latin typeface="Arial"/>
                <a:ea typeface="Arial"/>
                <a:cs typeface="Arial"/>
                <a:sym typeface="Arial"/>
              </a:rPr>
              <a:t>Team Chat </a:t>
            </a:r>
            <a:r>
              <a:rPr lang="en-US">
                <a:solidFill>
                  <a:schemeClr val="dk1"/>
                </a:solidFill>
                <a:latin typeface="Arial"/>
                <a:ea typeface="Arial"/>
                <a:cs typeface="Arial"/>
                <a:sym typeface="Arial"/>
              </a:rPr>
              <a:t>&lt;Channels&gt;</a:t>
            </a:r>
            <a:endParaRPr>
              <a:solidFill>
                <a:schemeClr val="dk1"/>
              </a:solidFill>
              <a:latin typeface="Arial"/>
              <a:ea typeface="Arial"/>
              <a:cs typeface="Arial"/>
              <a:sym typeface="Arial"/>
            </a:endParaRPr>
          </a:p>
        </p:txBody>
      </p:sp>
      <p:grpSp>
        <p:nvGrpSpPr>
          <p:cNvPr id="2875" name="Google Shape;2875;p162"/>
          <p:cNvGrpSpPr/>
          <p:nvPr/>
        </p:nvGrpSpPr>
        <p:grpSpPr>
          <a:xfrm>
            <a:off x="1142800" y="1156250"/>
            <a:ext cx="9530400" cy="1548900"/>
            <a:chOff x="1142800" y="1308650"/>
            <a:chExt cx="9530400" cy="1548900"/>
          </a:xfrm>
        </p:grpSpPr>
        <p:sp>
          <p:nvSpPr>
            <p:cNvPr id="2876" name="Google Shape;2876;p162"/>
            <p:cNvSpPr txBox="1"/>
            <p:nvPr/>
          </p:nvSpPr>
          <p:spPr>
            <a:xfrm>
              <a:off x="1142800" y="1308650"/>
              <a:ext cx="9530400" cy="1548900"/>
            </a:xfrm>
            <a:prstGeom prst="rect">
              <a:avLst/>
            </a:prstGeom>
            <a:noFill/>
            <a:ln>
              <a:noFill/>
            </a:ln>
          </p:spPr>
          <p:txBody>
            <a:bodyPr anchorCtr="0" anchor="t" bIns="91425" lIns="91425" spcFirstLastPara="1" rIns="91425" wrap="square" tIns="91425">
              <a:noAutofit/>
            </a:bodyPr>
            <a:lstStyle/>
            <a:p>
              <a:pPr indent="-349250" lvl="0" marL="457200" marR="0" rtl="0" algn="just">
                <a:lnSpc>
                  <a:spcPct val="115000"/>
                </a:lnSpc>
                <a:spcBef>
                  <a:spcPts val="0"/>
                </a:spcBef>
                <a:spcAft>
                  <a:spcPts val="0"/>
                </a:spcAft>
                <a:buClr>
                  <a:schemeClr val="dk1"/>
                </a:buClr>
                <a:buSzPts val="1900"/>
                <a:buFont typeface="Calibri"/>
                <a:buChar char="●"/>
              </a:pPr>
              <a:r>
                <a:rPr b="0" i="0" lang="en-US" sz="1900" u="none" cap="none" strike="noStrike">
                  <a:solidFill>
                    <a:schemeClr val="dk1"/>
                  </a:solidFill>
                  <a:latin typeface="Calibri"/>
                  <a:ea typeface="Calibri"/>
                  <a:cs typeface="Calibri"/>
                  <a:sym typeface="Calibri"/>
                </a:rPr>
                <a:t>Underneath the name of users’ starred conversation, all channels can be seen in the sidebar. </a:t>
              </a:r>
              <a:endParaRPr b="0" i="0" sz="1900" u="none" cap="none" strike="noStrike">
                <a:solidFill>
                  <a:schemeClr val="dk1"/>
                </a:solidFill>
                <a:latin typeface="Calibri"/>
                <a:ea typeface="Calibri"/>
                <a:cs typeface="Calibri"/>
                <a:sym typeface="Calibri"/>
              </a:endParaRPr>
            </a:p>
            <a:p>
              <a:pPr indent="-349250" lvl="1" marL="914400" marR="0" rtl="0" algn="just">
                <a:lnSpc>
                  <a:spcPct val="115000"/>
                </a:lnSpc>
                <a:spcBef>
                  <a:spcPts val="0"/>
                </a:spcBef>
                <a:spcAft>
                  <a:spcPts val="0"/>
                </a:spcAft>
                <a:buClr>
                  <a:schemeClr val="dk1"/>
                </a:buClr>
                <a:buSzPts val="1900"/>
                <a:buFont typeface="Calibri"/>
                <a:buChar char="○"/>
              </a:pPr>
              <a:r>
                <a:rPr b="0" i="0" lang="en-US" sz="1900" u="none" cap="none" strike="noStrike">
                  <a:solidFill>
                    <a:schemeClr val="dk1"/>
                  </a:solidFill>
                  <a:latin typeface="Calibri"/>
                  <a:ea typeface="Calibri"/>
                  <a:cs typeface="Calibri"/>
                  <a:sym typeface="Calibri"/>
                </a:rPr>
                <a:t>Public channel (#) &gt; everyone in the organization can join. </a:t>
              </a:r>
              <a:endParaRPr b="0" i="0" sz="1900" u="none" cap="none" strike="noStrike">
                <a:solidFill>
                  <a:schemeClr val="dk1"/>
                </a:solidFill>
                <a:latin typeface="Calibri"/>
                <a:ea typeface="Calibri"/>
                <a:cs typeface="Calibri"/>
                <a:sym typeface="Calibri"/>
              </a:endParaRPr>
            </a:p>
            <a:p>
              <a:pPr indent="-349250" lvl="1" marL="914400" marR="0" rtl="0" algn="just">
                <a:lnSpc>
                  <a:spcPct val="115000"/>
                </a:lnSpc>
                <a:spcBef>
                  <a:spcPts val="0"/>
                </a:spcBef>
                <a:spcAft>
                  <a:spcPts val="0"/>
                </a:spcAft>
                <a:buClr>
                  <a:schemeClr val="dk1"/>
                </a:buClr>
                <a:buSzPts val="1900"/>
                <a:buFont typeface="Calibri"/>
                <a:buChar char="○"/>
              </a:pPr>
              <a:r>
                <a:rPr b="0" i="0" lang="en-US" sz="1900" u="none" cap="none" strike="noStrike">
                  <a:solidFill>
                    <a:schemeClr val="dk1"/>
                  </a:solidFill>
                  <a:latin typeface="Calibri"/>
                  <a:ea typeface="Calibri"/>
                  <a:cs typeface="Calibri"/>
                  <a:sym typeface="Calibri"/>
                </a:rPr>
                <a:t>Private channel (   ) &gt; only selected people can join. </a:t>
              </a:r>
              <a:endParaRPr b="0" i="0" sz="1900" u="none" cap="none" strike="noStrike">
                <a:solidFill>
                  <a:schemeClr val="dk1"/>
                </a:solidFill>
                <a:latin typeface="Calibri"/>
                <a:ea typeface="Calibri"/>
                <a:cs typeface="Calibri"/>
                <a:sym typeface="Calibri"/>
              </a:endParaRPr>
            </a:p>
            <a:p>
              <a:pPr indent="0" lvl="0" marL="457200" marR="0" rtl="0" algn="just">
                <a:lnSpc>
                  <a:spcPct val="115000"/>
                </a:lnSpc>
                <a:spcBef>
                  <a:spcPts val="0"/>
                </a:spcBef>
                <a:spcAft>
                  <a:spcPts val="1600"/>
                </a:spcAft>
                <a:buClr>
                  <a:srgbClr val="000000"/>
                </a:buClr>
                <a:buSzPts val="1600"/>
                <a:buFont typeface="Arial"/>
                <a:buNone/>
              </a:pPr>
              <a:r>
                <a:t/>
              </a:r>
              <a:endParaRPr b="0" i="0" sz="1600" u="none" cap="none" strike="noStrike">
                <a:solidFill>
                  <a:srgbClr val="000000"/>
                </a:solidFill>
                <a:latin typeface="Lato"/>
                <a:ea typeface="Lato"/>
                <a:cs typeface="Lato"/>
                <a:sym typeface="Lato"/>
              </a:endParaRPr>
            </a:p>
          </p:txBody>
        </p:sp>
        <p:pic>
          <p:nvPicPr>
            <p:cNvPr id="2877" name="Google Shape;2877;p162"/>
            <p:cNvPicPr preferRelativeResize="0"/>
            <p:nvPr/>
          </p:nvPicPr>
          <p:blipFill rotWithShape="1">
            <a:blip r:embed="rId4">
              <a:alphaModFix/>
            </a:blip>
            <a:srcRect b="0" l="0" r="0" t="0"/>
            <a:stretch/>
          </p:blipFill>
          <p:spPr>
            <a:xfrm>
              <a:off x="3767328" y="2412188"/>
              <a:ext cx="195554" cy="210975"/>
            </a:xfrm>
            <a:prstGeom prst="rect">
              <a:avLst/>
            </a:prstGeom>
            <a:noFill/>
            <a:ln>
              <a:noFill/>
            </a:ln>
          </p:spPr>
        </p:pic>
      </p:grpSp>
      <p:pic>
        <p:nvPicPr>
          <p:cNvPr id="2878" name="Google Shape;2878;p162"/>
          <p:cNvPicPr preferRelativeResize="0"/>
          <p:nvPr/>
        </p:nvPicPr>
        <p:blipFill>
          <a:blip r:embed="rId5">
            <a:alphaModFix/>
          </a:blip>
          <a:stretch>
            <a:fillRect/>
          </a:stretch>
        </p:blipFill>
        <p:spPr>
          <a:xfrm>
            <a:off x="2129175" y="2814475"/>
            <a:ext cx="7933640" cy="3695651"/>
          </a:xfrm>
          <a:prstGeom prst="rect">
            <a:avLst/>
          </a:prstGeom>
          <a:noFill/>
          <a:ln>
            <a:noFill/>
          </a:ln>
        </p:spPr>
      </p:pic>
      <p:sp>
        <p:nvSpPr>
          <p:cNvPr id="2879" name="Google Shape;2879;p162"/>
          <p:cNvSpPr/>
          <p:nvPr/>
        </p:nvSpPr>
        <p:spPr>
          <a:xfrm>
            <a:off x="2394600" y="3111350"/>
            <a:ext cx="1433400" cy="1026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Tree>
  </p:cSld>
  <p:clrMapOvr>
    <a:masterClrMapping/>
  </p:clrMapOvr>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4" name="Shape 2884"/>
        <p:cNvGrpSpPr/>
        <p:nvPr/>
      </p:nvGrpSpPr>
      <p:grpSpPr>
        <a:xfrm>
          <a:off x="0" y="0"/>
          <a:ext cx="0" cy="0"/>
          <a:chOff x="0" y="0"/>
          <a:chExt cx="0" cy="0"/>
        </a:xfrm>
      </p:grpSpPr>
      <p:sp>
        <p:nvSpPr>
          <p:cNvPr id="2885" name="Google Shape;2885;p163"/>
          <p:cNvSpPr txBox="1"/>
          <p:nvPr/>
        </p:nvSpPr>
        <p:spPr>
          <a:xfrm>
            <a:off x="1618350" y="1074550"/>
            <a:ext cx="8955300" cy="1927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700"/>
              <a:buFont typeface="Arial"/>
              <a:buNone/>
            </a:pPr>
            <a:r>
              <a:rPr b="1" i="0" lang="en-US" sz="1700" u="none" cap="none" strike="noStrike">
                <a:solidFill>
                  <a:srgbClr val="E32490"/>
                </a:solidFill>
                <a:latin typeface="Calibri"/>
                <a:ea typeface="Calibri"/>
                <a:cs typeface="Calibri"/>
                <a:sym typeface="Calibri"/>
              </a:rPr>
              <a:t>Create a channel</a:t>
            </a:r>
            <a:endParaRPr b="0" i="0" sz="1200" u="none" cap="none" strike="noStrike">
              <a:solidFill>
                <a:schemeClr val="dk1"/>
              </a:solidFill>
              <a:latin typeface="Calibri"/>
              <a:ea typeface="Calibri"/>
              <a:cs typeface="Calibri"/>
              <a:sym typeface="Calibri"/>
            </a:endParaRPr>
          </a:p>
          <a:p>
            <a:pPr indent="-330200" lvl="0" marL="457200" marR="0" rtl="0" algn="l">
              <a:lnSpc>
                <a:spcPct val="115000"/>
              </a:lnSpc>
              <a:spcBef>
                <a:spcPts val="0"/>
              </a:spcBef>
              <a:spcAft>
                <a:spcPts val="0"/>
              </a:spcAft>
              <a:buClr>
                <a:schemeClr val="dk1"/>
              </a:buClr>
              <a:buSzPts val="1600"/>
              <a:buFont typeface="Lato"/>
              <a:buAutoNum type="arabicPeriod"/>
            </a:pPr>
            <a:r>
              <a:rPr b="0" i="0" lang="en-US" sz="1600" u="none" cap="none" strike="noStrike">
                <a:solidFill>
                  <a:schemeClr val="dk1"/>
                </a:solidFill>
                <a:latin typeface="Calibri"/>
                <a:ea typeface="Calibri"/>
                <a:cs typeface="Calibri"/>
                <a:sym typeface="Calibri"/>
              </a:rPr>
              <a:t>Click the (+) button on the sidebar</a:t>
            </a:r>
            <a:r>
              <a:rPr b="1" i="0" lang="en-US" sz="1600" u="none" cap="none" strike="noStrike">
                <a:solidFill>
                  <a:srgbClr val="FF0000"/>
                </a:solidFill>
                <a:latin typeface="Calibri"/>
                <a:ea typeface="Calibri"/>
                <a:cs typeface="Calibri"/>
                <a:sym typeface="Calibri"/>
              </a:rPr>
              <a:t> </a:t>
            </a:r>
            <a:endParaRPr b="1" i="0" sz="1600" u="none" cap="none" strike="noStrike">
              <a:solidFill>
                <a:srgbClr val="FF0000"/>
              </a:solidFill>
              <a:latin typeface="Calibri"/>
              <a:ea typeface="Calibri"/>
              <a:cs typeface="Calibri"/>
              <a:sym typeface="Calibri"/>
            </a:endParaRPr>
          </a:p>
          <a:p>
            <a:pPr indent="-330200" lvl="0" marL="457200" marR="0" rtl="0" algn="l">
              <a:lnSpc>
                <a:spcPct val="115000"/>
              </a:lnSpc>
              <a:spcBef>
                <a:spcPts val="0"/>
              </a:spcBef>
              <a:spcAft>
                <a:spcPts val="0"/>
              </a:spcAft>
              <a:buClr>
                <a:schemeClr val="dk1"/>
              </a:buClr>
              <a:buSzPts val="1600"/>
              <a:buFont typeface="Lato"/>
              <a:buAutoNum type="arabicPeriod"/>
            </a:pPr>
            <a:r>
              <a:rPr b="0" i="0" lang="en-US" sz="1600" u="none" cap="none" strike="noStrike">
                <a:solidFill>
                  <a:schemeClr val="dk1"/>
                </a:solidFill>
                <a:latin typeface="Calibri"/>
                <a:ea typeface="Calibri"/>
                <a:cs typeface="Calibri"/>
                <a:sym typeface="Calibri"/>
              </a:rPr>
              <a:t>Click </a:t>
            </a:r>
            <a:r>
              <a:rPr b="1" i="0" lang="en-US" sz="1600" u="none" cap="none" strike="noStrike">
                <a:solidFill>
                  <a:schemeClr val="dk1"/>
                </a:solidFill>
                <a:latin typeface="Calibri"/>
                <a:ea typeface="Calibri"/>
                <a:cs typeface="Calibri"/>
                <a:sym typeface="Calibri"/>
              </a:rPr>
              <a:t>Create Channel</a:t>
            </a:r>
            <a:r>
              <a:rPr b="0" i="0" lang="en-US" sz="1600" u="none" cap="none" strike="noStrike">
                <a:solidFill>
                  <a:schemeClr val="dk1"/>
                </a:solidFill>
                <a:latin typeface="Calibri"/>
                <a:ea typeface="Calibri"/>
                <a:cs typeface="Calibri"/>
                <a:sym typeface="Calibri"/>
              </a:rPr>
              <a:t> &gt; Toggle on/off for private/public channel &gt; fill in channel info &gt; Invite members &gt; Create channel</a:t>
            </a:r>
            <a:endParaRPr b="0" i="0" sz="1600" u="none" cap="none" strike="noStrike">
              <a:solidFill>
                <a:schemeClr val="dk1"/>
              </a:solidFill>
              <a:latin typeface="Calibri"/>
              <a:ea typeface="Calibri"/>
              <a:cs typeface="Calibri"/>
              <a:sym typeface="Calibri"/>
            </a:endParaRPr>
          </a:p>
          <a:p>
            <a:pPr indent="0" lvl="0" marL="0" marR="0" rtl="0" algn="l">
              <a:lnSpc>
                <a:spcPct val="115000"/>
              </a:lnSpc>
              <a:spcBef>
                <a:spcPts val="1600"/>
              </a:spcBef>
              <a:spcAft>
                <a:spcPts val="1600"/>
              </a:spcAft>
              <a:buClr>
                <a:srgbClr val="000000"/>
              </a:buClr>
              <a:buSzPts val="1600"/>
              <a:buFont typeface="Arial"/>
              <a:buNone/>
            </a:pPr>
            <a:r>
              <a:rPr b="0" i="1" lang="en-US" sz="1600" u="none" cap="none" strike="noStrike">
                <a:solidFill>
                  <a:schemeClr val="dk1"/>
                </a:solidFill>
                <a:latin typeface="Calibri"/>
                <a:ea typeface="Calibri"/>
                <a:cs typeface="Calibri"/>
                <a:sym typeface="Calibri"/>
              </a:rPr>
              <a:t>*Note: Names must be without spaces or periods, and can’t be longer than 50 characters</a:t>
            </a:r>
            <a:endParaRPr b="0" i="0" sz="1600" u="none" cap="none" strike="noStrike">
              <a:solidFill>
                <a:srgbClr val="000000"/>
              </a:solidFill>
              <a:latin typeface="Calibri"/>
              <a:ea typeface="Calibri"/>
              <a:cs typeface="Calibri"/>
              <a:sym typeface="Calibri"/>
            </a:endParaRPr>
          </a:p>
        </p:txBody>
      </p:sp>
      <p:sp>
        <p:nvSpPr>
          <p:cNvPr id="2886" name="Google Shape;2886;p163"/>
          <p:cNvSpPr txBox="1"/>
          <p:nvPr>
            <p:ph type="title"/>
          </p:nvPr>
        </p:nvSpPr>
        <p:spPr>
          <a:xfrm>
            <a:off x="302850" y="565300"/>
            <a:ext cx="11586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2800"/>
              <a:buNone/>
            </a:pPr>
            <a:r>
              <a:rPr b="1" lang="en-US">
                <a:solidFill>
                  <a:schemeClr val="dk1"/>
                </a:solidFill>
                <a:latin typeface="Arial"/>
                <a:ea typeface="Arial"/>
                <a:cs typeface="Arial"/>
                <a:sym typeface="Arial"/>
              </a:rPr>
              <a:t>Team Chat </a:t>
            </a:r>
            <a:r>
              <a:rPr lang="en-US">
                <a:solidFill>
                  <a:schemeClr val="dk1"/>
                </a:solidFill>
                <a:latin typeface="Arial"/>
                <a:ea typeface="Arial"/>
                <a:cs typeface="Arial"/>
                <a:sym typeface="Arial"/>
              </a:rPr>
              <a:t>&lt;Channels&gt;</a:t>
            </a:r>
            <a:endParaRPr>
              <a:solidFill>
                <a:schemeClr val="dk1"/>
              </a:solidFill>
              <a:latin typeface="Arial"/>
              <a:ea typeface="Arial"/>
              <a:cs typeface="Arial"/>
              <a:sym typeface="Arial"/>
            </a:endParaRPr>
          </a:p>
        </p:txBody>
      </p:sp>
      <p:pic>
        <p:nvPicPr>
          <p:cNvPr id="2887" name="Google Shape;2887;p163"/>
          <p:cNvPicPr preferRelativeResize="0"/>
          <p:nvPr/>
        </p:nvPicPr>
        <p:blipFill>
          <a:blip r:embed="rId4">
            <a:alphaModFix/>
          </a:blip>
          <a:stretch>
            <a:fillRect/>
          </a:stretch>
        </p:blipFill>
        <p:spPr>
          <a:xfrm>
            <a:off x="119825" y="3160225"/>
            <a:ext cx="4066651" cy="2633151"/>
          </a:xfrm>
          <a:prstGeom prst="rect">
            <a:avLst/>
          </a:prstGeom>
          <a:noFill/>
          <a:ln cap="flat" cmpd="sng" w="9525">
            <a:solidFill>
              <a:schemeClr val="dk2"/>
            </a:solidFill>
            <a:prstDash val="solid"/>
            <a:round/>
            <a:headEnd len="sm" w="sm" type="none"/>
            <a:tailEnd len="sm" w="sm" type="none"/>
          </a:ln>
        </p:spPr>
      </p:pic>
      <p:sp>
        <p:nvSpPr>
          <p:cNvPr id="2888" name="Google Shape;2888;p163"/>
          <p:cNvSpPr/>
          <p:nvPr/>
        </p:nvSpPr>
        <p:spPr>
          <a:xfrm>
            <a:off x="2117675" y="3355700"/>
            <a:ext cx="211800" cy="260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2889" name="Google Shape;2889;p163"/>
          <p:cNvSpPr/>
          <p:nvPr/>
        </p:nvSpPr>
        <p:spPr>
          <a:xfrm>
            <a:off x="2557500" y="3355700"/>
            <a:ext cx="1221600" cy="390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pic>
        <p:nvPicPr>
          <p:cNvPr id="2890" name="Google Shape;2890;p163"/>
          <p:cNvPicPr preferRelativeResize="0"/>
          <p:nvPr/>
        </p:nvPicPr>
        <p:blipFill>
          <a:blip r:embed="rId5">
            <a:alphaModFix/>
          </a:blip>
          <a:stretch>
            <a:fillRect/>
          </a:stretch>
        </p:blipFill>
        <p:spPr>
          <a:xfrm>
            <a:off x="5414001" y="3001750"/>
            <a:ext cx="6162295" cy="3551451"/>
          </a:xfrm>
          <a:prstGeom prst="rect">
            <a:avLst/>
          </a:prstGeom>
          <a:noFill/>
          <a:ln>
            <a:noFill/>
          </a:ln>
        </p:spPr>
      </p:pic>
      <p:cxnSp>
        <p:nvCxnSpPr>
          <p:cNvPr id="2891" name="Google Shape;2891;p163"/>
          <p:cNvCxnSpPr>
            <a:stCxn id="2889" idx="3"/>
            <a:endCxn id="2890" idx="1"/>
          </p:cNvCxnSpPr>
          <p:nvPr/>
        </p:nvCxnSpPr>
        <p:spPr>
          <a:xfrm>
            <a:off x="3779100" y="3551150"/>
            <a:ext cx="1635000" cy="1226400"/>
          </a:xfrm>
          <a:prstGeom prst="bentConnector3">
            <a:avLst>
              <a:gd fmla="val 49997" name="adj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6" name="Shape 2896"/>
        <p:cNvGrpSpPr/>
        <p:nvPr/>
      </p:nvGrpSpPr>
      <p:grpSpPr>
        <a:xfrm>
          <a:off x="0" y="0"/>
          <a:ext cx="0" cy="0"/>
          <a:chOff x="0" y="0"/>
          <a:chExt cx="0" cy="0"/>
        </a:xfrm>
      </p:grpSpPr>
      <p:sp>
        <p:nvSpPr>
          <p:cNvPr id="2897" name="Google Shape;2897;p164"/>
          <p:cNvSpPr txBox="1"/>
          <p:nvPr>
            <p:ph type="title"/>
          </p:nvPr>
        </p:nvSpPr>
        <p:spPr>
          <a:xfrm>
            <a:off x="302850" y="565300"/>
            <a:ext cx="11586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2800"/>
              <a:buNone/>
            </a:pPr>
            <a:r>
              <a:rPr b="1" lang="en-US">
                <a:solidFill>
                  <a:schemeClr val="dk1"/>
                </a:solidFill>
                <a:latin typeface="Arial"/>
                <a:ea typeface="Arial"/>
                <a:cs typeface="Arial"/>
                <a:sym typeface="Arial"/>
              </a:rPr>
              <a:t>Team Chat </a:t>
            </a:r>
            <a:r>
              <a:rPr lang="en-US">
                <a:solidFill>
                  <a:schemeClr val="dk1"/>
                </a:solidFill>
                <a:latin typeface="Arial"/>
                <a:ea typeface="Arial"/>
                <a:cs typeface="Arial"/>
                <a:sym typeface="Arial"/>
              </a:rPr>
              <a:t>&lt;Channels&gt;</a:t>
            </a:r>
            <a:endParaRPr>
              <a:solidFill>
                <a:schemeClr val="dk1"/>
              </a:solidFill>
              <a:latin typeface="Arial"/>
              <a:ea typeface="Arial"/>
              <a:cs typeface="Arial"/>
              <a:sym typeface="Arial"/>
            </a:endParaRPr>
          </a:p>
        </p:txBody>
      </p:sp>
      <p:sp>
        <p:nvSpPr>
          <p:cNvPr id="2898" name="Google Shape;2898;p164"/>
          <p:cNvSpPr txBox="1"/>
          <p:nvPr/>
        </p:nvSpPr>
        <p:spPr>
          <a:xfrm>
            <a:off x="111050" y="2114525"/>
            <a:ext cx="3992100" cy="1719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700"/>
              <a:buFont typeface="Arial"/>
              <a:buNone/>
            </a:pPr>
            <a:r>
              <a:rPr b="1" i="0" lang="en-US" sz="1700" u="none" cap="none" strike="noStrike">
                <a:solidFill>
                  <a:srgbClr val="E32490"/>
                </a:solidFill>
                <a:latin typeface="Calibri"/>
                <a:ea typeface="Calibri"/>
                <a:cs typeface="Calibri"/>
                <a:sym typeface="Calibri"/>
              </a:rPr>
              <a:t>Leave / Archive a channel</a:t>
            </a:r>
            <a:endParaRPr b="0" i="0" sz="1200" u="none" cap="none" strike="noStrike">
              <a:solidFill>
                <a:schemeClr val="dk1"/>
              </a:solidFill>
              <a:latin typeface="Calibri"/>
              <a:ea typeface="Calibri"/>
              <a:cs typeface="Calibri"/>
              <a:sym typeface="Calibri"/>
            </a:endParaRPr>
          </a:p>
          <a:p>
            <a:pPr indent="-330200" lvl="0" marL="457200" marR="0" rtl="0" algn="l">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Members of a channel can click on channel name at the top to go to channel description, leave it by clicking on </a:t>
            </a:r>
            <a:r>
              <a:rPr b="1" lang="en-US" sz="1600">
                <a:solidFill>
                  <a:schemeClr val="dk1"/>
                </a:solidFill>
                <a:latin typeface="Calibri"/>
                <a:ea typeface="Calibri"/>
                <a:cs typeface="Calibri"/>
                <a:sym typeface="Calibri"/>
              </a:rPr>
              <a:t>leave channel</a:t>
            </a:r>
            <a:r>
              <a:rPr lang="en-US" sz="1600">
                <a:solidFill>
                  <a:schemeClr val="dk1"/>
                </a:solidFill>
                <a:latin typeface="Calibri"/>
                <a:ea typeface="Calibri"/>
                <a:cs typeface="Calibri"/>
                <a:sym typeface="Calibri"/>
              </a:rPr>
              <a:t> button at the bottom.</a:t>
            </a:r>
            <a:endParaRPr b="0" i="0" sz="1600" u="none" cap="none" strike="noStrike">
              <a:solidFill>
                <a:schemeClr val="dk1"/>
              </a:solidFill>
              <a:latin typeface="Calibri"/>
              <a:ea typeface="Calibri"/>
              <a:cs typeface="Calibri"/>
              <a:sym typeface="Calibri"/>
            </a:endParaRPr>
          </a:p>
          <a:p>
            <a:pPr indent="-330200" lvl="0" marL="457200" marR="0" rtl="0" algn="l">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The Creator of a channel can archive it by clicking on the </a:t>
            </a:r>
            <a:r>
              <a:rPr b="1" lang="en-US" sz="1600">
                <a:solidFill>
                  <a:schemeClr val="dk1"/>
                </a:solidFill>
                <a:latin typeface="Calibri"/>
                <a:ea typeface="Calibri"/>
                <a:cs typeface="Calibri"/>
                <a:sym typeface="Calibri"/>
              </a:rPr>
              <a:t>Archive channel</a:t>
            </a:r>
            <a:r>
              <a:rPr lang="en-US" sz="1600">
                <a:solidFill>
                  <a:schemeClr val="dk1"/>
                </a:solidFill>
                <a:latin typeface="Calibri"/>
                <a:ea typeface="Calibri"/>
                <a:cs typeface="Calibri"/>
                <a:sym typeface="Calibri"/>
              </a:rPr>
              <a:t> button.</a:t>
            </a:r>
            <a:endParaRPr b="1" i="0" sz="1600" u="none" cap="none" strike="noStrike">
              <a:solidFill>
                <a:schemeClr val="dk1"/>
              </a:solidFill>
              <a:latin typeface="Calibri"/>
              <a:ea typeface="Calibri"/>
              <a:cs typeface="Calibri"/>
              <a:sym typeface="Calibri"/>
            </a:endParaRPr>
          </a:p>
        </p:txBody>
      </p:sp>
      <p:pic>
        <p:nvPicPr>
          <p:cNvPr id="2899" name="Google Shape;2899;p164"/>
          <p:cNvPicPr preferRelativeResize="0"/>
          <p:nvPr/>
        </p:nvPicPr>
        <p:blipFill>
          <a:blip r:embed="rId4">
            <a:alphaModFix/>
          </a:blip>
          <a:stretch>
            <a:fillRect/>
          </a:stretch>
        </p:blipFill>
        <p:spPr>
          <a:xfrm>
            <a:off x="4280000" y="1301800"/>
            <a:ext cx="3701263" cy="3853634"/>
          </a:xfrm>
          <a:prstGeom prst="rect">
            <a:avLst/>
          </a:prstGeom>
          <a:noFill/>
          <a:ln>
            <a:noFill/>
          </a:ln>
        </p:spPr>
      </p:pic>
      <p:pic>
        <p:nvPicPr>
          <p:cNvPr id="2900" name="Google Shape;2900;p164"/>
          <p:cNvPicPr preferRelativeResize="0"/>
          <p:nvPr/>
        </p:nvPicPr>
        <p:blipFill>
          <a:blip r:embed="rId5">
            <a:alphaModFix/>
          </a:blip>
          <a:stretch>
            <a:fillRect/>
          </a:stretch>
        </p:blipFill>
        <p:spPr>
          <a:xfrm>
            <a:off x="8338325" y="1301800"/>
            <a:ext cx="3701275" cy="3853634"/>
          </a:xfrm>
          <a:prstGeom prst="rect">
            <a:avLst/>
          </a:prstGeom>
          <a:noFill/>
          <a:ln>
            <a:noFill/>
          </a:ln>
        </p:spPr>
      </p:pic>
      <p:sp>
        <p:nvSpPr>
          <p:cNvPr id="2901" name="Google Shape;2901;p164"/>
          <p:cNvSpPr txBox="1"/>
          <p:nvPr/>
        </p:nvSpPr>
        <p:spPr>
          <a:xfrm>
            <a:off x="9350013" y="5408200"/>
            <a:ext cx="1677900" cy="472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sz="1867">
                <a:solidFill>
                  <a:schemeClr val="dk2"/>
                </a:solidFill>
                <a:latin typeface="Quattrocento Sans"/>
                <a:ea typeface="Quattrocento Sans"/>
                <a:cs typeface="Quattrocento Sans"/>
                <a:sym typeface="Quattrocento Sans"/>
              </a:rPr>
              <a:t>Creator’s view</a:t>
            </a:r>
            <a:endParaRPr sz="1867">
              <a:solidFill>
                <a:schemeClr val="dk2"/>
              </a:solidFill>
              <a:latin typeface="Quattrocento Sans"/>
              <a:ea typeface="Quattrocento Sans"/>
              <a:cs typeface="Quattrocento Sans"/>
              <a:sym typeface="Quattrocento Sans"/>
            </a:endParaRPr>
          </a:p>
        </p:txBody>
      </p:sp>
      <p:sp>
        <p:nvSpPr>
          <p:cNvPr id="2902" name="Google Shape;2902;p164"/>
          <p:cNvSpPr txBox="1"/>
          <p:nvPr/>
        </p:nvSpPr>
        <p:spPr>
          <a:xfrm>
            <a:off x="5225238" y="5408200"/>
            <a:ext cx="1810800" cy="472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sz="1867">
                <a:solidFill>
                  <a:schemeClr val="dk2"/>
                </a:solidFill>
                <a:latin typeface="Quattrocento Sans"/>
                <a:ea typeface="Quattrocento Sans"/>
                <a:cs typeface="Quattrocento Sans"/>
                <a:sym typeface="Quattrocento Sans"/>
              </a:rPr>
              <a:t>Member</a:t>
            </a:r>
            <a:r>
              <a:rPr lang="en-US" sz="1867">
                <a:solidFill>
                  <a:schemeClr val="dk2"/>
                </a:solidFill>
                <a:latin typeface="Quattrocento Sans"/>
                <a:ea typeface="Quattrocento Sans"/>
                <a:cs typeface="Quattrocento Sans"/>
                <a:sym typeface="Quattrocento Sans"/>
              </a:rPr>
              <a:t>’s view</a:t>
            </a:r>
            <a:endParaRPr sz="1867">
              <a:solidFill>
                <a:schemeClr val="dk2"/>
              </a:solidFill>
              <a:latin typeface="Quattrocento Sans"/>
              <a:ea typeface="Quattrocento Sans"/>
              <a:cs typeface="Quattrocento Sans"/>
              <a:sym typeface="Quattrocento Sans"/>
            </a:endParaRPr>
          </a:p>
        </p:txBody>
      </p:sp>
    </p:spTree>
  </p:cSld>
  <p:clrMapOvr>
    <a:masterClrMapping/>
  </p:clrMapOvr>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7" name="Shape 2907"/>
        <p:cNvGrpSpPr/>
        <p:nvPr/>
      </p:nvGrpSpPr>
      <p:grpSpPr>
        <a:xfrm>
          <a:off x="0" y="0"/>
          <a:ext cx="0" cy="0"/>
          <a:chOff x="0" y="0"/>
          <a:chExt cx="0" cy="0"/>
        </a:xfrm>
      </p:grpSpPr>
      <p:sp>
        <p:nvSpPr>
          <p:cNvPr id="2908" name="Google Shape;2908;p165"/>
          <p:cNvSpPr txBox="1"/>
          <p:nvPr/>
        </p:nvSpPr>
        <p:spPr>
          <a:xfrm>
            <a:off x="231700" y="1674450"/>
            <a:ext cx="5683200" cy="1374900"/>
          </a:xfrm>
          <a:prstGeom prst="rect">
            <a:avLst/>
          </a:prstGeom>
          <a:noFill/>
          <a:ln>
            <a:noFill/>
          </a:ln>
        </p:spPr>
        <p:txBody>
          <a:bodyPr anchorCtr="0" anchor="t" bIns="91425" lIns="91425" spcFirstLastPara="1" rIns="91425" wrap="square" tIns="91425">
            <a:noAutofit/>
          </a:bodyPr>
          <a:lstStyle/>
          <a:p>
            <a:pPr indent="-330200" lvl="0" marL="457200" marR="0" rtl="0" algn="just">
              <a:lnSpc>
                <a:spcPct val="115000"/>
              </a:lnSpc>
              <a:spcBef>
                <a:spcPts val="0"/>
              </a:spcBef>
              <a:spcAft>
                <a:spcPts val="0"/>
              </a:spcAft>
              <a:buClr>
                <a:schemeClr val="dk1"/>
              </a:buClr>
              <a:buSzPts val="1600"/>
              <a:buFont typeface="Calibri"/>
              <a:buChar char="●"/>
            </a:pPr>
            <a:r>
              <a:rPr b="1" i="0" lang="en-US" sz="1600" u="none" cap="none" strike="noStrike">
                <a:solidFill>
                  <a:schemeClr val="dk1"/>
                </a:solidFill>
                <a:latin typeface="Calibri"/>
                <a:ea typeface="Calibri"/>
                <a:cs typeface="Calibri"/>
                <a:sym typeface="Calibri"/>
              </a:rPr>
              <a:t>Option 1</a:t>
            </a:r>
            <a:r>
              <a:rPr b="0" i="0" lang="en-US" sz="1600" u="none" cap="none" strike="noStrike">
                <a:solidFill>
                  <a:schemeClr val="dk1"/>
                </a:solidFill>
                <a:latin typeface="Calibri"/>
                <a:ea typeface="Calibri"/>
                <a:cs typeface="Calibri"/>
                <a:sym typeface="Calibri"/>
              </a:rPr>
              <a:t>: </a:t>
            </a:r>
            <a:r>
              <a:rPr lang="en-US" sz="1600">
                <a:solidFill>
                  <a:schemeClr val="dk1"/>
                </a:solidFill>
                <a:latin typeface="Calibri"/>
                <a:ea typeface="Calibri"/>
                <a:cs typeface="Calibri"/>
                <a:sym typeface="Calibri"/>
              </a:rPr>
              <a:t>In the Channel Description, Select Members tab, Click on Add Member, type the Name of member or Email address of the member, click Invite.</a:t>
            </a:r>
            <a:endParaRPr b="1" i="0" sz="1600" u="none" cap="none" strike="noStrike">
              <a:solidFill>
                <a:schemeClr val="dk1"/>
              </a:solidFill>
              <a:latin typeface="Calibri"/>
              <a:ea typeface="Calibri"/>
              <a:cs typeface="Calibri"/>
              <a:sym typeface="Calibri"/>
            </a:endParaRPr>
          </a:p>
        </p:txBody>
      </p:sp>
      <p:sp>
        <p:nvSpPr>
          <p:cNvPr id="2909" name="Google Shape;2909;p165"/>
          <p:cNvSpPr txBox="1"/>
          <p:nvPr>
            <p:ph type="title"/>
          </p:nvPr>
        </p:nvSpPr>
        <p:spPr>
          <a:xfrm>
            <a:off x="302850" y="565300"/>
            <a:ext cx="11586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2800"/>
              <a:buNone/>
            </a:pPr>
            <a:r>
              <a:rPr b="1" lang="en-US">
                <a:solidFill>
                  <a:schemeClr val="dk1"/>
                </a:solidFill>
                <a:latin typeface="Arial"/>
                <a:ea typeface="Arial"/>
                <a:cs typeface="Arial"/>
                <a:sym typeface="Arial"/>
              </a:rPr>
              <a:t>Team Chat </a:t>
            </a:r>
            <a:r>
              <a:rPr lang="en-US">
                <a:solidFill>
                  <a:schemeClr val="dk1"/>
                </a:solidFill>
                <a:latin typeface="Arial"/>
                <a:ea typeface="Arial"/>
                <a:cs typeface="Arial"/>
                <a:sym typeface="Arial"/>
              </a:rPr>
              <a:t>&lt;Channels&gt;</a:t>
            </a:r>
            <a:endParaRPr>
              <a:solidFill>
                <a:schemeClr val="dk1"/>
              </a:solidFill>
              <a:latin typeface="Arial"/>
              <a:ea typeface="Arial"/>
              <a:cs typeface="Arial"/>
              <a:sym typeface="Arial"/>
            </a:endParaRPr>
          </a:p>
        </p:txBody>
      </p:sp>
      <p:cxnSp>
        <p:nvCxnSpPr>
          <p:cNvPr id="2910" name="Google Shape;2910;p165"/>
          <p:cNvCxnSpPr>
            <a:stCxn id="2911" idx="2"/>
            <a:endCxn id="2912" idx="0"/>
          </p:cNvCxnSpPr>
          <p:nvPr/>
        </p:nvCxnSpPr>
        <p:spPr>
          <a:xfrm>
            <a:off x="9275275" y="3551800"/>
            <a:ext cx="0" cy="294900"/>
          </a:xfrm>
          <a:prstGeom prst="straightConnector1">
            <a:avLst/>
          </a:prstGeom>
          <a:noFill/>
          <a:ln cap="flat" cmpd="sng" w="9525">
            <a:solidFill>
              <a:srgbClr val="FF0000"/>
            </a:solidFill>
            <a:prstDash val="solid"/>
            <a:round/>
            <a:headEnd len="sm" w="sm" type="none"/>
            <a:tailEnd len="med" w="med" type="triangle"/>
          </a:ln>
        </p:spPr>
      </p:cxnSp>
      <p:sp>
        <p:nvSpPr>
          <p:cNvPr id="2913" name="Google Shape;2913;p165"/>
          <p:cNvSpPr txBox="1"/>
          <p:nvPr/>
        </p:nvSpPr>
        <p:spPr>
          <a:xfrm>
            <a:off x="6313225" y="1721538"/>
            <a:ext cx="5498700" cy="1280700"/>
          </a:xfrm>
          <a:prstGeom prst="rect">
            <a:avLst/>
          </a:prstGeom>
          <a:noFill/>
          <a:ln>
            <a:noFill/>
          </a:ln>
        </p:spPr>
        <p:txBody>
          <a:bodyPr anchorCtr="0" anchor="t" bIns="91425" lIns="91425" spcFirstLastPara="1" rIns="91425" wrap="square" tIns="91425">
            <a:spAutoFit/>
          </a:bodyPr>
          <a:lstStyle/>
          <a:p>
            <a:pPr indent="-330200" lvl="0" marL="457200" marR="0" rtl="0" algn="just">
              <a:lnSpc>
                <a:spcPct val="115000"/>
              </a:lnSpc>
              <a:spcBef>
                <a:spcPts val="0"/>
              </a:spcBef>
              <a:spcAft>
                <a:spcPts val="0"/>
              </a:spcAft>
              <a:buClr>
                <a:schemeClr val="dk1"/>
              </a:buClr>
              <a:buSzPts val="1600"/>
              <a:buFont typeface="Calibri"/>
              <a:buChar char="●"/>
            </a:pPr>
            <a:r>
              <a:rPr b="1" i="0" lang="en-US" sz="1600" u="none" cap="none" strike="noStrike">
                <a:solidFill>
                  <a:schemeClr val="dk1"/>
                </a:solidFill>
                <a:latin typeface="Calibri"/>
                <a:ea typeface="Calibri"/>
                <a:cs typeface="Calibri"/>
                <a:sym typeface="Calibri"/>
              </a:rPr>
              <a:t>Option 2</a:t>
            </a:r>
            <a:r>
              <a:rPr b="0" i="0" lang="en-US" sz="1600" u="none" cap="none" strike="noStrike">
                <a:solidFill>
                  <a:schemeClr val="dk1"/>
                </a:solidFill>
                <a:latin typeface="Calibri"/>
                <a:ea typeface="Calibri"/>
                <a:cs typeface="Calibri"/>
                <a:sym typeface="Calibri"/>
              </a:rPr>
              <a:t>: At the chat box, type </a:t>
            </a:r>
            <a:r>
              <a:rPr b="0" i="0" lang="en-US" sz="1600" u="none" cap="none" strike="noStrike">
                <a:solidFill>
                  <a:srgbClr val="FF0000"/>
                </a:solidFill>
                <a:latin typeface="Calibri"/>
                <a:ea typeface="Calibri"/>
                <a:cs typeface="Calibri"/>
                <a:sym typeface="Calibri"/>
              </a:rPr>
              <a:t>@username</a:t>
            </a:r>
            <a:r>
              <a:rPr b="0" i="0" lang="en-US" sz="1600" u="none" cap="none" strike="noStrike">
                <a:solidFill>
                  <a:schemeClr val="dk1"/>
                </a:solidFill>
                <a:latin typeface="Calibri"/>
                <a:ea typeface="Calibri"/>
                <a:cs typeface="Calibri"/>
                <a:sym typeface="Calibri"/>
              </a:rPr>
              <a:t> to invite them to join the channel</a:t>
            </a:r>
            <a:endParaRPr b="0" i="0" sz="1600" u="none" cap="none" strike="noStrike">
              <a:solidFill>
                <a:schemeClr val="dk1"/>
              </a:solidFill>
              <a:latin typeface="Calibri"/>
              <a:ea typeface="Calibri"/>
              <a:cs typeface="Calibri"/>
              <a:sym typeface="Calibri"/>
            </a:endParaRPr>
          </a:p>
          <a:p>
            <a:pPr indent="-330200" lvl="1" marL="914400" marR="0" rtl="0" algn="just">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If users are already in the channel, type </a:t>
            </a:r>
            <a:r>
              <a:rPr b="0" i="0" lang="en-US" sz="1600" u="none" cap="none" strike="noStrike">
                <a:solidFill>
                  <a:srgbClr val="FF0000"/>
                </a:solidFill>
                <a:latin typeface="Calibri"/>
                <a:ea typeface="Calibri"/>
                <a:cs typeface="Calibri"/>
                <a:sym typeface="Calibri"/>
              </a:rPr>
              <a:t>@username</a:t>
            </a:r>
            <a:r>
              <a:rPr b="0" i="0" lang="en-US" sz="1600" u="none" cap="none" strike="noStrike">
                <a:solidFill>
                  <a:schemeClr val="dk1"/>
                </a:solidFill>
                <a:latin typeface="Calibri"/>
                <a:ea typeface="Calibri"/>
                <a:cs typeface="Calibri"/>
                <a:sym typeface="Calibri"/>
              </a:rPr>
              <a:t> will help notify them for the messages.</a:t>
            </a:r>
            <a:endParaRPr b="0" i="0" sz="1400" u="none" cap="none" strike="noStrike">
              <a:solidFill>
                <a:srgbClr val="000000"/>
              </a:solidFill>
              <a:latin typeface="Arial"/>
              <a:ea typeface="Arial"/>
              <a:cs typeface="Arial"/>
              <a:sym typeface="Arial"/>
            </a:endParaRPr>
          </a:p>
        </p:txBody>
      </p:sp>
      <p:sp>
        <p:nvSpPr>
          <p:cNvPr id="2914" name="Google Shape;2914;p165"/>
          <p:cNvSpPr txBox="1"/>
          <p:nvPr/>
        </p:nvSpPr>
        <p:spPr>
          <a:xfrm>
            <a:off x="586950" y="1225600"/>
            <a:ext cx="3000000" cy="4464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700"/>
              <a:buFont typeface="Arial"/>
              <a:buNone/>
            </a:pPr>
            <a:r>
              <a:rPr b="1" i="0" lang="en-US" sz="1700" u="none" cap="none" strike="noStrike">
                <a:solidFill>
                  <a:srgbClr val="E32490"/>
                </a:solidFill>
                <a:latin typeface="Calibri"/>
                <a:ea typeface="Calibri"/>
                <a:cs typeface="Calibri"/>
                <a:sym typeface="Calibri"/>
              </a:rPr>
              <a:t>Invite people to a channel</a:t>
            </a:r>
            <a:endParaRPr b="0" i="0" sz="1400" u="none" cap="none" strike="noStrike">
              <a:solidFill>
                <a:srgbClr val="000000"/>
              </a:solidFill>
              <a:latin typeface="Arial"/>
              <a:ea typeface="Arial"/>
              <a:cs typeface="Arial"/>
              <a:sym typeface="Arial"/>
            </a:endParaRPr>
          </a:p>
        </p:txBody>
      </p:sp>
      <p:pic>
        <p:nvPicPr>
          <p:cNvPr id="2911" name="Google Shape;2911;p165"/>
          <p:cNvPicPr preferRelativeResize="0"/>
          <p:nvPr/>
        </p:nvPicPr>
        <p:blipFill rotWithShape="1">
          <a:blip r:embed="rId4">
            <a:alphaModFix/>
          </a:blip>
          <a:srcRect b="0" l="0" r="0" t="0"/>
          <a:stretch/>
        </p:blipFill>
        <p:spPr>
          <a:xfrm>
            <a:off x="6488088" y="3065400"/>
            <a:ext cx="5574374" cy="486400"/>
          </a:xfrm>
          <a:prstGeom prst="rect">
            <a:avLst/>
          </a:prstGeom>
          <a:noFill/>
          <a:ln cap="flat" cmpd="sng" w="9525">
            <a:solidFill>
              <a:srgbClr val="8C8C8C"/>
            </a:solidFill>
            <a:prstDash val="solid"/>
            <a:round/>
            <a:headEnd len="sm" w="sm" type="none"/>
            <a:tailEnd len="sm" w="sm" type="none"/>
          </a:ln>
        </p:spPr>
      </p:pic>
      <p:pic>
        <p:nvPicPr>
          <p:cNvPr id="2912" name="Google Shape;2912;p165"/>
          <p:cNvPicPr preferRelativeResize="0"/>
          <p:nvPr/>
        </p:nvPicPr>
        <p:blipFill rotWithShape="1">
          <a:blip r:embed="rId5">
            <a:alphaModFix/>
          </a:blip>
          <a:srcRect b="0" l="0" r="0" t="0"/>
          <a:stretch/>
        </p:blipFill>
        <p:spPr>
          <a:xfrm>
            <a:off x="6657525" y="3846649"/>
            <a:ext cx="5235509" cy="1338700"/>
          </a:xfrm>
          <a:prstGeom prst="rect">
            <a:avLst/>
          </a:prstGeom>
          <a:noFill/>
          <a:ln cap="flat" cmpd="sng" w="9525">
            <a:solidFill>
              <a:srgbClr val="8C8C8C"/>
            </a:solidFill>
            <a:prstDash val="solid"/>
            <a:round/>
            <a:headEnd len="sm" w="sm" type="none"/>
            <a:tailEnd len="sm" w="sm" type="none"/>
          </a:ln>
        </p:spPr>
      </p:pic>
      <p:pic>
        <p:nvPicPr>
          <p:cNvPr id="2915" name="Google Shape;2915;p165"/>
          <p:cNvPicPr preferRelativeResize="0"/>
          <p:nvPr/>
        </p:nvPicPr>
        <p:blipFill>
          <a:blip r:embed="rId6">
            <a:alphaModFix/>
          </a:blip>
          <a:stretch>
            <a:fillRect/>
          </a:stretch>
        </p:blipFill>
        <p:spPr>
          <a:xfrm>
            <a:off x="413050" y="2822038"/>
            <a:ext cx="4408751" cy="1754425"/>
          </a:xfrm>
          <a:prstGeom prst="rect">
            <a:avLst/>
          </a:prstGeom>
          <a:noFill/>
          <a:ln>
            <a:noFill/>
          </a:ln>
        </p:spPr>
      </p:pic>
      <p:pic>
        <p:nvPicPr>
          <p:cNvPr id="2916" name="Google Shape;2916;p165"/>
          <p:cNvPicPr preferRelativeResize="0"/>
          <p:nvPr/>
        </p:nvPicPr>
        <p:blipFill>
          <a:blip r:embed="rId7">
            <a:alphaModFix/>
          </a:blip>
          <a:stretch>
            <a:fillRect/>
          </a:stretch>
        </p:blipFill>
        <p:spPr>
          <a:xfrm>
            <a:off x="1135419" y="4869750"/>
            <a:ext cx="4779481" cy="1754400"/>
          </a:xfrm>
          <a:prstGeom prst="rect">
            <a:avLst/>
          </a:prstGeom>
          <a:noFill/>
          <a:ln>
            <a:noFill/>
          </a:ln>
        </p:spPr>
      </p:pic>
      <p:sp>
        <p:nvSpPr>
          <p:cNvPr id="2917" name="Google Shape;2917;p165"/>
          <p:cNvSpPr/>
          <p:nvPr/>
        </p:nvSpPr>
        <p:spPr>
          <a:xfrm>
            <a:off x="3062475" y="3371975"/>
            <a:ext cx="1107600" cy="294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2918" name="Google Shape;2918;p165"/>
          <p:cNvSpPr/>
          <p:nvPr/>
        </p:nvSpPr>
        <p:spPr>
          <a:xfrm>
            <a:off x="553850" y="4186475"/>
            <a:ext cx="1205400" cy="294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2919" name="Google Shape;2919;p165"/>
          <p:cNvSpPr/>
          <p:nvPr/>
        </p:nvSpPr>
        <p:spPr>
          <a:xfrm>
            <a:off x="1319475" y="5440800"/>
            <a:ext cx="1661400" cy="294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2920" name="Google Shape;2920;p165"/>
          <p:cNvSpPr/>
          <p:nvPr/>
        </p:nvSpPr>
        <p:spPr>
          <a:xfrm>
            <a:off x="5147575" y="5864325"/>
            <a:ext cx="767400" cy="667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cxnSp>
        <p:nvCxnSpPr>
          <p:cNvPr id="2921" name="Google Shape;2921;p165"/>
          <p:cNvCxnSpPr>
            <a:stCxn id="2918" idx="2"/>
            <a:endCxn id="2916" idx="0"/>
          </p:cNvCxnSpPr>
          <p:nvPr/>
        </p:nvCxnSpPr>
        <p:spPr>
          <a:xfrm flipH="1" rot="-5400000">
            <a:off x="2146550" y="3491375"/>
            <a:ext cx="388500" cy="2368500"/>
          </a:xfrm>
          <a:prstGeom prst="bentConnector3">
            <a:avLst>
              <a:gd fmla="val 49984" name="adj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6" name="Shape 2926"/>
        <p:cNvGrpSpPr/>
        <p:nvPr/>
      </p:nvGrpSpPr>
      <p:grpSpPr>
        <a:xfrm>
          <a:off x="0" y="0"/>
          <a:ext cx="0" cy="0"/>
          <a:chOff x="0" y="0"/>
          <a:chExt cx="0" cy="0"/>
        </a:xfrm>
      </p:grpSpPr>
      <p:sp>
        <p:nvSpPr>
          <p:cNvPr id="2927" name="Google Shape;2927;p166"/>
          <p:cNvSpPr txBox="1"/>
          <p:nvPr>
            <p:ph type="title"/>
          </p:nvPr>
        </p:nvSpPr>
        <p:spPr>
          <a:xfrm>
            <a:off x="302850" y="565300"/>
            <a:ext cx="11586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2800"/>
              <a:buNone/>
            </a:pPr>
            <a:r>
              <a:rPr b="1" lang="en-US">
                <a:solidFill>
                  <a:schemeClr val="dk1"/>
                </a:solidFill>
                <a:latin typeface="Arial"/>
                <a:ea typeface="Arial"/>
                <a:cs typeface="Arial"/>
                <a:sym typeface="Arial"/>
              </a:rPr>
              <a:t>Team Chat </a:t>
            </a:r>
            <a:r>
              <a:rPr lang="en-US">
                <a:solidFill>
                  <a:schemeClr val="dk1"/>
                </a:solidFill>
                <a:latin typeface="Arial"/>
                <a:ea typeface="Arial"/>
                <a:cs typeface="Arial"/>
                <a:sym typeface="Arial"/>
              </a:rPr>
              <a:t>&lt;Channels&gt;</a:t>
            </a:r>
            <a:endParaRPr>
              <a:solidFill>
                <a:schemeClr val="dk1"/>
              </a:solidFill>
              <a:latin typeface="Arial"/>
              <a:ea typeface="Arial"/>
              <a:cs typeface="Arial"/>
              <a:sym typeface="Arial"/>
            </a:endParaRPr>
          </a:p>
        </p:txBody>
      </p:sp>
      <p:sp>
        <p:nvSpPr>
          <p:cNvPr id="2928" name="Google Shape;2928;p166"/>
          <p:cNvSpPr txBox="1"/>
          <p:nvPr/>
        </p:nvSpPr>
        <p:spPr>
          <a:xfrm>
            <a:off x="1531325" y="1212625"/>
            <a:ext cx="4659900" cy="21117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700"/>
              <a:buFont typeface="Arial"/>
              <a:buNone/>
            </a:pPr>
            <a:r>
              <a:rPr b="1" i="0" lang="en-US" sz="1700" u="none" cap="none" strike="noStrike">
                <a:solidFill>
                  <a:srgbClr val="E32490"/>
                </a:solidFill>
                <a:latin typeface="Calibri"/>
                <a:ea typeface="Calibri"/>
                <a:cs typeface="Calibri"/>
                <a:sym typeface="Calibri"/>
              </a:rPr>
              <a:t>Search shared files within a channel</a:t>
            </a:r>
            <a:endParaRPr b="1" i="0" sz="1700" u="none" cap="none" strike="noStrike">
              <a:solidFill>
                <a:srgbClr val="E32490"/>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Go to Files tab to see all the files shared in the channel.</a:t>
            </a:r>
            <a:endParaRPr sz="1600">
              <a:solidFill>
                <a:schemeClr val="dk1"/>
              </a:solidFill>
              <a:latin typeface="Calibri"/>
              <a:ea typeface="Calibri"/>
              <a:cs typeface="Calibri"/>
              <a:sym typeface="Calibri"/>
            </a:endParaRPr>
          </a:p>
          <a:p>
            <a:pPr indent="-330200" lvl="1" marL="914400" marR="0" rtl="0" algn="just">
              <a:lnSpc>
                <a:spcPct val="115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User can click to go to chat where the file is shared</a:t>
            </a:r>
            <a:endParaRPr sz="1600">
              <a:solidFill>
                <a:schemeClr val="dk1"/>
              </a:solidFill>
              <a:latin typeface="Calibri"/>
              <a:ea typeface="Calibri"/>
              <a:cs typeface="Calibri"/>
              <a:sym typeface="Calibri"/>
            </a:endParaRPr>
          </a:p>
          <a:p>
            <a:pPr indent="-330200" lvl="1" marL="914400" marR="0" rtl="0" algn="just">
              <a:lnSpc>
                <a:spcPct val="115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Users can also click to download the file.</a:t>
            </a:r>
            <a:endParaRPr sz="1600">
              <a:solidFill>
                <a:schemeClr val="dk1"/>
              </a:solidFill>
              <a:latin typeface="Calibri"/>
              <a:ea typeface="Calibri"/>
              <a:cs typeface="Calibri"/>
              <a:sym typeface="Calibri"/>
            </a:endParaRPr>
          </a:p>
        </p:txBody>
      </p:sp>
      <p:pic>
        <p:nvPicPr>
          <p:cNvPr id="2929" name="Google Shape;2929;p166"/>
          <p:cNvPicPr preferRelativeResize="0"/>
          <p:nvPr/>
        </p:nvPicPr>
        <p:blipFill>
          <a:blip r:embed="rId4">
            <a:alphaModFix/>
          </a:blip>
          <a:stretch>
            <a:fillRect/>
          </a:stretch>
        </p:blipFill>
        <p:spPr>
          <a:xfrm>
            <a:off x="1384725" y="3324325"/>
            <a:ext cx="8700969" cy="3228875"/>
          </a:xfrm>
          <a:prstGeom prst="rect">
            <a:avLst/>
          </a:prstGeom>
          <a:noFill/>
          <a:ln>
            <a:noFill/>
          </a:ln>
        </p:spPr>
      </p:pic>
      <p:sp>
        <p:nvSpPr>
          <p:cNvPr id="2930" name="Google Shape;2930;p166"/>
          <p:cNvSpPr/>
          <p:nvPr/>
        </p:nvSpPr>
        <p:spPr>
          <a:xfrm>
            <a:off x="9128750" y="4042400"/>
            <a:ext cx="297300" cy="266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2931" name="Google Shape;2931;p166"/>
          <p:cNvSpPr/>
          <p:nvPr/>
        </p:nvSpPr>
        <p:spPr>
          <a:xfrm>
            <a:off x="9479275" y="4034800"/>
            <a:ext cx="213300" cy="282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2932" name="Google Shape;2932;p166"/>
          <p:cNvSpPr txBox="1"/>
          <p:nvPr/>
        </p:nvSpPr>
        <p:spPr>
          <a:xfrm>
            <a:off x="7566675" y="4674875"/>
            <a:ext cx="1234500" cy="369300"/>
          </a:xfrm>
          <a:prstGeom prst="rect">
            <a:avLst/>
          </a:prstGeom>
          <a:noFill/>
          <a:ln cap="flat" cmpd="sng" w="9525">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lt1"/>
                </a:solidFill>
                <a:latin typeface="Quattrocento Sans"/>
                <a:ea typeface="Quattrocento Sans"/>
                <a:cs typeface="Quattrocento Sans"/>
                <a:sym typeface="Quattrocento Sans"/>
              </a:rPr>
              <a:t>Show the Chat</a:t>
            </a:r>
            <a:endParaRPr sz="1200">
              <a:solidFill>
                <a:schemeClr val="lt1"/>
              </a:solidFill>
              <a:latin typeface="Quattrocento Sans"/>
              <a:ea typeface="Quattrocento Sans"/>
              <a:cs typeface="Quattrocento Sans"/>
              <a:sym typeface="Quattrocento Sans"/>
            </a:endParaRPr>
          </a:p>
        </p:txBody>
      </p:sp>
      <p:sp>
        <p:nvSpPr>
          <p:cNvPr id="2933" name="Google Shape;2933;p166"/>
          <p:cNvSpPr txBox="1"/>
          <p:nvPr/>
        </p:nvSpPr>
        <p:spPr>
          <a:xfrm>
            <a:off x="7566675" y="5124475"/>
            <a:ext cx="1386900" cy="369300"/>
          </a:xfrm>
          <a:prstGeom prst="rect">
            <a:avLst/>
          </a:prstGeom>
          <a:noFill/>
          <a:ln cap="flat" cmpd="sng" w="9525">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lt1"/>
                </a:solidFill>
                <a:latin typeface="Quattrocento Sans"/>
                <a:ea typeface="Quattrocento Sans"/>
                <a:cs typeface="Quattrocento Sans"/>
                <a:sym typeface="Quattrocento Sans"/>
              </a:rPr>
              <a:t>Download the File</a:t>
            </a:r>
            <a:endParaRPr sz="1200">
              <a:solidFill>
                <a:schemeClr val="lt1"/>
              </a:solidFill>
              <a:latin typeface="Quattrocento Sans"/>
              <a:ea typeface="Quattrocento Sans"/>
              <a:cs typeface="Quattrocento Sans"/>
              <a:sym typeface="Quattrocento Sans"/>
            </a:endParaRPr>
          </a:p>
        </p:txBody>
      </p:sp>
      <p:cxnSp>
        <p:nvCxnSpPr>
          <p:cNvPr id="2934" name="Google Shape;2934;p166"/>
          <p:cNvCxnSpPr>
            <a:stCxn id="2930" idx="2"/>
            <a:endCxn id="2932" idx="3"/>
          </p:cNvCxnSpPr>
          <p:nvPr/>
        </p:nvCxnSpPr>
        <p:spPr>
          <a:xfrm rot="5400000">
            <a:off x="8764100" y="4346300"/>
            <a:ext cx="550500" cy="476100"/>
          </a:xfrm>
          <a:prstGeom prst="bentConnector2">
            <a:avLst/>
          </a:prstGeom>
          <a:noFill/>
          <a:ln cap="flat" cmpd="sng" w="9525">
            <a:solidFill>
              <a:srgbClr val="FF0000"/>
            </a:solidFill>
            <a:prstDash val="solid"/>
            <a:round/>
            <a:headEnd len="med" w="med" type="none"/>
            <a:tailEnd len="med" w="med" type="triangle"/>
          </a:ln>
        </p:spPr>
      </p:cxnSp>
      <p:cxnSp>
        <p:nvCxnSpPr>
          <p:cNvPr id="2935" name="Google Shape;2935;p166"/>
          <p:cNvCxnSpPr>
            <a:stCxn id="2931" idx="2"/>
            <a:endCxn id="2933" idx="3"/>
          </p:cNvCxnSpPr>
          <p:nvPr/>
        </p:nvCxnSpPr>
        <p:spPr>
          <a:xfrm rot="5400000">
            <a:off x="8773525" y="4496800"/>
            <a:ext cx="992400" cy="632400"/>
          </a:xfrm>
          <a:prstGeom prst="bentConnector2">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0" name="Shape 2940"/>
        <p:cNvGrpSpPr/>
        <p:nvPr/>
      </p:nvGrpSpPr>
      <p:grpSpPr>
        <a:xfrm>
          <a:off x="0" y="0"/>
          <a:ext cx="0" cy="0"/>
          <a:chOff x="0" y="0"/>
          <a:chExt cx="0" cy="0"/>
        </a:xfrm>
      </p:grpSpPr>
      <p:sp>
        <p:nvSpPr>
          <p:cNvPr id="2941" name="Google Shape;2941;p167"/>
          <p:cNvSpPr txBox="1"/>
          <p:nvPr/>
        </p:nvSpPr>
        <p:spPr>
          <a:xfrm>
            <a:off x="1649188" y="1671350"/>
            <a:ext cx="7358100" cy="9327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700"/>
              <a:buFont typeface="Arial"/>
              <a:buNone/>
            </a:pPr>
            <a:r>
              <a:rPr b="1" i="0" lang="en-US" sz="1700" u="none" cap="none" strike="noStrike">
                <a:solidFill>
                  <a:srgbClr val="E32490"/>
                </a:solidFill>
                <a:latin typeface="Calibri"/>
                <a:ea typeface="Calibri"/>
                <a:cs typeface="Calibri"/>
                <a:sym typeface="Calibri"/>
              </a:rPr>
              <a:t>Search messages in a channel</a:t>
            </a:r>
            <a:endParaRPr b="1" i="0" sz="1700" u="none" cap="none" strike="noStrike">
              <a:solidFill>
                <a:srgbClr val="E32490"/>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AutoNum type="arabicPeriod"/>
            </a:pPr>
            <a:r>
              <a:rPr b="0" i="0" lang="en-US" sz="1600" u="none" cap="none" strike="noStrike">
                <a:solidFill>
                  <a:schemeClr val="dk1"/>
                </a:solidFill>
                <a:latin typeface="Calibri"/>
                <a:ea typeface="Calibri"/>
                <a:cs typeface="Calibri"/>
                <a:sym typeface="Calibri"/>
              </a:rPr>
              <a:t>Click on the 🔍 icon on the top bar m</a:t>
            </a:r>
            <a:r>
              <a:rPr lang="en-US" sz="1600">
                <a:solidFill>
                  <a:schemeClr val="dk1"/>
                </a:solidFill>
                <a:latin typeface="Calibri"/>
                <a:ea typeface="Calibri"/>
                <a:cs typeface="Calibri"/>
                <a:sym typeface="Calibri"/>
              </a:rPr>
              <a:t>enu to search for a keyword in the chat.</a:t>
            </a:r>
            <a:endParaRPr b="0"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AutoNum type="arabicPeriod"/>
            </a:pPr>
            <a:r>
              <a:rPr b="0" i="0" lang="en-US" sz="1600" u="none" cap="none" strike="noStrike">
                <a:solidFill>
                  <a:schemeClr val="dk1"/>
                </a:solidFill>
                <a:latin typeface="Calibri"/>
                <a:ea typeface="Calibri"/>
                <a:cs typeface="Calibri"/>
                <a:sym typeface="Calibri"/>
              </a:rPr>
              <a:t>Enter the characters &gt; </a:t>
            </a:r>
            <a:r>
              <a:rPr b="1" i="0" lang="en-US" sz="1600" u="none" cap="none" strike="noStrike">
                <a:solidFill>
                  <a:schemeClr val="dk1"/>
                </a:solidFill>
                <a:latin typeface="Calibri"/>
                <a:ea typeface="Calibri"/>
                <a:cs typeface="Calibri"/>
                <a:sym typeface="Calibri"/>
              </a:rPr>
              <a:t>Search</a:t>
            </a:r>
            <a:endParaRPr b="1" i="0" sz="1600" u="none" cap="none" strike="noStrike">
              <a:solidFill>
                <a:schemeClr val="dk1"/>
              </a:solidFill>
              <a:latin typeface="Calibri"/>
              <a:ea typeface="Calibri"/>
              <a:cs typeface="Calibri"/>
              <a:sym typeface="Calibri"/>
            </a:endParaRPr>
          </a:p>
        </p:txBody>
      </p:sp>
      <p:sp>
        <p:nvSpPr>
          <p:cNvPr id="2942" name="Google Shape;2942;p167"/>
          <p:cNvSpPr txBox="1"/>
          <p:nvPr>
            <p:ph type="title"/>
          </p:nvPr>
        </p:nvSpPr>
        <p:spPr>
          <a:xfrm>
            <a:off x="302850" y="565300"/>
            <a:ext cx="11586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2800"/>
              <a:buNone/>
            </a:pPr>
            <a:r>
              <a:rPr b="1" lang="en-US">
                <a:solidFill>
                  <a:schemeClr val="dk1"/>
                </a:solidFill>
                <a:latin typeface="Arial"/>
                <a:ea typeface="Arial"/>
                <a:cs typeface="Arial"/>
                <a:sym typeface="Arial"/>
              </a:rPr>
              <a:t>Team Chat </a:t>
            </a:r>
            <a:r>
              <a:rPr lang="en-US">
                <a:solidFill>
                  <a:schemeClr val="dk1"/>
                </a:solidFill>
                <a:latin typeface="Arial"/>
                <a:ea typeface="Arial"/>
                <a:cs typeface="Arial"/>
                <a:sym typeface="Arial"/>
              </a:rPr>
              <a:t>&lt;Channels&gt;</a:t>
            </a:r>
            <a:endParaRPr>
              <a:solidFill>
                <a:schemeClr val="dk1"/>
              </a:solidFill>
              <a:latin typeface="Arial"/>
              <a:ea typeface="Arial"/>
              <a:cs typeface="Arial"/>
              <a:sym typeface="Arial"/>
            </a:endParaRPr>
          </a:p>
        </p:txBody>
      </p:sp>
      <p:pic>
        <p:nvPicPr>
          <p:cNvPr id="2943" name="Google Shape;2943;p167"/>
          <p:cNvPicPr preferRelativeResize="0"/>
          <p:nvPr/>
        </p:nvPicPr>
        <p:blipFill>
          <a:blip r:embed="rId4">
            <a:alphaModFix/>
          </a:blip>
          <a:stretch>
            <a:fillRect/>
          </a:stretch>
        </p:blipFill>
        <p:spPr>
          <a:xfrm>
            <a:off x="119825" y="2837900"/>
            <a:ext cx="9996124" cy="597850"/>
          </a:xfrm>
          <a:prstGeom prst="rect">
            <a:avLst/>
          </a:prstGeom>
          <a:noFill/>
          <a:ln>
            <a:noFill/>
          </a:ln>
        </p:spPr>
      </p:pic>
      <p:sp>
        <p:nvSpPr>
          <p:cNvPr id="2944" name="Google Shape;2944;p167"/>
          <p:cNvSpPr/>
          <p:nvPr/>
        </p:nvSpPr>
        <p:spPr>
          <a:xfrm>
            <a:off x="9334050" y="2981025"/>
            <a:ext cx="342000" cy="325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2945" name="Google Shape;2945;p167"/>
          <p:cNvSpPr/>
          <p:nvPr/>
        </p:nvSpPr>
        <p:spPr>
          <a:xfrm>
            <a:off x="9725000" y="2997325"/>
            <a:ext cx="260700" cy="325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2946" name="Google Shape;2946;p167"/>
          <p:cNvSpPr txBox="1"/>
          <p:nvPr/>
        </p:nvSpPr>
        <p:spPr>
          <a:xfrm>
            <a:off x="10083375" y="3942125"/>
            <a:ext cx="1629000" cy="3693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dk2"/>
                </a:solidFill>
                <a:latin typeface="Quattrocento Sans"/>
                <a:ea typeface="Quattrocento Sans"/>
                <a:cs typeface="Quattrocento Sans"/>
                <a:sym typeface="Quattrocento Sans"/>
              </a:rPr>
              <a:t>See Pinned messages</a:t>
            </a:r>
            <a:endParaRPr sz="1200">
              <a:solidFill>
                <a:schemeClr val="dk2"/>
              </a:solidFill>
              <a:latin typeface="Quattrocento Sans"/>
              <a:ea typeface="Quattrocento Sans"/>
              <a:cs typeface="Quattrocento Sans"/>
              <a:sym typeface="Quattrocento Sans"/>
            </a:endParaRPr>
          </a:p>
        </p:txBody>
      </p:sp>
      <p:cxnSp>
        <p:nvCxnSpPr>
          <p:cNvPr id="2947" name="Google Shape;2947;p167"/>
          <p:cNvCxnSpPr>
            <a:stCxn id="2945" idx="2"/>
            <a:endCxn id="2946" idx="0"/>
          </p:cNvCxnSpPr>
          <p:nvPr/>
        </p:nvCxnSpPr>
        <p:spPr>
          <a:xfrm flipH="1" rot="-5400000">
            <a:off x="10067150" y="3111325"/>
            <a:ext cx="618900" cy="1042500"/>
          </a:xfrm>
          <a:prstGeom prst="bentConnector3">
            <a:avLst>
              <a:gd fmla="val 50008" name="adj1"/>
            </a:avLst>
          </a:prstGeom>
          <a:noFill/>
          <a:ln cap="flat" cmpd="sng" w="9525">
            <a:solidFill>
              <a:srgbClr val="FF0000"/>
            </a:solidFill>
            <a:prstDash val="solid"/>
            <a:round/>
            <a:headEnd len="med" w="med" type="none"/>
            <a:tailEnd len="med" w="med" type="triangle"/>
          </a:ln>
        </p:spPr>
      </p:cxnSp>
      <p:pic>
        <p:nvPicPr>
          <p:cNvPr id="2948" name="Google Shape;2948;p167"/>
          <p:cNvPicPr preferRelativeResize="0"/>
          <p:nvPr/>
        </p:nvPicPr>
        <p:blipFill>
          <a:blip r:embed="rId5">
            <a:alphaModFix/>
          </a:blip>
          <a:stretch>
            <a:fillRect/>
          </a:stretch>
        </p:blipFill>
        <p:spPr>
          <a:xfrm>
            <a:off x="1194950" y="4164825"/>
            <a:ext cx="5624291" cy="2394174"/>
          </a:xfrm>
          <a:prstGeom prst="rect">
            <a:avLst/>
          </a:prstGeom>
          <a:noFill/>
          <a:ln cap="flat" cmpd="sng" w="9525">
            <a:solidFill>
              <a:schemeClr val="dk2"/>
            </a:solidFill>
            <a:prstDash val="solid"/>
            <a:round/>
            <a:headEnd len="sm" w="sm" type="none"/>
            <a:tailEnd len="sm" w="sm" type="none"/>
          </a:ln>
        </p:spPr>
      </p:pic>
      <p:cxnSp>
        <p:nvCxnSpPr>
          <p:cNvPr id="2949" name="Google Shape;2949;p167"/>
          <p:cNvCxnSpPr>
            <a:stCxn id="2944" idx="2"/>
            <a:endCxn id="2948" idx="3"/>
          </p:cNvCxnSpPr>
          <p:nvPr/>
        </p:nvCxnSpPr>
        <p:spPr>
          <a:xfrm rot="5400000">
            <a:off x="7134600" y="2991375"/>
            <a:ext cx="2055000" cy="2685900"/>
          </a:xfrm>
          <a:prstGeom prst="bentConnector2">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4" name="Shape 2954"/>
        <p:cNvGrpSpPr/>
        <p:nvPr/>
      </p:nvGrpSpPr>
      <p:grpSpPr>
        <a:xfrm>
          <a:off x="0" y="0"/>
          <a:ext cx="0" cy="0"/>
          <a:chOff x="0" y="0"/>
          <a:chExt cx="0" cy="0"/>
        </a:xfrm>
      </p:grpSpPr>
      <p:sp>
        <p:nvSpPr>
          <p:cNvPr id="2955" name="Google Shape;2955;p168"/>
          <p:cNvSpPr txBox="1"/>
          <p:nvPr>
            <p:ph type="title"/>
          </p:nvPr>
        </p:nvSpPr>
        <p:spPr>
          <a:xfrm>
            <a:off x="302850" y="565300"/>
            <a:ext cx="11586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2800"/>
              <a:buNone/>
            </a:pPr>
            <a:r>
              <a:rPr b="1" lang="en-US">
                <a:solidFill>
                  <a:schemeClr val="dk1"/>
                </a:solidFill>
                <a:latin typeface="Arial"/>
                <a:ea typeface="Arial"/>
                <a:cs typeface="Arial"/>
                <a:sym typeface="Arial"/>
              </a:rPr>
              <a:t>Team Chat </a:t>
            </a:r>
            <a:r>
              <a:rPr lang="en-US">
                <a:solidFill>
                  <a:schemeClr val="dk1"/>
                </a:solidFill>
                <a:latin typeface="Arial"/>
                <a:ea typeface="Arial"/>
                <a:cs typeface="Arial"/>
                <a:sym typeface="Arial"/>
              </a:rPr>
              <a:t>&lt;Direct Messages&gt;</a:t>
            </a:r>
            <a:endParaRPr>
              <a:solidFill>
                <a:schemeClr val="dk1"/>
              </a:solidFill>
              <a:latin typeface="Arial"/>
              <a:ea typeface="Arial"/>
              <a:cs typeface="Arial"/>
              <a:sym typeface="Arial"/>
            </a:endParaRPr>
          </a:p>
        </p:txBody>
      </p:sp>
      <p:sp>
        <p:nvSpPr>
          <p:cNvPr id="2956" name="Google Shape;2956;p168"/>
          <p:cNvSpPr txBox="1"/>
          <p:nvPr/>
        </p:nvSpPr>
        <p:spPr>
          <a:xfrm>
            <a:off x="6908250" y="2629400"/>
            <a:ext cx="4765500" cy="2023500"/>
          </a:xfrm>
          <a:prstGeom prst="rect">
            <a:avLst/>
          </a:prstGeom>
          <a:noFill/>
          <a:ln>
            <a:noFill/>
          </a:ln>
        </p:spPr>
        <p:txBody>
          <a:bodyPr anchorCtr="0" anchor="t" bIns="91425" lIns="91425" spcFirstLastPara="1" rIns="91425" wrap="square" tIns="91425">
            <a:noAutofit/>
          </a:bodyPr>
          <a:lstStyle/>
          <a:p>
            <a:pPr indent="-330200" lvl="0" marL="457200" marR="0" rtl="0" algn="just">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Below channels, users will see Direct Messages section in the sidebar, followed by the names of every person invited to the organization. </a:t>
            </a:r>
            <a:endParaRPr b="0"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Click on any name to send that person a private, one-to-one message.</a:t>
            </a:r>
            <a:endParaRPr b="0" i="0" sz="1600" u="none" cap="none" strike="noStrike">
              <a:solidFill>
                <a:schemeClr val="dk1"/>
              </a:solidFill>
              <a:latin typeface="Calibri"/>
              <a:ea typeface="Calibri"/>
              <a:cs typeface="Calibri"/>
              <a:sym typeface="Calibri"/>
            </a:endParaRPr>
          </a:p>
        </p:txBody>
      </p:sp>
      <p:grpSp>
        <p:nvGrpSpPr>
          <p:cNvPr id="2957" name="Google Shape;2957;p168"/>
          <p:cNvGrpSpPr/>
          <p:nvPr/>
        </p:nvGrpSpPr>
        <p:grpSpPr>
          <a:xfrm>
            <a:off x="302850" y="1891038"/>
            <a:ext cx="6693874" cy="3500232"/>
            <a:chOff x="302850" y="1891038"/>
            <a:chExt cx="6693874" cy="3500232"/>
          </a:xfrm>
        </p:grpSpPr>
        <p:grpSp>
          <p:nvGrpSpPr>
            <p:cNvPr id="2958" name="Google Shape;2958;p168"/>
            <p:cNvGrpSpPr/>
            <p:nvPr/>
          </p:nvGrpSpPr>
          <p:grpSpPr>
            <a:xfrm>
              <a:off x="302850" y="1891038"/>
              <a:ext cx="6693874" cy="3500232"/>
              <a:chOff x="302850" y="1891038"/>
              <a:chExt cx="6693874" cy="3500232"/>
            </a:xfrm>
          </p:grpSpPr>
          <p:grpSp>
            <p:nvGrpSpPr>
              <p:cNvPr id="2959" name="Google Shape;2959;p168"/>
              <p:cNvGrpSpPr/>
              <p:nvPr/>
            </p:nvGrpSpPr>
            <p:grpSpPr>
              <a:xfrm>
                <a:off x="302850" y="1891038"/>
                <a:ext cx="6693874" cy="3500232"/>
                <a:chOff x="302850" y="2141675"/>
                <a:chExt cx="6693874" cy="3500232"/>
              </a:xfrm>
            </p:grpSpPr>
            <p:pic>
              <p:nvPicPr>
                <p:cNvPr id="2960" name="Google Shape;2960;p168"/>
                <p:cNvPicPr preferRelativeResize="0"/>
                <p:nvPr/>
              </p:nvPicPr>
              <p:blipFill rotWithShape="1">
                <a:blip r:embed="rId3">
                  <a:alphaModFix/>
                </a:blip>
                <a:srcRect b="0" l="0" r="0" t="0"/>
                <a:stretch/>
              </p:blipFill>
              <p:spPr>
                <a:xfrm>
                  <a:off x="302850" y="2141675"/>
                  <a:ext cx="6693874" cy="3500232"/>
                </a:xfrm>
                <a:prstGeom prst="rect">
                  <a:avLst/>
                </a:prstGeom>
                <a:noFill/>
                <a:ln cap="flat" cmpd="sng" w="9525">
                  <a:solidFill>
                    <a:srgbClr val="9E9E9E"/>
                  </a:solidFill>
                  <a:prstDash val="solid"/>
                  <a:round/>
                  <a:headEnd len="sm" w="sm" type="none"/>
                  <a:tailEnd len="sm" w="sm" type="none"/>
                </a:ln>
              </p:spPr>
            </p:pic>
            <p:sp>
              <p:nvSpPr>
                <p:cNvPr id="2961" name="Google Shape;2961;p168"/>
                <p:cNvSpPr/>
                <p:nvPr/>
              </p:nvSpPr>
              <p:spPr>
                <a:xfrm>
                  <a:off x="361750" y="3707850"/>
                  <a:ext cx="1160700" cy="1642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962" name="Google Shape;2962;p168"/>
                <p:cNvPicPr preferRelativeResize="0"/>
                <p:nvPr/>
              </p:nvPicPr>
              <p:blipFill rotWithShape="1">
                <a:blip r:embed="rId4">
                  <a:alphaModFix/>
                </a:blip>
                <a:srcRect b="0" l="0" r="0" t="0"/>
                <a:stretch/>
              </p:blipFill>
              <p:spPr>
                <a:xfrm>
                  <a:off x="830675" y="5412050"/>
                  <a:ext cx="329900" cy="160825"/>
                </a:xfrm>
                <a:prstGeom prst="rect">
                  <a:avLst/>
                </a:prstGeom>
                <a:noFill/>
                <a:ln>
                  <a:noFill/>
                </a:ln>
              </p:spPr>
            </p:pic>
          </p:grpSp>
          <p:sp>
            <p:nvSpPr>
              <p:cNvPr id="2963" name="Google Shape;2963;p168"/>
              <p:cNvSpPr/>
              <p:nvPr/>
            </p:nvSpPr>
            <p:spPr>
              <a:xfrm>
                <a:off x="2155375" y="2381450"/>
                <a:ext cx="3120000" cy="22005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964" name="Google Shape;2964;p168"/>
            <p:cNvPicPr preferRelativeResize="0"/>
            <p:nvPr/>
          </p:nvPicPr>
          <p:blipFill rotWithShape="1">
            <a:blip r:embed="rId5">
              <a:alphaModFix/>
            </a:blip>
            <a:srcRect b="0" l="0" r="0" t="0"/>
            <a:stretch/>
          </p:blipFill>
          <p:spPr>
            <a:xfrm>
              <a:off x="1316025" y="1937875"/>
              <a:ext cx="175050" cy="211900"/>
            </a:xfrm>
            <a:prstGeom prst="rect">
              <a:avLst/>
            </a:prstGeom>
            <a:noFill/>
            <a:ln>
              <a:noFill/>
            </a:ln>
          </p:spPr>
        </p:pic>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sp>
        <p:nvSpPr>
          <p:cNvPr id="838" name="Google Shape;838;g29b0c3c4029_0_16"/>
          <p:cNvSpPr txBox="1"/>
          <p:nvPr>
            <p:ph type="title"/>
          </p:nvPr>
        </p:nvSpPr>
        <p:spPr>
          <a:xfrm>
            <a:off x="302850" y="236675"/>
            <a:ext cx="11586300" cy="584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ial"/>
              <a:buNone/>
            </a:pPr>
            <a:r>
              <a:rPr b="1" lang="en-US" sz="2800"/>
              <a:t>Settings</a:t>
            </a:r>
            <a:r>
              <a:rPr b="0" i="0" lang="en-US" sz="2800" u="none" cap="none" strike="noStrike">
                <a:solidFill>
                  <a:schemeClr val="dk1"/>
                </a:solidFill>
                <a:latin typeface="Arial"/>
                <a:ea typeface="Arial"/>
                <a:cs typeface="Arial"/>
                <a:sym typeface="Arial"/>
              </a:rPr>
              <a:t> &lt;Call Forwarding&gt;</a:t>
            </a:r>
            <a:endParaRPr b="0" i="0" sz="4400" u="none" cap="none" strike="noStrike">
              <a:solidFill>
                <a:schemeClr val="dk1"/>
              </a:solidFill>
              <a:latin typeface="Arial"/>
              <a:ea typeface="Arial"/>
              <a:cs typeface="Arial"/>
              <a:sym typeface="Arial"/>
            </a:endParaRPr>
          </a:p>
        </p:txBody>
      </p:sp>
      <p:sp>
        <p:nvSpPr>
          <p:cNvPr id="839" name="Google Shape;839;g29b0c3c4029_0_16"/>
          <p:cNvSpPr txBox="1"/>
          <p:nvPr/>
        </p:nvSpPr>
        <p:spPr>
          <a:xfrm>
            <a:off x="302850" y="942975"/>
            <a:ext cx="5812200" cy="335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u="sng">
                <a:solidFill>
                  <a:schemeClr val="dk1"/>
                </a:solidFill>
                <a:latin typeface="Calibri"/>
                <a:ea typeface="Calibri"/>
                <a:cs typeface="Calibri"/>
                <a:sym typeface="Calibri"/>
              </a:rPr>
              <a:t>Call Group</a:t>
            </a:r>
            <a:endParaRPr b="1" sz="1600" u="sng">
              <a:solidFill>
                <a:schemeClr val="dk1"/>
              </a:solidFill>
              <a:latin typeface="Calibri"/>
              <a:ea typeface="Calibri"/>
              <a:cs typeface="Calibri"/>
              <a:sym typeface="Calibri"/>
            </a:endParaRPr>
          </a:p>
          <a:p>
            <a:pPr indent="0" lvl="0" marL="0" rtl="0" algn="l">
              <a:spcBef>
                <a:spcPts val="0"/>
              </a:spcBef>
              <a:spcAft>
                <a:spcPts val="0"/>
              </a:spcAft>
              <a:buNone/>
            </a:pPr>
            <a:r>
              <a:rPr lang="en-US" sz="1600">
                <a:solidFill>
                  <a:schemeClr val="dk1"/>
                </a:solidFill>
                <a:latin typeface="Calibri"/>
                <a:ea typeface="Calibri"/>
                <a:cs typeface="Calibri"/>
                <a:sym typeface="Calibri"/>
              </a:rPr>
              <a:t>It will display a drop down bar to select a call group.</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US" sz="1600">
                <a:solidFill>
                  <a:schemeClr val="dk1"/>
                </a:solidFill>
                <a:latin typeface="Calibri"/>
                <a:ea typeface="Calibri"/>
                <a:cs typeface="Calibri"/>
                <a:sym typeface="Calibri"/>
              </a:rPr>
              <a:t>When there is an Incoming Call to an Extension, and it is being forwarded to a Call Group:</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US" sz="1600">
                <a:solidFill>
                  <a:schemeClr val="dk1"/>
                </a:solidFill>
                <a:latin typeface="Calibri"/>
                <a:ea typeface="Calibri"/>
                <a:cs typeface="Calibri"/>
                <a:sym typeface="Calibri"/>
              </a:rPr>
              <a:t>The Extensions in the Group will ring according to the Call Group Ring Mode settings:</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Ring All</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Sequential</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Round Robin</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Longest Idle</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a:solidFill>
                <a:schemeClr val="dk1"/>
              </a:solidFill>
            </a:endParaRPr>
          </a:p>
        </p:txBody>
      </p:sp>
      <p:pic>
        <p:nvPicPr>
          <p:cNvPr id="840" name="Google Shape;840;g29b0c3c4029_0_16"/>
          <p:cNvPicPr preferRelativeResize="0"/>
          <p:nvPr/>
        </p:nvPicPr>
        <p:blipFill>
          <a:blip r:embed="rId4">
            <a:alphaModFix/>
          </a:blip>
          <a:stretch>
            <a:fillRect/>
          </a:stretch>
        </p:blipFill>
        <p:spPr>
          <a:xfrm>
            <a:off x="4171950" y="2728500"/>
            <a:ext cx="7208801" cy="3893051"/>
          </a:xfrm>
          <a:prstGeom prst="rect">
            <a:avLst/>
          </a:prstGeom>
          <a:noFill/>
          <a:ln cap="flat" cmpd="sng" w="9525">
            <a:solidFill>
              <a:schemeClr val="dk2"/>
            </a:solidFill>
            <a:prstDash val="solid"/>
            <a:round/>
            <a:headEnd len="sm" w="sm" type="none"/>
            <a:tailEnd len="sm" w="sm" type="none"/>
          </a:ln>
        </p:spPr>
      </p:pic>
      <p:sp>
        <p:nvSpPr>
          <p:cNvPr id="841" name="Google Shape;841;g29b0c3c4029_0_16"/>
          <p:cNvSpPr/>
          <p:nvPr/>
        </p:nvSpPr>
        <p:spPr>
          <a:xfrm>
            <a:off x="8611675" y="3413150"/>
            <a:ext cx="621000" cy="199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Tree>
  </p:cSld>
  <p:clrMapOvr>
    <a:masterClrMapping/>
  </p:clrMapOvr>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9" name="Shape 2969"/>
        <p:cNvGrpSpPr/>
        <p:nvPr/>
      </p:nvGrpSpPr>
      <p:grpSpPr>
        <a:xfrm>
          <a:off x="0" y="0"/>
          <a:ext cx="0" cy="0"/>
          <a:chOff x="0" y="0"/>
          <a:chExt cx="0" cy="0"/>
        </a:xfrm>
      </p:grpSpPr>
      <p:sp>
        <p:nvSpPr>
          <p:cNvPr id="2970" name="Google Shape;2970;p169"/>
          <p:cNvSpPr txBox="1"/>
          <p:nvPr>
            <p:ph type="title"/>
          </p:nvPr>
        </p:nvSpPr>
        <p:spPr>
          <a:xfrm>
            <a:off x="302850" y="565300"/>
            <a:ext cx="11586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2800"/>
              <a:buNone/>
            </a:pPr>
            <a:r>
              <a:rPr b="1" lang="en-US">
                <a:solidFill>
                  <a:schemeClr val="dk1"/>
                </a:solidFill>
                <a:latin typeface="Arial"/>
                <a:ea typeface="Arial"/>
                <a:cs typeface="Arial"/>
                <a:sym typeface="Arial"/>
              </a:rPr>
              <a:t>Team Chat </a:t>
            </a:r>
            <a:r>
              <a:rPr lang="en-US">
                <a:solidFill>
                  <a:schemeClr val="dk1"/>
                </a:solidFill>
                <a:latin typeface="Arial"/>
                <a:ea typeface="Arial"/>
                <a:cs typeface="Arial"/>
                <a:sym typeface="Arial"/>
              </a:rPr>
              <a:t>&lt;Starred Conversations&gt;</a:t>
            </a:r>
            <a:endParaRPr>
              <a:solidFill>
                <a:schemeClr val="dk1"/>
              </a:solidFill>
              <a:latin typeface="Arial"/>
              <a:ea typeface="Arial"/>
              <a:cs typeface="Arial"/>
              <a:sym typeface="Arial"/>
            </a:endParaRPr>
          </a:p>
        </p:txBody>
      </p:sp>
      <p:sp>
        <p:nvSpPr>
          <p:cNvPr id="2971" name="Google Shape;2971;p169"/>
          <p:cNvSpPr txBox="1"/>
          <p:nvPr/>
        </p:nvSpPr>
        <p:spPr>
          <a:xfrm>
            <a:off x="7123650" y="2595225"/>
            <a:ext cx="4765500" cy="2481900"/>
          </a:xfrm>
          <a:prstGeom prst="rect">
            <a:avLst/>
          </a:prstGeom>
          <a:noFill/>
          <a:ln>
            <a:noFill/>
          </a:ln>
        </p:spPr>
        <p:txBody>
          <a:bodyPr anchorCtr="0" anchor="t" bIns="91425" lIns="91425" spcFirstLastPara="1" rIns="91425" wrap="square" tIns="91425">
            <a:noAutofit/>
          </a:bodyPr>
          <a:lstStyle/>
          <a:p>
            <a:pPr indent="-330200" lvl="0" marL="457200" marR="0" rtl="0" algn="just">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Everything users have starred will appear above the Channels section and below their username and company name in the sidebar. </a:t>
            </a:r>
            <a:endParaRPr b="0"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Stars are a way to mark an item in </a:t>
            </a:r>
            <a:r>
              <a:rPr b="1" i="0" lang="en-US" sz="1600" u="none" cap="none" strike="noStrike">
                <a:solidFill>
                  <a:schemeClr val="dk1"/>
                </a:solidFill>
                <a:latin typeface="Calibri"/>
                <a:ea typeface="Calibri"/>
                <a:cs typeface="Calibri"/>
                <a:sym typeface="Calibri"/>
              </a:rPr>
              <a:t>BizVoice UC 2.0 </a:t>
            </a:r>
            <a:r>
              <a:rPr b="0" i="0" lang="en-US" sz="1600" u="none" cap="none" strike="noStrike">
                <a:solidFill>
                  <a:schemeClr val="dk1"/>
                </a:solidFill>
                <a:latin typeface="Calibri"/>
                <a:ea typeface="Calibri"/>
                <a:cs typeface="Calibri"/>
                <a:sym typeface="Calibri"/>
              </a:rPr>
              <a:t>as important. Users can star channels or direct messages to move them to the top of their left sidebar. </a:t>
            </a:r>
            <a:endParaRPr b="0" i="0" sz="1600" u="none" cap="none" strike="noStrike">
              <a:solidFill>
                <a:schemeClr val="dk1"/>
              </a:solidFill>
              <a:latin typeface="Calibri"/>
              <a:ea typeface="Calibri"/>
              <a:cs typeface="Calibri"/>
              <a:sym typeface="Calibri"/>
            </a:endParaRPr>
          </a:p>
        </p:txBody>
      </p:sp>
      <p:grpSp>
        <p:nvGrpSpPr>
          <p:cNvPr id="2972" name="Google Shape;2972;p169"/>
          <p:cNvGrpSpPr/>
          <p:nvPr/>
        </p:nvGrpSpPr>
        <p:grpSpPr>
          <a:xfrm>
            <a:off x="302850" y="1719650"/>
            <a:ext cx="6818849" cy="3562861"/>
            <a:chOff x="302850" y="1719650"/>
            <a:chExt cx="6818849" cy="3562861"/>
          </a:xfrm>
        </p:grpSpPr>
        <p:grpSp>
          <p:nvGrpSpPr>
            <p:cNvPr id="2973" name="Google Shape;2973;p169"/>
            <p:cNvGrpSpPr/>
            <p:nvPr/>
          </p:nvGrpSpPr>
          <p:grpSpPr>
            <a:xfrm>
              <a:off x="302850" y="1719650"/>
              <a:ext cx="6818849" cy="3562861"/>
              <a:chOff x="302850" y="1719650"/>
              <a:chExt cx="6818849" cy="3562861"/>
            </a:xfrm>
          </p:grpSpPr>
          <p:pic>
            <p:nvPicPr>
              <p:cNvPr id="2974" name="Google Shape;2974;p169"/>
              <p:cNvPicPr preferRelativeResize="0"/>
              <p:nvPr/>
            </p:nvPicPr>
            <p:blipFill rotWithShape="1">
              <a:blip r:embed="rId3">
                <a:alphaModFix/>
              </a:blip>
              <a:srcRect b="0" l="0" r="0" t="0"/>
              <a:stretch/>
            </p:blipFill>
            <p:spPr>
              <a:xfrm>
                <a:off x="302850" y="1719650"/>
                <a:ext cx="6818849" cy="3562861"/>
              </a:xfrm>
              <a:prstGeom prst="rect">
                <a:avLst/>
              </a:prstGeom>
              <a:noFill/>
              <a:ln cap="flat" cmpd="sng" w="9525">
                <a:solidFill>
                  <a:srgbClr val="9E9E9E"/>
                </a:solidFill>
                <a:prstDash val="solid"/>
                <a:round/>
                <a:headEnd len="sm" w="sm" type="none"/>
                <a:tailEnd len="sm" w="sm" type="none"/>
              </a:ln>
            </p:spPr>
          </p:pic>
          <p:sp>
            <p:nvSpPr>
              <p:cNvPr id="2975" name="Google Shape;2975;p169"/>
              <p:cNvSpPr/>
              <p:nvPr/>
            </p:nvSpPr>
            <p:spPr>
              <a:xfrm>
                <a:off x="346675" y="2562325"/>
                <a:ext cx="1205700" cy="844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976" name="Google Shape;2976;p169"/>
            <p:cNvPicPr preferRelativeResize="0"/>
            <p:nvPr/>
          </p:nvPicPr>
          <p:blipFill rotWithShape="1">
            <a:blip r:embed="rId4">
              <a:alphaModFix/>
            </a:blip>
            <a:srcRect b="0" l="0" r="0" t="0"/>
            <a:stretch/>
          </p:blipFill>
          <p:spPr>
            <a:xfrm>
              <a:off x="1324200" y="1782575"/>
              <a:ext cx="175050" cy="211900"/>
            </a:xfrm>
            <a:prstGeom prst="rect">
              <a:avLst/>
            </a:prstGeom>
            <a:noFill/>
            <a:ln>
              <a:noFill/>
            </a:ln>
          </p:spPr>
        </p:pic>
      </p:grpSp>
    </p:spTree>
  </p:cSld>
  <p:clrMapOvr>
    <a:masterClrMapping/>
  </p:clrMapOvr>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1" name="Shape 2981"/>
        <p:cNvGrpSpPr/>
        <p:nvPr/>
      </p:nvGrpSpPr>
      <p:grpSpPr>
        <a:xfrm>
          <a:off x="0" y="0"/>
          <a:ext cx="0" cy="0"/>
          <a:chOff x="0" y="0"/>
          <a:chExt cx="0" cy="0"/>
        </a:xfrm>
      </p:grpSpPr>
      <p:sp>
        <p:nvSpPr>
          <p:cNvPr id="2982" name="Google Shape;2982;p170"/>
          <p:cNvSpPr txBox="1"/>
          <p:nvPr>
            <p:ph type="title"/>
          </p:nvPr>
        </p:nvSpPr>
        <p:spPr>
          <a:xfrm>
            <a:off x="302850" y="565300"/>
            <a:ext cx="11586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2800"/>
              <a:buNone/>
            </a:pPr>
            <a:r>
              <a:rPr b="1" lang="en-US">
                <a:solidFill>
                  <a:schemeClr val="dk1"/>
                </a:solidFill>
                <a:latin typeface="Arial"/>
                <a:ea typeface="Arial"/>
                <a:cs typeface="Arial"/>
                <a:sym typeface="Arial"/>
              </a:rPr>
              <a:t>Team Chat </a:t>
            </a:r>
            <a:r>
              <a:rPr lang="en-US">
                <a:solidFill>
                  <a:schemeClr val="dk1"/>
                </a:solidFill>
                <a:latin typeface="Arial"/>
                <a:ea typeface="Arial"/>
                <a:cs typeface="Arial"/>
                <a:sym typeface="Arial"/>
              </a:rPr>
              <a:t>&lt;Browse Conversations&gt;</a:t>
            </a:r>
            <a:endParaRPr>
              <a:solidFill>
                <a:schemeClr val="dk1"/>
              </a:solidFill>
              <a:latin typeface="Arial"/>
              <a:ea typeface="Arial"/>
              <a:cs typeface="Arial"/>
              <a:sym typeface="Arial"/>
            </a:endParaRPr>
          </a:p>
        </p:txBody>
      </p:sp>
      <p:sp>
        <p:nvSpPr>
          <p:cNvPr id="2983" name="Google Shape;2983;p170"/>
          <p:cNvSpPr txBox="1"/>
          <p:nvPr/>
        </p:nvSpPr>
        <p:spPr>
          <a:xfrm>
            <a:off x="1139950" y="1185850"/>
            <a:ext cx="7707600" cy="997500"/>
          </a:xfrm>
          <a:prstGeom prst="rect">
            <a:avLst/>
          </a:prstGeom>
          <a:noFill/>
          <a:ln>
            <a:noFill/>
          </a:ln>
        </p:spPr>
        <p:txBody>
          <a:bodyPr anchorCtr="0" anchor="t" bIns="91425" lIns="91425" spcFirstLastPara="1" rIns="91425" wrap="square" tIns="91425">
            <a:spAutoFit/>
          </a:bodyPr>
          <a:lstStyle/>
          <a:p>
            <a:pPr indent="-244475" lvl="0" marL="457200" marR="0" rtl="0" algn="l">
              <a:lnSpc>
                <a:spcPct val="115000"/>
              </a:lnSpc>
              <a:spcBef>
                <a:spcPts val="0"/>
              </a:spcBef>
              <a:spcAft>
                <a:spcPts val="0"/>
              </a:spcAft>
              <a:buClr>
                <a:srgbClr val="0F0F0F"/>
              </a:buClr>
              <a:buSzPts val="1600"/>
              <a:buFont typeface="Lato"/>
              <a:buAutoNum type="arabicPeriod"/>
            </a:pPr>
            <a:r>
              <a:rPr lang="en-US" sz="1600">
                <a:solidFill>
                  <a:srgbClr val="0F0F0F"/>
                </a:solidFill>
                <a:latin typeface="Calibri"/>
                <a:ea typeface="Calibri"/>
                <a:cs typeface="Calibri"/>
                <a:sym typeface="Calibri"/>
              </a:rPr>
              <a:t>Use the search bar on the main menu bar / </a:t>
            </a:r>
            <a:r>
              <a:rPr lang="en-US" sz="1600">
                <a:solidFill>
                  <a:srgbClr val="FF0000"/>
                </a:solidFill>
                <a:latin typeface="Calibri"/>
                <a:ea typeface="Calibri"/>
                <a:cs typeface="Calibri"/>
                <a:sym typeface="Calibri"/>
              </a:rPr>
              <a:t>cmd+K</a:t>
            </a:r>
            <a:endParaRPr b="1" i="0" sz="1600" u="none" cap="none" strike="noStrike">
              <a:solidFill>
                <a:srgbClr val="FF0000"/>
              </a:solidFill>
              <a:latin typeface="Calibri"/>
              <a:ea typeface="Calibri"/>
              <a:cs typeface="Calibri"/>
              <a:sym typeface="Calibri"/>
            </a:endParaRPr>
          </a:p>
          <a:p>
            <a:pPr indent="-244475" lvl="0" marL="457200" marR="0" rtl="0" algn="l">
              <a:lnSpc>
                <a:spcPct val="115000"/>
              </a:lnSpc>
              <a:spcBef>
                <a:spcPts val="0"/>
              </a:spcBef>
              <a:spcAft>
                <a:spcPts val="0"/>
              </a:spcAft>
              <a:buClr>
                <a:srgbClr val="0F0F0F"/>
              </a:buClr>
              <a:buSzPts val="1600"/>
              <a:buFont typeface="Lato"/>
              <a:buAutoNum type="arabicPeriod"/>
            </a:pPr>
            <a:r>
              <a:rPr b="0" i="0" lang="en-US" sz="1600" u="none" cap="none" strike="noStrike">
                <a:solidFill>
                  <a:srgbClr val="0F0F0F"/>
                </a:solidFill>
                <a:latin typeface="Calibri"/>
                <a:ea typeface="Calibri"/>
                <a:cs typeface="Calibri"/>
                <a:sym typeface="Calibri"/>
              </a:rPr>
              <a:t>Key in team member’s name or channel name at </a:t>
            </a:r>
            <a:r>
              <a:rPr b="1" i="0" lang="en-US" sz="1600" u="none" cap="none" strike="noStrike">
                <a:solidFill>
                  <a:srgbClr val="0F0F0F"/>
                </a:solidFill>
                <a:latin typeface="Calibri"/>
                <a:ea typeface="Calibri"/>
                <a:cs typeface="Calibri"/>
                <a:sym typeface="Calibri"/>
              </a:rPr>
              <a:t>Search </a:t>
            </a:r>
            <a:br>
              <a:rPr b="1" i="0" lang="en-US" sz="1600" u="none" cap="none" strike="noStrike">
                <a:solidFill>
                  <a:srgbClr val="0F0F0F"/>
                </a:solidFill>
                <a:latin typeface="Calibri"/>
                <a:ea typeface="Calibri"/>
                <a:cs typeface="Calibri"/>
                <a:sym typeface="Calibri"/>
              </a:rPr>
            </a:br>
            <a:r>
              <a:rPr b="0" i="1" lang="en-US" sz="1600" u="none" cap="none" strike="noStrike">
                <a:solidFill>
                  <a:srgbClr val="0F0F0F"/>
                </a:solidFill>
                <a:latin typeface="Calibri"/>
                <a:ea typeface="Calibri"/>
                <a:cs typeface="Calibri"/>
                <a:sym typeface="Calibri"/>
              </a:rPr>
              <a:t>(Start with</a:t>
            </a:r>
            <a:r>
              <a:rPr b="1" i="1" lang="en-US" sz="1600" u="none" cap="none" strike="noStrike">
                <a:solidFill>
                  <a:srgbClr val="0F0F0F"/>
                </a:solidFill>
                <a:latin typeface="Calibri"/>
                <a:ea typeface="Calibri"/>
                <a:cs typeface="Calibri"/>
                <a:sym typeface="Calibri"/>
              </a:rPr>
              <a:t> </a:t>
            </a:r>
            <a:r>
              <a:rPr b="1" i="1" lang="en-US" sz="1600" u="none" cap="none" strike="noStrike">
                <a:solidFill>
                  <a:srgbClr val="E32490"/>
                </a:solidFill>
                <a:latin typeface="Calibri"/>
                <a:ea typeface="Calibri"/>
                <a:cs typeface="Calibri"/>
                <a:sym typeface="Calibri"/>
              </a:rPr>
              <a:t>@</a:t>
            </a:r>
            <a:r>
              <a:rPr b="1" i="1" lang="en-US" sz="1600" u="none" cap="none" strike="noStrike">
                <a:solidFill>
                  <a:srgbClr val="0F0F0F"/>
                </a:solidFill>
                <a:latin typeface="Calibri"/>
                <a:ea typeface="Calibri"/>
                <a:cs typeface="Calibri"/>
                <a:sym typeface="Calibri"/>
              </a:rPr>
              <a:t> </a:t>
            </a:r>
            <a:r>
              <a:rPr b="0" i="1" lang="en-US" sz="1600" u="none" cap="none" strike="noStrike">
                <a:solidFill>
                  <a:srgbClr val="0F0F0F"/>
                </a:solidFill>
                <a:latin typeface="Calibri"/>
                <a:ea typeface="Calibri"/>
                <a:cs typeface="Calibri"/>
                <a:sym typeface="Calibri"/>
              </a:rPr>
              <a:t>or</a:t>
            </a:r>
            <a:r>
              <a:rPr b="1" i="1" lang="en-US" sz="1600" u="none" cap="none" strike="noStrike">
                <a:solidFill>
                  <a:srgbClr val="0F0F0F"/>
                </a:solidFill>
                <a:latin typeface="Calibri"/>
                <a:ea typeface="Calibri"/>
                <a:cs typeface="Calibri"/>
                <a:sym typeface="Calibri"/>
              </a:rPr>
              <a:t> </a:t>
            </a:r>
            <a:r>
              <a:rPr b="1" i="1" lang="en-US" sz="1600" u="none" cap="none" strike="noStrike">
                <a:solidFill>
                  <a:srgbClr val="1AC5D8"/>
                </a:solidFill>
                <a:latin typeface="Calibri"/>
                <a:ea typeface="Calibri"/>
                <a:cs typeface="Calibri"/>
                <a:sym typeface="Calibri"/>
              </a:rPr>
              <a:t>#</a:t>
            </a:r>
            <a:r>
              <a:rPr b="1" i="1" lang="en-US" sz="1600" u="none" cap="none" strike="noStrike">
                <a:solidFill>
                  <a:srgbClr val="0F0F0F"/>
                </a:solidFill>
                <a:latin typeface="Calibri"/>
                <a:ea typeface="Calibri"/>
                <a:cs typeface="Calibri"/>
                <a:sym typeface="Calibri"/>
              </a:rPr>
              <a:t> </a:t>
            </a:r>
            <a:r>
              <a:rPr b="0" i="1" lang="en-US" sz="1600" u="none" cap="none" strike="noStrike">
                <a:solidFill>
                  <a:srgbClr val="0F0F0F"/>
                </a:solidFill>
                <a:latin typeface="Calibri"/>
                <a:ea typeface="Calibri"/>
                <a:cs typeface="Calibri"/>
                <a:sym typeface="Calibri"/>
              </a:rPr>
              <a:t>to search </a:t>
            </a:r>
            <a:r>
              <a:rPr b="0" i="1" lang="en-US" sz="1600" u="none" cap="none" strike="noStrike">
                <a:solidFill>
                  <a:srgbClr val="E32490"/>
                </a:solidFill>
                <a:latin typeface="Calibri"/>
                <a:ea typeface="Calibri"/>
                <a:cs typeface="Calibri"/>
                <a:sym typeface="Calibri"/>
              </a:rPr>
              <a:t>people</a:t>
            </a:r>
            <a:r>
              <a:rPr b="0" i="1" lang="en-US" sz="1600" u="none" cap="none" strike="noStrike">
                <a:solidFill>
                  <a:srgbClr val="0F0F0F"/>
                </a:solidFill>
                <a:latin typeface="Calibri"/>
                <a:ea typeface="Calibri"/>
                <a:cs typeface="Calibri"/>
                <a:sym typeface="Calibri"/>
              </a:rPr>
              <a:t> or </a:t>
            </a:r>
            <a:r>
              <a:rPr b="0" i="1" lang="en-US" sz="1600" u="none" cap="none" strike="noStrike">
                <a:solidFill>
                  <a:srgbClr val="1AC5D8"/>
                </a:solidFill>
                <a:latin typeface="Calibri"/>
                <a:ea typeface="Calibri"/>
                <a:cs typeface="Calibri"/>
                <a:sym typeface="Calibri"/>
              </a:rPr>
              <a:t>channel</a:t>
            </a:r>
            <a:r>
              <a:rPr b="0" i="1" lang="en-US" sz="1600" u="none" cap="none" strike="noStrike">
                <a:solidFill>
                  <a:srgbClr val="0F0F0F"/>
                </a:solidFill>
                <a:latin typeface="Calibri"/>
                <a:ea typeface="Calibri"/>
                <a:cs typeface="Calibri"/>
                <a:sym typeface="Calibri"/>
              </a:rPr>
              <a:t> only)</a:t>
            </a:r>
            <a:endParaRPr b="0" i="0" sz="1600" u="none" cap="none" strike="noStrike">
              <a:solidFill>
                <a:srgbClr val="0F0F0F"/>
              </a:solidFill>
              <a:latin typeface="Calibri"/>
              <a:ea typeface="Calibri"/>
              <a:cs typeface="Calibri"/>
              <a:sym typeface="Calibri"/>
            </a:endParaRPr>
          </a:p>
        </p:txBody>
      </p:sp>
      <p:pic>
        <p:nvPicPr>
          <p:cNvPr id="2984" name="Google Shape;2984;p170"/>
          <p:cNvPicPr preferRelativeResize="0"/>
          <p:nvPr/>
        </p:nvPicPr>
        <p:blipFill>
          <a:blip r:embed="rId4">
            <a:alphaModFix/>
          </a:blip>
          <a:stretch>
            <a:fillRect/>
          </a:stretch>
        </p:blipFill>
        <p:spPr>
          <a:xfrm>
            <a:off x="3247450" y="2590075"/>
            <a:ext cx="4231601" cy="4039875"/>
          </a:xfrm>
          <a:prstGeom prst="rect">
            <a:avLst/>
          </a:prstGeom>
          <a:noFill/>
          <a:ln cap="flat" cmpd="sng" w="9525">
            <a:solidFill>
              <a:schemeClr val="dk2"/>
            </a:solidFill>
            <a:prstDash val="solid"/>
            <a:round/>
            <a:headEnd len="sm" w="sm" type="none"/>
            <a:tailEnd len="sm" w="sm" type="none"/>
          </a:ln>
        </p:spPr>
      </p:pic>
      <p:sp>
        <p:nvSpPr>
          <p:cNvPr id="2985" name="Google Shape;2985;p170"/>
          <p:cNvSpPr/>
          <p:nvPr/>
        </p:nvSpPr>
        <p:spPr>
          <a:xfrm>
            <a:off x="4105025" y="3323125"/>
            <a:ext cx="3225300" cy="584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Tree>
  </p:cSld>
  <p:clrMapOvr>
    <a:masterClrMapping/>
  </p:clrMapOvr>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990" name="Shape 2990"/>
        <p:cNvGrpSpPr/>
        <p:nvPr/>
      </p:nvGrpSpPr>
      <p:grpSpPr>
        <a:xfrm>
          <a:off x="0" y="0"/>
          <a:ext cx="0" cy="0"/>
          <a:chOff x="0" y="0"/>
          <a:chExt cx="0" cy="0"/>
        </a:xfrm>
      </p:grpSpPr>
      <p:sp>
        <p:nvSpPr>
          <p:cNvPr id="2991" name="Google Shape;2991;p171"/>
          <p:cNvSpPr txBox="1"/>
          <p:nvPr>
            <p:ph type="title"/>
          </p:nvPr>
        </p:nvSpPr>
        <p:spPr>
          <a:xfrm>
            <a:off x="302850" y="565300"/>
            <a:ext cx="11586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2800"/>
              <a:buNone/>
            </a:pPr>
            <a:r>
              <a:rPr b="1" lang="en-US">
                <a:solidFill>
                  <a:schemeClr val="dk1"/>
                </a:solidFill>
                <a:latin typeface="Arial"/>
                <a:ea typeface="Arial"/>
                <a:cs typeface="Arial"/>
                <a:sym typeface="Arial"/>
              </a:rPr>
              <a:t>Team Chat </a:t>
            </a:r>
            <a:r>
              <a:rPr lang="en-US">
                <a:solidFill>
                  <a:schemeClr val="dk1"/>
                </a:solidFill>
                <a:latin typeface="Arial"/>
                <a:ea typeface="Arial"/>
                <a:cs typeface="Arial"/>
                <a:sym typeface="Arial"/>
              </a:rPr>
              <a:t>&lt;Filter Unread Messages&gt;</a:t>
            </a:r>
            <a:endParaRPr>
              <a:solidFill>
                <a:schemeClr val="dk1"/>
              </a:solidFill>
              <a:latin typeface="Arial"/>
              <a:ea typeface="Arial"/>
              <a:cs typeface="Arial"/>
              <a:sym typeface="Arial"/>
            </a:endParaRPr>
          </a:p>
        </p:txBody>
      </p:sp>
      <p:sp>
        <p:nvSpPr>
          <p:cNvPr id="2992" name="Google Shape;2992;p171"/>
          <p:cNvSpPr txBox="1"/>
          <p:nvPr/>
        </p:nvSpPr>
        <p:spPr>
          <a:xfrm>
            <a:off x="1560675" y="1133625"/>
            <a:ext cx="6252900" cy="714300"/>
          </a:xfrm>
          <a:prstGeom prst="rect">
            <a:avLst/>
          </a:prstGeom>
          <a:noFill/>
          <a:ln>
            <a:noFill/>
          </a:ln>
        </p:spPr>
        <p:txBody>
          <a:bodyPr anchorCtr="0" anchor="t" bIns="91425" lIns="91425" spcFirstLastPara="1" rIns="91425" wrap="square" tIns="91425">
            <a:spAutoFit/>
          </a:bodyPr>
          <a:lstStyle/>
          <a:p>
            <a:pPr indent="-244475" lvl="0" marL="457200" marR="0" rtl="0" algn="l">
              <a:lnSpc>
                <a:spcPct val="115000"/>
              </a:lnSpc>
              <a:spcBef>
                <a:spcPts val="0"/>
              </a:spcBef>
              <a:spcAft>
                <a:spcPts val="0"/>
              </a:spcAft>
              <a:buClr>
                <a:srgbClr val="0F0F0F"/>
              </a:buClr>
              <a:buSzPts val="1600"/>
              <a:buFont typeface="Lato"/>
              <a:buAutoNum type="arabicPeriod"/>
            </a:pPr>
            <a:r>
              <a:rPr b="0" i="0" lang="en-US" sz="1600" u="none" cap="none" strike="noStrike">
                <a:solidFill>
                  <a:srgbClr val="0F0F0F"/>
                </a:solidFill>
                <a:latin typeface="Calibri"/>
                <a:ea typeface="Calibri"/>
                <a:cs typeface="Calibri"/>
                <a:sym typeface="Calibri"/>
              </a:rPr>
              <a:t>Click the (</a:t>
            </a:r>
            <a:r>
              <a:rPr b="1" i="0" lang="en-US" sz="1600" u="none" cap="none" strike="noStrike">
                <a:solidFill>
                  <a:srgbClr val="0F0F0F"/>
                </a:solidFill>
                <a:latin typeface="Calibri"/>
                <a:ea typeface="Calibri"/>
                <a:cs typeface="Calibri"/>
                <a:sym typeface="Calibri"/>
              </a:rPr>
              <a:t>+</a:t>
            </a:r>
            <a:r>
              <a:rPr b="0" i="0" lang="en-US" sz="1600" u="none" cap="none" strike="noStrike">
                <a:solidFill>
                  <a:srgbClr val="0F0F0F"/>
                </a:solidFill>
                <a:latin typeface="Calibri"/>
                <a:ea typeface="Calibri"/>
                <a:cs typeface="Calibri"/>
                <a:sym typeface="Calibri"/>
              </a:rPr>
              <a:t>) button on the sidebar / </a:t>
            </a:r>
            <a:r>
              <a:rPr b="1" i="0" lang="en-US" sz="1600" u="none" cap="none" strike="noStrike">
                <a:solidFill>
                  <a:srgbClr val="FF0000"/>
                </a:solidFill>
                <a:latin typeface="Calibri"/>
                <a:ea typeface="Calibri"/>
                <a:cs typeface="Calibri"/>
                <a:sym typeface="Calibri"/>
              </a:rPr>
              <a:t>Ctrl + K</a:t>
            </a:r>
            <a:endParaRPr b="1" i="0" sz="1600" u="none" cap="none" strike="noStrike">
              <a:solidFill>
                <a:srgbClr val="FF0000"/>
              </a:solidFill>
              <a:latin typeface="Calibri"/>
              <a:ea typeface="Calibri"/>
              <a:cs typeface="Calibri"/>
              <a:sym typeface="Calibri"/>
            </a:endParaRPr>
          </a:p>
          <a:p>
            <a:pPr indent="-244475" lvl="0" marL="457200" marR="0" rtl="0" algn="l">
              <a:lnSpc>
                <a:spcPct val="115000"/>
              </a:lnSpc>
              <a:spcBef>
                <a:spcPts val="0"/>
              </a:spcBef>
              <a:spcAft>
                <a:spcPts val="0"/>
              </a:spcAft>
              <a:buClr>
                <a:schemeClr val="dk1"/>
              </a:buClr>
              <a:buSzPts val="1600"/>
              <a:buFont typeface="Calibri"/>
              <a:buAutoNum type="arabicPeriod"/>
            </a:pPr>
            <a:r>
              <a:rPr b="0" i="0" lang="en-US" sz="1600" u="none" cap="none" strike="noStrike">
                <a:solidFill>
                  <a:schemeClr val="dk1"/>
                </a:solidFill>
                <a:latin typeface="Calibri"/>
                <a:ea typeface="Calibri"/>
                <a:cs typeface="Calibri"/>
                <a:sym typeface="Calibri"/>
              </a:rPr>
              <a:t>At </a:t>
            </a:r>
            <a:r>
              <a:rPr b="1" i="0" lang="en-US" sz="1600" u="none" cap="none" strike="noStrike">
                <a:solidFill>
                  <a:schemeClr val="dk1"/>
                </a:solidFill>
                <a:latin typeface="Calibri"/>
                <a:ea typeface="Calibri"/>
                <a:cs typeface="Calibri"/>
                <a:sym typeface="Calibri"/>
              </a:rPr>
              <a:t>Filter</a:t>
            </a:r>
            <a:r>
              <a:rPr b="0" i="0" lang="en-US" sz="1600" u="none" cap="none" strike="noStrike">
                <a:solidFill>
                  <a:schemeClr val="dk1"/>
                </a:solidFill>
                <a:latin typeface="Calibri"/>
                <a:ea typeface="Calibri"/>
                <a:cs typeface="Calibri"/>
                <a:sym typeface="Calibri"/>
              </a:rPr>
              <a:t>, touch the current option to switch between </a:t>
            </a:r>
            <a:r>
              <a:rPr b="1" i="0" lang="en-US" sz="1600" u="none" cap="none" strike="noStrike">
                <a:solidFill>
                  <a:schemeClr val="dk1"/>
                </a:solidFill>
                <a:latin typeface="Calibri"/>
                <a:ea typeface="Calibri"/>
                <a:cs typeface="Calibri"/>
                <a:sym typeface="Calibri"/>
              </a:rPr>
              <a:t>All/Unread</a:t>
            </a:r>
            <a:endParaRPr b="1" i="0" sz="1600" u="none" cap="none" strike="noStrike">
              <a:solidFill>
                <a:schemeClr val="dk1"/>
              </a:solidFill>
              <a:latin typeface="Calibri"/>
              <a:ea typeface="Calibri"/>
              <a:cs typeface="Calibri"/>
              <a:sym typeface="Calibri"/>
            </a:endParaRPr>
          </a:p>
        </p:txBody>
      </p:sp>
      <p:grpSp>
        <p:nvGrpSpPr>
          <p:cNvPr id="2993" name="Google Shape;2993;p171"/>
          <p:cNvGrpSpPr/>
          <p:nvPr/>
        </p:nvGrpSpPr>
        <p:grpSpPr>
          <a:xfrm>
            <a:off x="1253802" y="2031894"/>
            <a:ext cx="9684379" cy="4515306"/>
            <a:chOff x="1253802" y="1879494"/>
            <a:chExt cx="9684379" cy="4515306"/>
          </a:xfrm>
        </p:grpSpPr>
        <p:grpSp>
          <p:nvGrpSpPr>
            <p:cNvPr id="2994" name="Google Shape;2994;p171"/>
            <p:cNvGrpSpPr/>
            <p:nvPr/>
          </p:nvGrpSpPr>
          <p:grpSpPr>
            <a:xfrm>
              <a:off x="1253802" y="1879494"/>
              <a:ext cx="9684379" cy="4515306"/>
              <a:chOff x="1253802" y="1879494"/>
              <a:chExt cx="9684379" cy="4515306"/>
            </a:xfrm>
          </p:grpSpPr>
          <p:grpSp>
            <p:nvGrpSpPr>
              <p:cNvPr id="2995" name="Google Shape;2995;p171"/>
              <p:cNvGrpSpPr/>
              <p:nvPr/>
            </p:nvGrpSpPr>
            <p:grpSpPr>
              <a:xfrm>
                <a:off x="1253802" y="1879494"/>
                <a:ext cx="9684379" cy="4515306"/>
                <a:chOff x="1253802" y="1879494"/>
                <a:chExt cx="9684379" cy="4515306"/>
              </a:xfrm>
            </p:grpSpPr>
            <p:grpSp>
              <p:nvGrpSpPr>
                <p:cNvPr id="2996" name="Google Shape;2996;p171"/>
                <p:cNvGrpSpPr/>
                <p:nvPr/>
              </p:nvGrpSpPr>
              <p:grpSpPr>
                <a:xfrm>
                  <a:off x="1253802" y="1879494"/>
                  <a:ext cx="9684379" cy="4515296"/>
                  <a:chOff x="1253802" y="1879494"/>
                  <a:chExt cx="9684379" cy="4515296"/>
                </a:xfrm>
              </p:grpSpPr>
              <p:grpSp>
                <p:nvGrpSpPr>
                  <p:cNvPr id="2997" name="Google Shape;2997;p171"/>
                  <p:cNvGrpSpPr/>
                  <p:nvPr/>
                </p:nvGrpSpPr>
                <p:grpSpPr>
                  <a:xfrm>
                    <a:off x="1253802" y="1879494"/>
                    <a:ext cx="9684379" cy="4515296"/>
                    <a:chOff x="1253802" y="1879494"/>
                    <a:chExt cx="9684379" cy="4515296"/>
                  </a:xfrm>
                </p:grpSpPr>
                <p:grpSp>
                  <p:nvGrpSpPr>
                    <p:cNvPr id="2998" name="Google Shape;2998;p171"/>
                    <p:cNvGrpSpPr/>
                    <p:nvPr/>
                  </p:nvGrpSpPr>
                  <p:grpSpPr>
                    <a:xfrm>
                      <a:off x="1253802" y="1879494"/>
                      <a:ext cx="9684379" cy="4515296"/>
                      <a:chOff x="1291287" y="2055350"/>
                      <a:chExt cx="9609425" cy="4480350"/>
                    </a:xfrm>
                  </p:grpSpPr>
                  <p:pic>
                    <p:nvPicPr>
                      <p:cNvPr id="2999" name="Google Shape;2999;p171"/>
                      <p:cNvPicPr preferRelativeResize="0"/>
                      <p:nvPr/>
                    </p:nvPicPr>
                    <p:blipFill rotWithShape="1">
                      <a:blip r:embed="rId3">
                        <a:alphaModFix/>
                      </a:blip>
                      <a:srcRect b="0" l="0" r="0" t="0"/>
                      <a:stretch/>
                    </p:blipFill>
                    <p:spPr>
                      <a:xfrm>
                        <a:off x="6383827" y="2055350"/>
                        <a:ext cx="4516885" cy="4480350"/>
                      </a:xfrm>
                      <a:prstGeom prst="rect">
                        <a:avLst/>
                      </a:prstGeom>
                      <a:noFill/>
                      <a:ln cap="flat" cmpd="sng" w="9525">
                        <a:solidFill>
                          <a:srgbClr val="A5A5A5"/>
                        </a:solidFill>
                        <a:prstDash val="solid"/>
                        <a:round/>
                        <a:headEnd len="sm" w="sm" type="none"/>
                        <a:tailEnd len="sm" w="sm" type="none"/>
                      </a:ln>
                    </p:spPr>
                  </p:pic>
                  <p:pic>
                    <p:nvPicPr>
                      <p:cNvPr id="3000" name="Google Shape;3000;p171"/>
                      <p:cNvPicPr preferRelativeResize="0"/>
                      <p:nvPr/>
                    </p:nvPicPr>
                    <p:blipFill rotWithShape="1">
                      <a:blip r:embed="rId4">
                        <a:alphaModFix/>
                      </a:blip>
                      <a:srcRect b="0" l="0" r="0" t="0"/>
                      <a:stretch/>
                    </p:blipFill>
                    <p:spPr>
                      <a:xfrm>
                        <a:off x="1291287" y="2055350"/>
                        <a:ext cx="4524194" cy="4480350"/>
                      </a:xfrm>
                      <a:prstGeom prst="rect">
                        <a:avLst/>
                      </a:prstGeom>
                      <a:noFill/>
                      <a:ln cap="flat" cmpd="sng" w="9525">
                        <a:solidFill>
                          <a:srgbClr val="A5A5A5"/>
                        </a:solidFill>
                        <a:prstDash val="solid"/>
                        <a:round/>
                        <a:headEnd len="sm" w="sm" type="none"/>
                        <a:tailEnd len="sm" w="sm" type="none"/>
                      </a:ln>
                    </p:spPr>
                  </p:pic>
                  <p:cxnSp>
                    <p:nvCxnSpPr>
                      <p:cNvPr id="3001" name="Google Shape;3001;p171"/>
                      <p:cNvCxnSpPr>
                        <a:stCxn id="3000" idx="3"/>
                        <a:endCxn id="2999" idx="1"/>
                      </p:cNvCxnSpPr>
                      <p:nvPr/>
                    </p:nvCxnSpPr>
                    <p:spPr>
                      <a:xfrm>
                        <a:off x="5815481" y="4295525"/>
                        <a:ext cx="568200" cy="0"/>
                      </a:xfrm>
                      <a:prstGeom prst="straightConnector1">
                        <a:avLst/>
                      </a:prstGeom>
                      <a:noFill/>
                      <a:ln cap="flat" cmpd="sng" w="9525">
                        <a:solidFill>
                          <a:srgbClr val="FF0000"/>
                        </a:solidFill>
                        <a:prstDash val="solid"/>
                        <a:round/>
                        <a:headEnd len="sm" w="sm" type="none"/>
                        <a:tailEnd len="med" w="med" type="triangle"/>
                      </a:ln>
                    </p:spPr>
                  </p:cxnSp>
                  <p:pic>
                    <p:nvPicPr>
                      <p:cNvPr id="3002" name="Google Shape;3002;p171"/>
                      <p:cNvPicPr preferRelativeResize="0"/>
                      <p:nvPr/>
                    </p:nvPicPr>
                    <p:blipFill rotWithShape="1">
                      <a:blip r:embed="rId5">
                        <a:alphaModFix/>
                      </a:blip>
                      <a:srcRect b="36082" l="1006" r="96223" t="44434"/>
                      <a:stretch/>
                    </p:blipFill>
                    <p:spPr>
                      <a:xfrm>
                        <a:off x="1399513" y="3884675"/>
                        <a:ext cx="195550" cy="695051"/>
                      </a:xfrm>
                      <a:prstGeom prst="rect">
                        <a:avLst/>
                      </a:prstGeom>
                      <a:noFill/>
                      <a:ln>
                        <a:noFill/>
                      </a:ln>
                    </p:spPr>
                  </p:pic>
                  <p:pic>
                    <p:nvPicPr>
                      <p:cNvPr id="3003" name="Google Shape;3003;p171"/>
                      <p:cNvPicPr preferRelativeResize="0"/>
                      <p:nvPr/>
                    </p:nvPicPr>
                    <p:blipFill rotWithShape="1">
                      <a:blip r:embed="rId5">
                        <a:alphaModFix/>
                      </a:blip>
                      <a:srcRect b="36082" l="1006" r="96223" t="44434"/>
                      <a:stretch/>
                    </p:blipFill>
                    <p:spPr>
                      <a:xfrm>
                        <a:off x="6479138" y="3948000"/>
                        <a:ext cx="195550" cy="695051"/>
                      </a:xfrm>
                      <a:prstGeom prst="rect">
                        <a:avLst/>
                      </a:prstGeom>
                      <a:noFill/>
                      <a:ln>
                        <a:noFill/>
                      </a:ln>
                    </p:spPr>
                  </p:pic>
                </p:grpSp>
                <p:sp>
                  <p:nvSpPr>
                    <p:cNvPr id="3004" name="Google Shape;3004;p171"/>
                    <p:cNvSpPr/>
                    <p:nvPr/>
                  </p:nvSpPr>
                  <p:spPr>
                    <a:xfrm>
                      <a:off x="1309450" y="3401450"/>
                      <a:ext cx="299400" cy="352200"/>
                    </a:xfrm>
                    <a:prstGeom prst="rect">
                      <a:avLst/>
                    </a:prstGeom>
                    <a:solidFill>
                      <a:srgbClr val="4242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5" name="Google Shape;3005;p171"/>
                    <p:cNvSpPr/>
                    <p:nvPr/>
                  </p:nvSpPr>
                  <p:spPr>
                    <a:xfrm>
                      <a:off x="1357600" y="2455200"/>
                      <a:ext cx="203100" cy="216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006" name="Google Shape;3006;p171"/>
                  <p:cNvGrpSpPr/>
                  <p:nvPr/>
                </p:nvGrpSpPr>
                <p:grpSpPr>
                  <a:xfrm>
                    <a:off x="6443525" y="2466450"/>
                    <a:ext cx="299400" cy="1298450"/>
                    <a:chOff x="1309450" y="2455200"/>
                    <a:chExt cx="299400" cy="1298450"/>
                  </a:xfrm>
                </p:grpSpPr>
                <p:sp>
                  <p:nvSpPr>
                    <p:cNvPr id="3007" name="Google Shape;3007;p171"/>
                    <p:cNvSpPr/>
                    <p:nvPr/>
                  </p:nvSpPr>
                  <p:spPr>
                    <a:xfrm>
                      <a:off x="1309450" y="3401450"/>
                      <a:ext cx="299400" cy="352200"/>
                    </a:xfrm>
                    <a:prstGeom prst="rect">
                      <a:avLst/>
                    </a:prstGeom>
                    <a:solidFill>
                      <a:srgbClr val="4242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8" name="Google Shape;3008;p171"/>
                    <p:cNvSpPr/>
                    <p:nvPr/>
                  </p:nvSpPr>
                  <p:spPr>
                    <a:xfrm>
                      <a:off x="1357600" y="2455200"/>
                      <a:ext cx="203100" cy="216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pic>
              <p:nvPicPr>
                <p:cNvPr id="3009" name="Google Shape;3009;p171"/>
                <p:cNvPicPr preferRelativeResize="0"/>
                <p:nvPr/>
              </p:nvPicPr>
              <p:blipFill rotWithShape="1">
                <a:blip r:embed="rId6">
                  <a:alphaModFix/>
                </a:blip>
                <a:srcRect b="476" l="0" r="0" t="0"/>
                <a:stretch/>
              </p:blipFill>
              <p:spPr>
                <a:xfrm>
                  <a:off x="1641625" y="1879500"/>
                  <a:ext cx="1858975" cy="4515299"/>
                </a:xfrm>
                <a:prstGeom prst="rect">
                  <a:avLst/>
                </a:prstGeom>
                <a:noFill/>
                <a:ln>
                  <a:noFill/>
                </a:ln>
              </p:spPr>
            </p:pic>
            <p:sp>
              <p:nvSpPr>
                <p:cNvPr id="3010" name="Google Shape;3010;p171"/>
                <p:cNvSpPr/>
                <p:nvPr/>
              </p:nvSpPr>
              <p:spPr>
                <a:xfrm>
                  <a:off x="3216000" y="2615675"/>
                  <a:ext cx="221100" cy="188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011" name="Google Shape;3011;p171"/>
                <p:cNvPicPr preferRelativeResize="0"/>
                <p:nvPr/>
              </p:nvPicPr>
              <p:blipFill rotWithShape="1">
                <a:blip r:embed="rId7">
                  <a:alphaModFix/>
                </a:blip>
                <a:srcRect b="3577" l="0" r="0" t="0"/>
                <a:stretch/>
              </p:blipFill>
              <p:spPr>
                <a:xfrm>
                  <a:off x="6782650" y="1879500"/>
                  <a:ext cx="1846375" cy="4515300"/>
                </a:xfrm>
                <a:prstGeom prst="rect">
                  <a:avLst/>
                </a:prstGeom>
                <a:noFill/>
                <a:ln>
                  <a:noFill/>
                </a:ln>
              </p:spPr>
            </p:pic>
          </p:grpSp>
          <p:pic>
            <p:nvPicPr>
              <p:cNvPr id="3012" name="Google Shape;3012;p171"/>
              <p:cNvPicPr preferRelativeResize="0"/>
              <p:nvPr/>
            </p:nvPicPr>
            <p:blipFill rotWithShape="1">
              <a:blip r:embed="rId8">
                <a:alphaModFix/>
              </a:blip>
              <a:srcRect b="0" l="0" r="0" t="0"/>
              <a:stretch/>
            </p:blipFill>
            <p:spPr>
              <a:xfrm>
                <a:off x="6433175" y="3005150"/>
                <a:ext cx="334400" cy="692100"/>
              </a:xfrm>
              <a:prstGeom prst="rect">
                <a:avLst/>
              </a:prstGeom>
              <a:noFill/>
              <a:ln>
                <a:noFill/>
              </a:ln>
            </p:spPr>
          </p:pic>
          <p:pic>
            <p:nvPicPr>
              <p:cNvPr id="3013" name="Google Shape;3013;p171"/>
              <p:cNvPicPr preferRelativeResize="0"/>
              <p:nvPr/>
            </p:nvPicPr>
            <p:blipFill rotWithShape="1">
              <a:blip r:embed="rId8">
                <a:alphaModFix/>
              </a:blip>
              <a:srcRect b="0" l="0" r="0" t="0"/>
              <a:stretch/>
            </p:blipFill>
            <p:spPr>
              <a:xfrm>
                <a:off x="1325275" y="3082950"/>
                <a:ext cx="309225" cy="639975"/>
              </a:xfrm>
              <a:prstGeom prst="rect">
                <a:avLst/>
              </a:prstGeom>
              <a:noFill/>
              <a:ln>
                <a:noFill/>
              </a:ln>
            </p:spPr>
          </p:pic>
        </p:grpSp>
        <p:pic>
          <p:nvPicPr>
            <p:cNvPr id="3014" name="Google Shape;3014;p171"/>
            <p:cNvPicPr preferRelativeResize="0"/>
            <p:nvPr/>
          </p:nvPicPr>
          <p:blipFill rotWithShape="1">
            <a:blip r:embed="rId9">
              <a:alphaModFix/>
            </a:blip>
            <a:srcRect b="66032" l="0" r="0" t="0"/>
            <a:stretch/>
          </p:blipFill>
          <p:spPr>
            <a:xfrm>
              <a:off x="1312750" y="2716850"/>
              <a:ext cx="281475" cy="291175"/>
            </a:xfrm>
            <a:prstGeom prst="rect">
              <a:avLst/>
            </a:prstGeom>
            <a:noFill/>
            <a:ln>
              <a:noFill/>
            </a:ln>
          </p:spPr>
        </p:pic>
        <p:pic>
          <p:nvPicPr>
            <p:cNvPr id="3015" name="Google Shape;3015;p171"/>
            <p:cNvPicPr preferRelativeResize="0"/>
            <p:nvPr/>
          </p:nvPicPr>
          <p:blipFill rotWithShape="1">
            <a:blip r:embed="rId10">
              <a:alphaModFix/>
            </a:blip>
            <a:srcRect b="0" l="0" r="0" t="0"/>
            <a:stretch/>
          </p:blipFill>
          <p:spPr>
            <a:xfrm>
              <a:off x="3136075" y="1996350"/>
              <a:ext cx="241525" cy="292375"/>
            </a:xfrm>
            <a:prstGeom prst="rect">
              <a:avLst/>
            </a:prstGeom>
            <a:noFill/>
            <a:ln>
              <a:noFill/>
            </a:ln>
          </p:spPr>
        </p:pic>
        <p:pic>
          <p:nvPicPr>
            <p:cNvPr id="3016" name="Google Shape;3016;p171"/>
            <p:cNvPicPr preferRelativeResize="0"/>
            <p:nvPr/>
          </p:nvPicPr>
          <p:blipFill rotWithShape="1">
            <a:blip r:embed="rId9">
              <a:alphaModFix/>
            </a:blip>
            <a:srcRect b="66032" l="0" r="0" t="0"/>
            <a:stretch/>
          </p:blipFill>
          <p:spPr>
            <a:xfrm>
              <a:off x="6451300" y="2716850"/>
              <a:ext cx="281475" cy="291175"/>
            </a:xfrm>
            <a:prstGeom prst="rect">
              <a:avLst/>
            </a:prstGeom>
            <a:noFill/>
            <a:ln>
              <a:noFill/>
            </a:ln>
          </p:spPr>
        </p:pic>
        <p:pic>
          <p:nvPicPr>
            <p:cNvPr id="3017" name="Google Shape;3017;p171"/>
            <p:cNvPicPr preferRelativeResize="0"/>
            <p:nvPr/>
          </p:nvPicPr>
          <p:blipFill rotWithShape="1">
            <a:blip r:embed="rId10">
              <a:alphaModFix/>
            </a:blip>
            <a:srcRect b="0" l="0" r="0" t="0"/>
            <a:stretch/>
          </p:blipFill>
          <p:spPr>
            <a:xfrm>
              <a:off x="8274625" y="1996350"/>
              <a:ext cx="241525" cy="292375"/>
            </a:xfrm>
            <a:prstGeom prst="rect">
              <a:avLst/>
            </a:prstGeom>
            <a:noFill/>
            <a:ln>
              <a:noFill/>
            </a:ln>
          </p:spPr>
        </p:pic>
      </p:grpSp>
      <p:grpSp>
        <p:nvGrpSpPr>
          <p:cNvPr id="3018" name="Google Shape;3018;p171"/>
          <p:cNvGrpSpPr/>
          <p:nvPr/>
        </p:nvGrpSpPr>
        <p:grpSpPr>
          <a:xfrm>
            <a:off x="1253806" y="2859681"/>
            <a:ext cx="408002" cy="910377"/>
            <a:chOff x="676525" y="2110100"/>
            <a:chExt cx="241350" cy="746150"/>
          </a:xfrm>
        </p:grpSpPr>
        <p:pic>
          <p:nvPicPr>
            <p:cNvPr id="3019" name="Google Shape;3019;p171"/>
            <p:cNvPicPr preferRelativeResize="0"/>
            <p:nvPr/>
          </p:nvPicPr>
          <p:blipFill rotWithShape="1">
            <a:blip r:embed="rId11">
              <a:alphaModFix/>
            </a:blip>
            <a:srcRect b="66392" l="0" r="0" t="0"/>
            <a:stretch/>
          </p:blipFill>
          <p:spPr>
            <a:xfrm>
              <a:off x="676525" y="2110100"/>
              <a:ext cx="241350" cy="235850"/>
            </a:xfrm>
            <a:prstGeom prst="rect">
              <a:avLst/>
            </a:prstGeom>
            <a:noFill/>
            <a:ln>
              <a:noFill/>
            </a:ln>
          </p:spPr>
        </p:pic>
        <p:pic>
          <p:nvPicPr>
            <p:cNvPr id="3020" name="Google Shape;3020;p171"/>
            <p:cNvPicPr preferRelativeResize="0"/>
            <p:nvPr/>
          </p:nvPicPr>
          <p:blipFill rotWithShape="1">
            <a:blip r:embed="rId11">
              <a:alphaModFix/>
            </a:blip>
            <a:srcRect b="0" l="0" r="0" t="32786"/>
            <a:stretch/>
          </p:blipFill>
          <p:spPr>
            <a:xfrm>
              <a:off x="676525" y="2384550"/>
              <a:ext cx="241350" cy="471700"/>
            </a:xfrm>
            <a:prstGeom prst="rect">
              <a:avLst/>
            </a:prstGeom>
            <a:noFill/>
            <a:ln>
              <a:noFill/>
            </a:ln>
          </p:spPr>
        </p:pic>
      </p:grpSp>
    </p:spTree>
  </p:cSld>
  <p:clrMapOvr>
    <a:masterClrMapping/>
  </p:clrMapOvr>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5" name="Shape 3025"/>
        <p:cNvGrpSpPr/>
        <p:nvPr/>
      </p:nvGrpSpPr>
      <p:grpSpPr>
        <a:xfrm>
          <a:off x="0" y="0"/>
          <a:ext cx="0" cy="0"/>
          <a:chOff x="0" y="0"/>
          <a:chExt cx="0" cy="0"/>
        </a:xfrm>
      </p:grpSpPr>
      <p:sp>
        <p:nvSpPr>
          <p:cNvPr id="3026" name="Google Shape;3026;p172"/>
          <p:cNvSpPr txBox="1"/>
          <p:nvPr>
            <p:ph type="title"/>
          </p:nvPr>
        </p:nvSpPr>
        <p:spPr>
          <a:xfrm>
            <a:off x="302850" y="565300"/>
            <a:ext cx="11586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2800"/>
              <a:buNone/>
            </a:pPr>
            <a:r>
              <a:rPr b="1" lang="en-US">
                <a:solidFill>
                  <a:schemeClr val="dk1"/>
                </a:solidFill>
                <a:latin typeface="Arial"/>
                <a:ea typeface="Arial"/>
                <a:cs typeface="Arial"/>
                <a:sym typeface="Arial"/>
              </a:rPr>
              <a:t>Team Chat </a:t>
            </a:r>
            <a:r>
              <a:rPr lang="en-US">
                <a:solidFill>
                  <a:schemeClr val="dk1"/>
                </a:solidFill>
                <a:latin typeface="Arial"/>
                <a:ea typeface="Arial"/>
                <a:cs typeface="Arial"/>
                <a:sym typeface="Arial"/>
              </a:rPr>
              <a:t>&lt;Messages&gt;</a:t>
            </a:r>
            <a:endParaRPr>
              <a:solidFill>
                <a:schemeClr val="dk1"/>
              </a:solidFill>
              <a:latin typeface="Arial"/>
              <a:ea typeface="Arial"/>
              <a:cs typeface="Arial"/>
              <a:sym typeface="Arial"/>
            </a:endParaRPr>
          </a:p>
        </p:txBody>
      </p:sp>
      <p:grpSp>
        <p:nvGrpSpPr>
          <p:cNvPr id="3027" name="Google Shape;3027;p172"/>
          <p:cNvGrpSpPr/>
          <p:nvPr/>
        </p:nvGrpSpPr>
        <p:grpSpPr>
          <a:xfrm>
            <a:off x="597388" y="2078100"/>
            <a:ext cx="4387500" cy="1169700"/>
            <a:chOff x="1308025" y="2177275"/>
            <a:chExt cx="4387500" cy="1169700"/>
          </a:xfrm>
        </p:grpSpPr>
        <p:sp>
          <p:nvSpPr>
            <p:cNvPr id="3028" name="Google Shape;3028;p172"/>
            <p:cNvSpPr txBox="1"/>
            <p:nvPr/>
          </p:nvSpPr>
          <p:spPr>
            <a:xfrm>
              <a:off x="1308025" y="2177275"/>
              <a:ext cx="4387500" cy="1169700"/>
            </a:xfrm>
            <a:prstGeom prst="rect">
              <a:avLst/>
            </a:prstGeom>
            <a:noFill/>
            <a:ln>
              <a:noFill/>
            </a:ln>
          </p:spPr>
          <p:txBody>
            <a:bodyPr anchorCtr="0" anchor="t" bIns="91425" lIns="91425" spcFirstLastPara="1" rIns="91425" wrap="square" tIns="91425">
              <a:spAutoFit/>
            </a:bodyPr>
            <a:lstStyle/>
            <a:p>
              <a:pPr indent="-244475" lvl="0" marL="457200" marR="0" rtl="0" algn="l">
                <a:lnSpc>
                  <a:spcPct val="150000"/>
                </a:lnSpc>
                <a:spcBef>
                  <a:spcPts val="0"/>
                </a:spcBef>
                <a:spcAft>
                  <a:spcPts val="0"/>
                </a:spcAft>
                <a:buClr>
                  <a:schemeClr val="dk1"/>
                </a:buClr>
                <a:buSzPts val="1600"/>
                <a:buFont typeface="Calibri"/>
                <a:buAutoNum type="arabicPeriod"/>
              </a:pPr>
              <a:r>
                <a:rPr b="1" i="0" lang="en-US" sz="1600" u="none" cap="none" strike="noStrike">
                  <a:solidFill>
                    <a:schemeClr val="dk1"/>
                  </a:solidFill>
                  <a:latin typeface="Calibri"/>
                  <a:ea typeface="Calibri"/>
                  <a:cs typeface="Calibri"/>
                  <a:sym typeface="Calibri"/>
                </a:rPr>
                <a:t>Bold</a:t>
              </a:r>
              <a:r>
                <a:rPr b="1" i="0" lang="en-US" sz="1600" u="none" cap="none" strike="noStrike">
                  <a:solidFill>
                    <a:srgbClr val="595959"/>
                  </a:solidFill>
                  <a:latin typeface="Calibri"/>
                  <a:ea typeface="Calibri"/>
                  <a:cs typeface="Calibri"/>
                  <a:sym typeface="Calibri"/>
                </a:rPr>
                <a:t>:</a:t>
              </a:r>
              <a:r>
                <a:rPr b="0" i="0" lang="en-US" sz="1600" u="none" cap="none" strike="noStrike">
                  <a:solidFill>
                    <a:srgbClr val="595959"/>
                  </a:solidFill>
                  <a:latin typeface="Calibri"/>
                  <a:ea typeface="Calibri"/>
                  <a:cs typeface="Calibri"/>
                  <a:sym typeface="Calibri"/>
                </a:rPr>
                <a:t>  </a:t>
              </a:r>
              <a:r>
                <a:rPr b="0" i="0" lang="en-US" sz="1600" u="none" cap="none" strike="noStrike">
                  <a:solidFill>
                    <a:srgbClr val="FF0000"/>
                  </a:solidFill>
                  <a:latin typeface="Calibri"/>
                  <a:ea typeface="Calibri"/>
                  <a:cs typeface="Calibri"/>
                  <a:sym typeface="Calibri"/>
                </a:rPr>
                <a:t>*</a:t>
              </a:r>
              <a:r>
                <a:rPr b="0" i="0" lang="en-US" sz="1600" u="none" cap="none" strike="noStrike">
                  <a:solidFill>
                    <a:schemeClr val="dk1"/>
                  </a:solidFill>
                  <a:latin typeface="Calibri"/>
                  <a:ea typeface="Calibri"/>
                  <a:cs typeface="Calibri"/>
                  <a:sym typeface="Calibri"/>
                </a:rPr>
                <a:t>content</a:t>
              </a:r>
              <a:r>
                <a:rPr b="0" i="0" lang="en-US" sz="1600" u="none" cap="none" strike="noStrike">
                  <a:solidFill>
                    <a:srgbClr val="FF0000"/>
                  </a:solidFill>
                  <a:latin typeface="Calibri"/>
                  <a:ea typeface="Calibri"/>
                  <a:cs typeface="Calibri"/>
                  <a:sym typeface="Calibri"/>
                </a:rPr>
                <a:t>*</a:t>
              </a:r>
              <a:endParaRPr b="0" i="0" sz="1600" u="none" cap="none" strike="noStrike">
                <a:solidFill>
                  <a:schemeClr val="dk1"/>
                </a:solidFill>
                <a:latin typeface="Calibri"/>
                <a:ea typeface="Calibri"/>
                <a:cs typeface="Calibri"/>
                <a:sym typeface="Calibri"/>
              </a:endParaRPr>
            </a:p>
            <a:p>
              <a:pPr indent="-244475" lvl="0" marL="457200" marR="0" rtl="0" algn="l">
                <a:lnSpc>
                  <a:spcPct val="150000"/>
                </a:lnSpc>
                <a:spcBef>
                  <a:spcPts val="0"/>
                </a:spcBef>
                <a:spcAft>
                  <a:spcPts val="0"/>
                </a:spcAft>
                <a:buClr>
                  <a:schemeClr val="dk1"/>
                </a:buClr>
                <a:buSzPts val="1600"/>
                <a:buFont typeface="Calibri"/>
                <a:buAutoNum type="arabicPeriod"/>
              </a:pPr>
              <a:r>
                <a:rPr b="0" i="0" lang="en-US" sz="1600" u="none" cap="none" strike="noStrike">
                  <a:solidFill>
                    <a:srgbClr val="595959"/>
                  </a:solidFill>
                  <a:latin typeface="Calibri"/>
                  <a:ea typeface="Calibri"/>
                  <a:cs typeface="Calibri"/>
                  <a:sym typeface="Calibri"/>
                </a:rPr>
                <a:t>Highlight a word/sentence:  </a:t>
              </a:r>
              <a:r>
                <a:rPr b="0" i="0" lang="en-US" sz="1600" u="none" cap="none" strike="noStrike">
                  <a:solidFill>
                    <a:srgbClr val="FF0000"/>
                  </a:solidFill>
                  <a:latin typeface="Calibri"/>
                  <a:ea typeface="Calibri"/>
                  <a:cs typeface="Calibri"/>
                  <a:sym typeface="Calibri"/>
                </a:rPr>
                <a:t>`</a:t>
              </a:r>
              <a:r>
                <a:rPr b="0" i="0" lang="en-US" sz="1600" u="none" cap="none" strike="noStrike">
                  <a:solidFill>
                    <a:schemeClr val="dk1"/>
                  </a:solidFill>
                  <a:latin typeface="Calibri"/>
                  <a:ea typeface="Calibri"/>
                  <a:cs typeface="Calibri"/>
                  <a:sym typeface="Calibri"/>
                </a:rPr>
                <a:t>content</a:t>
              </a:r>
              <a:r>
                <a:rPr b="0" i="0" lang="en-US" sz="1600" u="none" cap="none" strike="noStrike">
                  <a:solidFill>
                    <a:srgbClr val="FF0000"/>
                  </a:solidFill>
                  <a:latin typeface="Calibri"/>
                  <a:ea typeface="Calibri"/>
                  <a:cs typeface="Calibri"/>
                  <a:sym typeface="Calibri"/>
                </a:rPr>
                <a:t>`</a:t>
              </a:r>
              <a:endParaRPr b="0" i="0" sz="1600" u="none" cap="none" strike="noStrike">
                <a:solidFill>
                  <a:srgbClr val="FF0000"/>
                </a:solidFill>
                <a:latin typeface="Calibri"/>
                <a:ea typeface="Calibri"/>
                <a:cs typeface="Calibri"/>
                <a:sym typeface="Calibri"/>
              </a:endParaRPr>
            </a:p>
            <a:p>
              <a:pPr indent="-244475" lvl="0" marL="457200" marR="0" rtl="0" algn="l">
                <a:lnSpc>
                  <a:spcPct val="150000"/>
                </a:lnSpc>
                <a:spcBef>
                  <a:spcPts val="0"/>
                </a:spcBef>
                <a:spcAft>
                  <a:spcPts val="0"/>
                </a:spcAft>
                <a:buClr>
                  <a:schemeClr val="dk1"/>
                </a:buClr>
                <a:buSzPts val="1600"/>
                <a:buFont typeface="Calibri"/>
                <a:buAutoNum type="arabicPeriod"/>
              </a:pPr>
              <a:r>
                <a:rPr b="0" i="0" lang="en-US" sz="1600" u="none" cap="none" strike="noStrike">
                  <a:solidFill>
                    <a:schemeClr val="dk1"/>
                  </a:solidFill>
                  <a:latin typeface="Calibri"/>
                  <a:ea typeface="Calibri"/>
                  <a:cs typeface="Calibri"/>
                  <a:sym typeface="Calibri"/>
                </a:rPr>
                <a:t>Insert a quote</a:t>
              </a:r>
              <a:r>
                <a:rPr b="0" i="0" lang="en-US" sz="1600" u="none" cap="none" strike="noStrike">
                  <a:solidFill>
                    <a:srgbClr val="595959"/>
                  </a:solidFill>
                  <a:latin typeface="Calibri"/>
                  <a:ea typeface="Calibri"/>
                  <a:cs typeface="Calibri"/>
                  <a:sym typeface="Calibri"/>
                </a:rPr>
                <a:t>  :  </a:t>
              </a:r>
              <a:r>
                <a:rPr b="0" i="0" lang="en-US" sz="1600" u="none" cap="none" strike="noStrike">
                  <a:solidFill>
                    <a:srgbClr val="FF0000"/>
                  </a:solidFill>
                  <a:latin typeface="Calibri"/>
                  <a:ea typeface="Calibri"/>
                  <a:cs typeface="Calibri"/>
                  <a:sym typeface="Calibri"/>
                </a:rPr>
                <a:t>```</a:t>
              </a:r>
              <a:r>
                <a:rPr b="0" i="0" lang="en-US" sz="1600" u="none" cap="none" strike="noStrike">
                  <a:solidFill>
                    <a:schemeClr val="dk1"/>
                  </a:solidFill>
                  <a:latin typeface="Calibri"/>
                  <a:ea typeface="Calibri"/>
                  <a:cs typeface="Calibri"/>
                  <a:sym typeface="Calibri"/>
                </a:rPr>
                <a:t>content</a:t>
              </a:r>
              <a:r>
                <a:rPr b="0" i="0" lang="en-US" sz="1600" u="none" cap="none" strike="noStrike">
                  <a:solidFill>
                    <a:srgbClr val="FF0000"/>
                  </a:solidFill>
                  <a:latin typeface="Calibri"/>
                  <a:ea typeface="Calibri"/>
                  <a:cs typeface="Calibri"/>
                  <a:sym typeface="Calibri"/>
                </a:rPr>
                <a:t>```</a:t>
              </a:r>
              <a:endParaRPr b="0" i="0" sz="1600" u="none" cap="none" strike="noStrike">
                <a:solidFill>
                  <a:srgbClr val="FF0000"/>
                </a:solidFill>
                <a:latin typeface="Calibri"/>
                <a:ea typeface="Calibri"/>
                <a:cs typeface="Calibri"/>
                <a:sym typeface="Calibri"/>
              </a:endParaRPr>
            </a:p>
          </p:txBody>
        </p:sp>
        <p:sp>
          <p:nvSpPr>
            <p:cNvPr id="3029" name="Google Shape;3029;p172"/>
            <p:cNvSpPr/>
            <p:nvPr/>
          </p:nvSpPr>
          <p:spPr>
            <a:xfrm>
              <a:off x="1793625" y="3010850"/>
              <a:ext cx="1283700" cy="242400"/>
            </a:xfrm>
            <a:prstGeom prst="roundRect">
              <a:avLst>
                <a:gd fmla="val 16667"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3030" name="Google Shape;3030;p172"/>
            <p:cNvPicPr preferRelativeResize="0"/>
            <p:nvPr/>
          </p:nvPicPr>
          <p:blipFill rotWithShape="1">
            <a:blip r:embed="rId3">
              <a:alphaModFix/>
            </a:blip>
            <a:srcRect b="0" l="0" r="0" t="0"/>
            <a:stretch/>
          </p:blipFill>
          <p:spPr>
            <a:xfrm>
              <a:off x="1793625" y="2619838"/>
              <a:ext cx="2205450" cy="284575"/>
            </a:xfrm>
            <a:prstGeom prst="rect">
              <a:avLst/>
            </a:prstGeom>
            <a:noFill/>
            <a:ln>
              <a:noFill/>
            </a:ln>
          </p:spPr>
        </p:pic>
      </p:grpSp>
      <p:pic>
        <p:nvPicPr>
          <p:cNvPr id="3031" name="Google Shape;3031;p172"/>
          <p:cNvPicPr preferRelativeResize="0"/>
          <p:nvPr/>
        </p:nvPicPr>
        <p:blipFill rotWithShape="1">
          <a:blip r:embed="rId4">
            <a:alphaModFix/>
          </a:blip>
          <a:srcRect b="0" l="0" r="43223" t="0"/>
          <a:stretch/>
        </p:blipFill>
        <p:spPr>
          <a:xfrm>
            <a:off x="5246626" y="1865400"/>
            <a:ext cx="6384175" cy="1595100"/>
          </a:xfrm>
          <a:prstGeom prst="rect">
            <a:avLst/>
          </a:prstGeom>
          <a:noFill/>
          <a:ln cap="flat" cmpd="sng" w="9525">
            <a:solidFill>
              <a:srgbClr val="A5A5A5"/>
            </a:solidFill>
            <a:prstDash val="solid"/>
            <a:round/>
            <a:headEnd len="sm" w="sm" type="none"/>
            <a:tailEnd len="sm" w="sm" type="none"/>
          </a:ln>
        </p:spPr>
      </p:pic>
      <p:sp>
        <p:nvSpPr>
          <p:cNvPr id="3032" name="Google Shape;3032;p172"/>
          <p:cNvSpPr txBox="1"/>
          <p:nvPr/>
        </p:nvSpPr>
        <p:spPr>
          <a:xfrm>
            <a:off x="597400" y="1723200"/>
            <a:ext cx="30000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E32490"/>
                </a:solidFill>
                <a:latin typeface="Calibri"/>
                <a:ea typeface="Calibri"/>
                <a:cs typeface="Calibri"/>
                <a:sym typeface="Calibri"/>
              </a:rPr>
              <a:t>Format messages:</a:t>
            </a:r>
            <a:endParaRPr b="1" i="0" sz="1600" u="none" cap="none" strike="noStrike">
              <a:solidFill>
                <a:srgbClr val="E32490"/>
              </a:solidFill>
              <a:latin typeface="Calibri"/>
              <a:ea typeface="Calibri"/>
              <a:cs typeface="Calibri"/>
              <a:sym typeface="Calibri"/>
            </a:endParaRPr>
          </a:p>
        </p:txBody>
      </p:sp>
      <p:sp>
        <p:nvSpPr>
          <p:cNvPr id="3033" name="Google Shape;3033;p172"/>
          <p:cNvSpPr txBox="1"/>
          <p:nvPr/>
        </p:nvSpPr>
        <p:spPr>
          <a:xfrm>
            <a:off x="564400" y="4172400"/>
            <a:ext cx="4453500" cy="997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US" sz="1600" u="none" cap="none" strike="noStrike">
                <a:solidFill>
                  <a:srgbClr val="E32490"/>
                </a:solidFill>
                <a:latin typeface="Calibri"/>
                <a:ea typeface="Calibri"/>
                <a:cs typeface="Calibri"/>
                <a:sym typeface="Calibri"/>
              </a:rPr>
              <a:t>Edit messages:</a:t>
            </a:r>
            <a:endParaRPr b="1" i="0" sz="1600" u="none" cap="none" strike="noStrike">
              <a:solidFill>
                <a:srgbClr val="E3249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In the first 30 minutes after sending a message, users can edit/delete it if necessary.</a:t>
            </a:r>
            <a:endParaRPr b="0" i="0" sz="1600" u="none" cap="none" strike="noStrike">
              <a:solidFill>
                <a:schemeClr val="dk1"/>
              </a:solidFill>
              <a:latin typeface="Calibri"/>
              <a:ea typeface="Calibri"/>
              <a:cs typeface="Calibri"/>
              <a:sym typeface="Calibri"/>
            </a:endParaRPr>
          </a:p>
        </p:txBody>
      </p:sp>
      <p:pic>
        <p:nvPicPr>
          <p:cNvPr id="3034" name="Google Shape;3034;p172"/>
          <p:cNvPicPr preferRelativeResize="0"/>
          <p:nvPr/>
        </p:nvPicPr>
        <p:blipFill rotWithShape="1">
          <a:blip r:embed="rId5">
            <a:alphaModFix/>
          </a:blip>
          <a:srcRect b="0" l="0" r="0" t="0"/>
          <a:stretch/>
        </p:blipFill>
        <p:spPr>
          <a:xfrm>
            <a:off x="5249125" y="4271700"/>
            <a:ext cx="6379174" cy="798900"/>
          </a:xfrm>
          <a:prstGeom prst="rect">
            <a:avLst/>
          </a:prstGeom>
          <a:noFill/>
          <a:ln cap="flat" cmpd="sng" w="9525">
            <a:solidFill>
              <a:srgbClr val="A5A5A5"/>
            </a:solidFill>
            <a:prstDash val="solid"/>
            <a:round/>
            <a:headEnd len="sm" w="sm" type="none"/>
            <a:tailEnd len="sm" w="sm" type="none"/>
          </a:ln>
        </p:spPr>
      </p:pic>
    </p:spTree>
  </p:cSld>
  <p:clrMapOvr>
    <a:masterClrMapping/>
  </p:clrMapOvr>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9" name="Shape 3039"/>
        <p:cNvGrpSpPr/>
        <p:nvPr/>
      </p:nvGrpSpPr>
      <p:grpSpPr>
        <a:xfrm>
          <a:off x="0" y="0"/>
          <a:ext cx="0" cy="0"/>
          <a:chOff x="0" y="0"/>
          <a:chExt cx="0" cy="0"/>
        </a:xfrm>
      </p:grpSpPr>
      <p:sp>
        <p:nvSpPr>
          <p:cNvPr id="3040" name="Google Shape;3040;p173"/>
          <p:cNvSpPr txBox="1"/>
          <p:nvPr/>
        </p:nvSpPr>
        <p:spPr>
          <a:xfrm>
            <a:off x="736500" y="2967300"/>
            <a:ext cx="10719000" cy="923400"/>
          </a:xfrm>
          <a:prstGeom prst="rect">
            <a:avLst/>
          </a:prstGeom>
          <a:noFill/>
          <a:ln cap="flat" cmpd="sng" w="38100">
            <a:solidFill>
              <a:srgbClr val="1D3444"/>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rgbClr val="1D3444"/>
                </a:solidFill>
                <a:latin typeface="Quattrocento Sans"/>
                <a:ea typeface="Quattrocento Sans"/>
                <a:cs typeface="Quattrocento Sans"/>
                <a:sym typeface="Quattrocento Sans"/>
              </a:rPr>
              <a:t>FAQ - Frequently Asked Questions</a:t>
            </a:r>
            <a:endParaRPr b="0" i="0" sz="1400" u="none" cap="none" strike="noStrike">
              <a:solidFill>
                <a:srgbClr val="1D3444"/>
              </a:solidFill>
              <a:latin typeface="Arial"/>
              <a:ea typeface="Arial"/>
              <a:cs typeface="Arial"/>
              <a:sym typeface="Arial"/>
            </a:endParaRPr>
          </a:p>
        </p:txBody>
      </p:sp>
    </p:spTree>
  </p:cSld>
  <p:clrMapOvr>
    <a:masterClrMapping/>
  </p:clrMapOvr>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5" name="Shape 3045"/>
        <p:cNvGrpSpPr/>
        <p:nvPr/>
      </p:nvGrpSpPr>
      <p:grpSpPr>
        <a:xfrm>
          <a:off x="0" y="0"/>
          <a:ext cx="0" cy="0"/>
          <a:chOff x="0" y="0"/>
          <a:chExt cx="0" cy="0"/>
        </a:xfrm>
      </p:grpSpPr>
      <p:sp>
        <p:nvSpPr>
          <p:cNvPr id="3046" name="Google Shape;3046;p174"/>
          <p:cNvSpPr txBox="1"/>
          <p:nvPr>
            <p:ph type="title"/>
          </p:nvPr>
        </p:nvSpPr>
        <p:spPr>
          <a:xfrm>
            <a:off x="302850" y="565300"/>
            <a:ext cx="11586300" cy="584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800"/>
              <a:buNone/>
            </a:pPr>
            <a:r>
              <a:rPr b="1" lang="en-US"/>
              <a:t>Q1. </a:t>
            </a:r>
            <a:r>
              <a:rPr lang="en-US"/>
              <a:t>Will the secretary receive the calls from the boss after her working hours?</a:t>
            </a:r>
            <a:endParaRPr/>
          </a:p>
          <a:p>
            <a:pPr indent="0" lvl="0" marL="0" rtl="0" algn="l">
              <a:lnSpc>
                <a:spcPct val="100000"/>
              </a:lnSpc>
              <a:spcBef>
                <a:spcPts val="0"/>
              </a:spcBef>
              <a:spcAft>
                <a:spcPts val="0"/>
              </a:spcAft>
              <a:buSzPts val="2800"/>
              <a:buNone/>
            </a:pPr>
            <a:r>
              <a:t/>
            </a:r>
            <a:endParaRPr/>
          </a:p>
          <a:p>
            <a:pPr indent="0" lvl="0" marL="0" rtl="0" algn="l">
              <a:lnSpc>
                <a:spcPct val="100000"/>
              </a:lnSpc>
              <a:spcBef>
                <a:spcPts val="0"/>
              </a:spcBef>
              <a:spcAft>
                <a:spcPts val="0"/>
              </a:spcAft>
              <a:buSzPts val="2800"/>
              <a:buNone/>
            </a:pPr>
            <a:r>
              <a:t/>
            </a:r>
            <a:endParaRPr/>
          </a:p>
        </p:txBody>
      </p:sp>
      <p:sp>
        <p:nvSpPr>
          <p:cNvPr id="3047" name="Google Shape;3047;p174"/>
          <p:cNvSpPr txBox="1"/>
          <p:nvPr/>
        </p:nvSpPr>
        <p:spPr>
          <a:xfrm>
            <a:off x="412525" y="1278575"/>
            <a:ext cx="8134200" cy="2533200"/>
          </a:xfrm>
          <a:prstGeom prst="rect">
            <a:avLst/>
          </a:prstGeom>
          <a:noFill/>
          <a:ln>
            <a:noFill/>
          </a:ln>
        </p:spPr>
        <p:txBody>
          <a:bodyPr anchorCtr="0" anchor="t" bIns="121900" lIns="121900" spcFirstLastPara="1" rIns="121900" wrap="square" tIns="121900">
            <a:noAutofit/>
          </a:bodyPr>
          <a:lstStyle/>
          <a:p>
            <a:pPr indent="0" lvl="0" marL="0" marR="0" rtl="0" algn="just">
              <a:lnSpc>
                <a:spcPct val="115000"/>
              </a:lnSpc>
              <a:spcBef>
                <a:spcPts val="0"/>
              </a:spcBef>
              <a:spcAft>
                <a:spcPts val="0"/>
              </a:spcAft>
              <a:buClr>
                <a:srgbClr val="000000"/>
              </a:buClr>
              <a:buSzPts val="1800"/>
              <a:buFont typeface="Arial"/>
              <a:buNone/>
            </a:pPr>
            <a:r>
              <a:rPr b="1" i="0" lang="en-US" sz="1800" u="none" cap="none" strike="noStrike">
                <a:solidFill>
                  <a:srgbClr val="E32490"/>
                </a:solidFill>
                <a:latin typeface="Calibri"/>
                <a:ea typeface="Calibri"/>
                <a:cs typeface="Calibri"/>
                <a:sym typeface="Calibri"/>
              </a:rPr>
              <a:t>Scenario:</a:t>
            </a:r>
            <a:endParaRPr b="1" i="0" sz="1800" u="none" cap="none" strike="noStrike">
              <a:solidFill>
                <a:srgbClr val="E32490"/>
              </a:solidFill>
              <a:latin typeface="Calibri"/>
              <a:ea typeface="Calibri"/>
              <a:cs typeface="Calibri"/>
              <a:sym typeface="Calibri"/>
            </a:endParaRPr>
          </a:p>
          <a:p>
            <a:pPr indent="-342900" lvl="0" marL="457200" marR="0" rtl="0" algn="l">
              <a:lnSpc>
                <a:spcPct val="115000"/>
              </a:lnSpc>
              <a:spcBef>
                <a:spcPts val="1400"/>
              </a:spcBef>
              <a:spcAft>
                <a:spcPts val="0"/>
              </a:spcAft>
              <a:buClr>
                <a:schemeClr val="dk1"/>
              </a:buClr>
              <a:buSzPts val="1800"/>
              <a:buFont typeface="Calibri"/>
              <a:buChar char="●"/>
            </a:pPr>
            <a:r>
              <a:rPr b="1" i="0" lang="en-US" sz="1800" u="none" cap="none" strike="noStrike">
                <a:solidFill>
                  <a:schemeClr val="dk1"/>
                </a:solidFill>
                <a:latin typeface="Calibri"/>
                <a:ea typeface="Calibri"/>
                <a:cs typeface="Calibri"/>
                <a:sym typeface="Calibri"/>
              </a:rPr>
              <a:t>Secretary:</a:t>
            </a:r>
            <a:endParaRPr b="1" i="0" sz="1800" u="none" cap="none" strike="noStrike">
              <a:solidFill>
                <a:schemeClr val="dk1"/>
              </a:solidFill>
              <a:latin typeface="Calibri"/>
              <a:ea typeface="Calibri"/>
              <a:cs typeface="Calibri"/>
              <a:sym typeface="Calibri"/>
            </a:endParaRPr>
          </a:p>
          <a:p>
            <a:pPr indent="-342900" lvl="1" marL="914400" marR="0" rtl="0" algn="l">
              <a:lnSpc>
                <a:spcPct val="115000"/>
              </a:lnSpc>
              <a:spcBef>
                <a:spcPts val="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Working hours are 9 AM - 6 PM,  Monday - Friday.</a:t>
            </a:r>
            <a:endParaRPr b="0" i="0" sz="1800" u="none" cap="none" strike="noStrike">
              <a:solidFill>
                <a:schemeClr val="dk1"/>
              </a:solidFill>
              <a:latin typeface="Calibri"/>
              <a:ea typeface="Calibri"/>
              <a:cs typeface="Calibri"/>
              <a:sym typeface="Calibri"/>
            </a:endParaRPr>
          </a:p>
          <a:p>
            <a:pPr indent="-342900" lvl="1" marL="914400" marR="0" rtl="0" algn="l">
              <a:lnSpc>
                <a:spcPct val="115000"/>
              </a:lnSpc>
              <a:spcBef>
                <a:spcPts val="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She is on the delegation list of the Boss.</a:t>
            </a:r>
            <a:endParaRPr b="1" i="0" sz="1800" u="none" cap="none" strike="noStrike">
              <a:solidFill>
                <a:schemeClr val="dk1"/>
              </a:solidFill>
              <a:latin typeface="Calibri"/>
              <a:ea typeface="Calibri"/>
              <a:cs typeface="Calibri"/>
              <a:sym typeface="Calibri"/>
            </a:endParaRPr>
          </a:p>
          <a:p>
            <a:pPr indent="-342900" lvl="0" marL="457200" marR="0" rtl="0" algn="l">
              <a:lnSpc>
                <a:spcPct val="115000"/>
              </a:lnSpc>
              <a:spcBef>
                <a:spcPts val="0"/>
              </a:spcBef>
              <a:spcAft>
                <a:spcPts val="0"/>
              </a:spcAft>
              <a:buClr>
                <a:schemeClr val="dk1"/>
              </a:buClr>
              <a:buSzPts val="1800"/>
              <a:buFont typeface="Calibri"/>
              <a:buChar char="●"/>
            </a:pPr>
            <a:r>
              <a:rPr b="1" i="0" lang="en-US" sz="1800" u="none" cap="none" strike="noStrike">
                <a:solidFill>
                  <a:schemeClr val="dk1"/>
                </a:solidFill>
                <a:latin typeface="Calibri"/>
                <a:ea typeface="Calibri"/>
                <a:cs typeface="Calibri"/>
                <a:sym typeface="Calibri"/>
              </a:rPr>
              <a:t>Boss:</a:t>
            </a:r>
            <a:endParaRPr b="1" i="0" sz="1800" u="none" cap="none" strike="noStrike">
              <a:solidFill>
                <a:schemeClr val="dk1"/>
              </a:solidFill>
              <a:latin typeface="Calibri"/>
              <a:ea typeface="Calibri"/>
              <a:cs typeface="Calibri"/>
              <a:sym typeface="Calibri"/>
            </a:endParaRPr>
          </a:p>
          <a:p>
            <a:pPr indent="-342900" lvl="1" marL="914400" marR="0" rtl="0" algn="l">
              <a:lnSpc>
                <a:spcPct val="115000"/>
              </a:lnSpc>
              <a:spcBef>
                <a:spcPts val="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Working hours are 24/7.</a:t>
            </a:r>
            <a:endParaRPr b="0" i="0" sz="1800" u="none" cap="none" strike="noStrike">
              <a:solidFill>
                <a:schemeClr val="dk1"/>
              </a:solidFill>
              <a:latin typeface="Calibri"/>
              <a:ea typeface="Calibri"/>
              <a:cs typeface="Calibri"/>
              <a:sym typeface="Calibri"/>
            </a:endParaRPr>
          </a:p>
          <a:p>
            <a:pPr indent="-342900" lvl="1" marL="914400" marR="0" rtl="0" algn="l">
              <a:lnSpc>
                <a:spcPct val="115000"/>
              </a:lnSpc>
              <a:spcBef>
                <a:spcPts val="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His inbound call setting is to ring the delegation list.</a:t>
            </a:r>
            <a:endParaRPr b="0" i="0" sz="1800" u="none" cap="none" strike="noStrike">
              <a:solidFill>
                <a:schemeClr val="dk1"/>
              </a:solidFill>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800"/>
              <a:buFont typeface="Arial"/>
              <a:buNone/>
            </a:pPr>
            <a:r>
              <a:t/>
            </a:r>
            <a:endParaRPr b="1" i="0" sz="1800" u="none" cap="none" strike="noStrike">
              <a:solidFill>
                <a:srgbClr val="000000"/>
              </a:solidFill>
              <a:latin typeface="Calibri"/>
              <a:ea typeface="Calibri"/>
              <a:cs typeface="Calibri"/>
              <a:sym typeface="Calibri"/>
            </a:endParaRPr>
          </a:p>
        </p:txBody>
      </p:sp>
      <p:sp>
        <p:nvSpPr>
          <p:cNvPr id="3048" name="Google Shape;3048;p174"/>
          <p:cNvSpPr txBox="1"/>
          <p:nvPr/>
        </p:nvSpPr>
        <p:spPr>
          <a:xfrm>
            <a:off x="537025" y="3811775"/>
            <a:ext cx="11655000" cy="20550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800"/>
              <a:buFont typeface="Arial"/>
              <a:buNone/>
            </a:pPr>
            <a:r>
              <a:rPr b="1" i="0" lang="en-US" sz="1800" u="none" cap="none" strike="noStrike">
                <a:solidFill>
                  <a:srgbClr val="E32490"/>
                </a:solidFill>
                <a:latin typeface="Calibri"/>
                <a:ea typeface="Calibri"/>
                <a:cs typeface="Calibri"/>
                <a:sym typeface="Calibri"/>
              </a:rPr>
              <a:t>Answer:</a:t>
            </a:r>
            <a:endParaRPr b="1" i="0" sz="1800" u="none" cap="none" strike="noStrike">
              <a:solidFill>
                <a:srgbClr val="E3249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The incoming calls will always forward to the secretary regardless of her working hours setting.</a:t>
            </a:r>
            <a:endParaRPr b="0" i="0" sz="18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800"/>
              <a:buFont typeface="Arial"/>
              <a:buNone/>
            </a:pPr>
            <a:r>
              <a:t/>
            </a:r>
            <a:endParaRPr b="1" i="0" sz="1800" u="none" cap="none" strike="noStrike">
              <a:solidFill>
                <a:srgbClr val="E3249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800"/>
              <a:buFont typeface="Arial"/>
              <a:buNone/>
            </a:pPr>
            <a:r>
              <a:t/>
            </a:r>
            <a:endParaRPr b="1" i="0" sz="1800" u="none" cap="none" strike="noStrike">
              <a:solidFill>
                <a:srgbClr val="E3249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p:txBody>
      </p:sp>
    </p:spTree>
  </p:cSld>
  <p:clrMapOvr>
    <a:masterClrMapping/>
  </p:clrMapOvr>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3" name="Shape 3053"/>
        <p:cNvGrpSpPr/>
        <p:nvPr/>
      </p:nvGrpSpPr>
      <p:grpSpPr>
        <a:xfrm>
          <a:off x="0" y="0"/>
          <a:ext cx="0" cy="0"/>
          <a:chOff x="0" y="0"/>
          <a:chExt cx="0" cy="0"/>
        </a:xfrm>
      </p:grpSpPr>
      <p:sp>
        <p:nvSpPr>
          <p:cNvPr id="3054" name="Google Shape;3054;p175"/>
          <p:cNvSpPr txBox="1"/>
          <p:nvPr>
            <p:ph type="title"/>
          </p:nvPr>
        </p:nvSpPr>
        <p:spPr>
          <a:xfrm>
            <a:off x="302850" y="565300"/>
            <a:ext cx="11586300" cy="5841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2800"/>
              <a:buNone/>
            </a:pPr>
            <a:r>
              <a:rPr b="1" lang="en-US"/>
              <a:t>Q2.</a:t>
            </a:r>
            <a:r>
              <a:rPr lang="en-US"/>
              <a:t> If the incoming calls are diverted from the Boss when he is busy, will the system trigger the Voicemail action when the secretary is busy or offline?</a:t>
            </a:r>
            <a:endParaRPr/>
          </a:p>
          <a:p>
            <a:pPr indent="0" lvl="0" marL="0" rtl="0" algn="ctr">
              <a:lnSpc>
                <a:spcPct val="100000"/>
              </a:lnSpc>
              <a:spcBef>
                <a:spcPts val="0"/>
              </a:spcBef>
              <a:spcAft>
                <a:spcPts val="0"/>
              </a:spcAft>
              <a:buSzPts val="2800"/>
              <a:buNone/>
            </a:pPr>
            <a:r>
              <a:t/>
            </a:r>
            <a:endParaRPr/>
          </a:p>
          <a:p>
            <a:pPr indent="0" lvl="0" marL="0" rtl="0" algn="l">
              <a:lnSpc>
                <a:spcPct val="100000"/>
              </a:lnSpc>
              <a:spcBef>
                <a:spcPts val="0"/>
              </a:spcBef>
              <a:spcAft>
                <a:spcPts val="0"/>
              </a:spcAft>
              <a:buSzPts val="2800"/>
              <a:buNone/>
            </a:pPr>
            <a:r>
              <a:t/>
            </a:r>
            <a:endParaRPr/>
          </a:p>
        </p:txBody>
      </p:sp>
      <p:sp>
        <p:nvSpPr>
          <p:cNvPr id="3055" name="Google Shape;3055;p175"/>
          <p:cNvSpPr txBox="1"/>
          <p:nvPr/>
        </p:nvSpPr>
        <p:spPr>
          <a:xfrm>
            <a:off x="412525" y="1778850"/>
            <a:ext cx="11189100" cy="22344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800"/>
              <a:buFont typeface="Arial"/>
              <a:buNone/>
            </a:pPr>
            <a:r>
              <a:rPr b="1" i="0" lang="en-US" sz="1800" u="none" cap="none" strike="noStrike">
                <a:solidFill>
                  <a:srgbClr val="E32490"/>
                </a:solidFill>
                <a:latin typeface="Calibri"/>
                <a:ea typeface="Calibri"/>
                <a:cs typeface="Calibri"/>
                <a:sym typeface="Calibri"/>
              </a:rPr>
              <a:t>Scenario:</a:t>
            </a:r>
            <a:endParaRPr b="1" i="0" sz="1800" u="none" cap="none" strike="noStrike">
              <a:solidFill>
                <a:srgbClr val="E32490"/>
              </a:solidFill>
              <a:latin typeface="Calibri"/>
              <a:ea typeface="Calibri"/>
              <a:cs typeface="Calibri"/>
              <a:sym typeface="Calibri"/>
            </a:endParaRPr>
          </a:p>
          <a:p>
            <a:pPr indent="-342900" lvl="0" marL="457200" marR="0" rtl="0" algn="l">
              <a:lnSpc>
                <a:spcPct val="115000"/>
              </a:lnSpc>
              <a:spcBef>
                <a:spcPts val="1400"/>
              </a:spcBef>
              <a:spcAft>
                <a:spcPts val="0"/>
              </a:spcAft>
              <a:buClr>
                <a:schemeClr val="dk1"/>
              </a:buClr>
              <a:buSzPts val="1800"/>
              <a:buFont typeface="Calibri"/>
              <a:buChar char="●"/>
            </a:pPr>
            <a:r>
              <a:rPr b="1" i="0" lang="en-US" sz="1800" u="none" cap="none" strike="noStrike">
                <a:solidFill>
                  <a:schemeClr val="dk1"/>
                </a:solidFill>
                <a:latin typeface="Calibri"/>
                <a:ea typeface="Calibri"/>
                <a:cs typeface="Calibri"/>
                <a:sym typeface="Calibri"/>
              </a:rPr>
              <a:t>Secretary:</a:t>
            </a:r>
            <a:endParaRPr b="1" i="0" sz="1800" u="none" cap="none" strike="noStrike">
              <a:solidFill>
                <a:schemeClr val="dk1"/>
              </a:solidFill>
              <a:latin typeface="Calibri"/>
              <a:ea typeface="Calibri"/>
              <a:cs typeface="Calibri"/>
              <a:sym typeface="Calibri"/>
            </a:endParaRPr>
          </a:p>
          <a:p>
            <a:pPr indent="-342900" lvl="1" marL="914400" marR="0" rtl="0" algn="l">
              <a:lnSpc>
                <a:spcPct val="115000"/>
              </a:lnSpc>
              <a:spcBef>
                <a:spcPts val="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She is on the </a:t>
            </a:r>
            <a:r>
              <a:rPr b="1" i="0" lang="en-US" sz="1800" u="none" cap="none" strike="noStrike">
                <a:solidFill>
                  <a:schemeClr val="dk1"/>
                </a:solidFill>
                <a:latin typeface="Calibri"/>
                <a:ea typeface="Calibri"/>
                <a:cs typeface="Calibri"/>
                <a:sym typeface="Calibri"/>
              </a:rPr>
              <a:t>delegation list</a:t>
            </a:r>
            <a:r>
              <a:rPr b="0" i="0" lang="en-US" sz="1800" u="none" cap="none" strike="noStrike">
                <a:solidFill>
                  <a:schemeClr val="dk1"/>
                </a:solidFill>
                <a:latin typeface="Calibri"/>
                <a:ea typeface="Calibri"/>
                <a:cs typeface="Calibri"/>
                <a:sym typeface="Calibri"/>
              </a:rPr>
              <a:t> of the Boss.</a:t>
            </a:r>
            <a:endParaRPr b="0" i="0" sz="1800" u="none" cap="none" strike="noStrike">
              <a:solidFill>
                <a:schemeClr val="dk1"/>
              </a:solidFill>
              <a:latin typeface="Calibri"/>
              <a:ea typeface="Calibri"/>
              <a:cs typeface="Calibri"/>
              <a:sym typeface="Calibri"/>
            </a:endParaRPr>
          </a:p>
          <a:p>
            <a:pPr indent="-342900" lvl="1" marL="914400" marR="0" rtl="0" algn="l">
              <a:lnSpc>
                <a:spcPct val="115000"/>
              </a:lnSpc>
              <a:spcBef>
                <a:spcPts val="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Settings: If she is </a:t>
            </a:r>
            <a:r>
              <a:rPr b="1" i="0" lang="en-US" sz="1800" u="none" cap="none" strike="noStrike">
                <a:solidFill>
                  <a:schemeClr val="dk1"/>
                </a:solidFill>
                <a:latin typeface="Calibri"/>
                <a:ea typeface="Calibri"/>
                <a:cs typeface="Calibri"/>
                <a:sym typeface="Calibri"/>
              </a:rPr>
              <a:t>busy </a:t>
            </a:r>
            <a:r>
              <a:rPr b="0" i="0" lang="en-US" sz="1800" u="none" cap="none" strike="noStrike">
                <a:solidFill>
                  <a:schemeClr val="dk1"/>
                </a:solidFill>
                <a:latin typeface="Calibri"/>
                <a:ea typeface="Calibri"/>
                <a:cs typeface="Calibri"/>
                <a:sym typeface="Calibri"/>
              </a:rPr>
              <a:t>or </a:t>
            </a:r>
            <a:r>
              <a:rPr b="1" i="0" lang="en-US" sz="1800" u="none" cap="none" strike="noStrike">
                <a:solidFill>
                  <a:schemeClr val="dk1"/>
                </a:solidFill>
                <a:latin typeface="Calibri"/>
                <a:ea typeface="Calibri"/>
                <a:cs typeface="Calibri"/>
                <a:sym typeface="Calibri"/>
              </a:rPr>
              <a:t>offline</a:t>
            </a:r>
            <a:r>
              <a:rPr b="0" i="0" lang="en-US" sz="1800" u="none" cap="none" strike="noStrike">
                <a:solidFill>
                  <a:schemeClr val="dk1"/>
                </a:solidFill>
                <a:latin typeface="Calibri"/>
                <a:ea typeface="Calibri"/>
                <a:cs typeface="Calibri"/>
                <a:sym typeface="Calibri"/>
              </a:rPr>
              <a:t>, the system will trigger the </a:t>
            </a:r>
            <a:r>
              <a:rPr b="1" i="0" lang="en-US" sz="1800" u="none" cap="none" strike="noStrike">
                <a:solidFill>
                  <a:schemeClr val="dk1"/>
                </a:solidFill>
                <a:latin typeface="Calibri"/>
                <a:ea typeface="Calibri"/>
                <a:cs typeface="Calibri"/>
                <a:sym typeface="Calibri"/>
              </a:rPr>
              <a:t>Voicemail </a:t>
            </a:r>
            <a:r>
              <a:rPr b="0" i="0" lang="en-US" sz="1800" u="none" cap="none" strike="noStrike">
                <a:solidFill>
                  <a:schemeClr val="dk1"/>
                </a:solidFill>
                <a:latin typeface="Calibri"/>
                <a:ea typeface="Calibri"/>
                <a:cs typeface="Calibri"/>
                <a:sym typeface="Calibri"/>
              </a:rPr>
              <a:t>action.</a:t>
            </a:r>
            <a:endParaRPr b="0" i="0" sz="1800" u="none" cap="none" strike="noStrike">
              <a:solidFill>
                <a:schemeClr val="dk1"/>
              </a:solidFill>
              <a:latin typeface="Calibri"/>
              <a:ea typeface="Calibri"/>
              <a:cs typeface="Calibri"/>
              <a:sym typeface="Calibri"/>
            </a:endParaRPr>
          </a:p>
          <a:p>
            <a:pPr indent="-342900" lvl="0" marL="457200" marR="0" rtl="0" algn="l">
              <a:lnSpc>
                <a:spcPct val="115000"/>
              </a:lnSpc>
              <a:spcBef>
                <a:spcPts val="0"/>
              </a:spcBef>
              <a:spcAft>
                <a:spcPts val="0"/>
              </a:spcAft>
              <a:buClr>
                <a:schemeClr val="dk1"/>
              </a:buClr>
              <a:buSzPts val="1800"/>
              <a:buFont typeface="Calibri"/>
              <a:buChar char="●"/>
            </a:pPr>
            <a:r>
              <a:rPr b="1" i="0" lang="en-US" sz="1800" u="none" cap="none" strike="noStrike">
                <a:solidFill>
                  <a:schemeClr val="dk1"/>
                </a:solidFill>
                <a:latin typeface="Calibri"/>
                <a:ea typeface="Calibri"/>
                <a:cs typeface="Calibri"/>
                <a:sym typeface="Calibri"/>
              </a:rPr>
              <a:t>Boss:</a:t>
            </a:r>
            <a:endParaRPr b="1" i="0" sz="1800" u="none" cap="none" strike="noStrike">
              <a:solidFill>
                <a:schemeClr val="dk1"/>
              </a:solidFill>
              <a:latin typeface="Calibri"/>
              <a:ea typeface="Calibri"/>
              <a:cs typeface="Calibri"/>
              <a:sym typeface="Calibri"/>
            </a:endParaRPr>
          </a:p>
          <a:p>
            <a:pPr indent="-342900" lvl="1" marL="914400" marR="0" rtl="0" algn="l">
              <a:lnSpc>
                <a:spcPct val="115000"/>
              </a:lnSpc>
              <a:spcBef>
                <a:spcPts val="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Settings: If he is </a:t>
            </a:r>
            <a:r>
              <a:rPr b="1" i="0" lang="en-US" sz="1800" u="none" cap="none" strike="noStrike">
                <a:solidFill>
                  <a:schemeClr val="dk1"/>
                </a:solidFill>
                <a:latin typeface="Calibri"/>
                <a:ea typeface="Calibri"/>
                <a:cs typeface="Calibri"/>
                <a:sym typeface="Calibri"/>
              </a:rPr>
              <a:t>busy</a:t>
            </a:r>
            <a:r>
              <a:rPr b="0" i="0" lang="en-US" sz="1800" u="none" cap="none" strike="noStrike">
                <a:solidFill>
                  <a:schemeClr val="dk1"/>
                </a:solidFill>
                <a:latin typeface="Calibri"/>
                <a:ea typeface="Calibri"/>
                <a:cs typeface="Calibri"/>
                <a:sym typeface="Calibri"/>
              </a:rPr>
              <a:t>, the system will divert the incoming calls to the </a:t>
            </a:r>
            <a:r>
              <a:rPr b="1" i="0" lang="en-US" sz="1800" u="none" cap="none" strike="noStrike">
                <a:solidFill>
                  <a:schemeClr val="dk1"/>
                </a:solidFill>
                <a:latin typeface="Calibri"/>
                <a:ea typeface="Calibri"/>
                <a:cs typeface="Calibri"/>
                <a:sym typeface="Calibri"/>
              </a:rPr>
              <a:t>delegation list.</a:t>
            </a:r>
            <a:endParaRPr b="1" i="0" sz="1800" u="none" cap="none" strike="noStrike">
              <a:solidFill>
                <a:schemeClr val="dk1"/>
              </a:solidFill>
              <a:latin typeface="Calibri"/>
              <a:ea typeface="Calibri"/>
              <a:cs typeface="Calibri"/>
              <a:sym typeface="Calibri"/>
            </a:endParaRPr>
          </a:p>
        </p:txBody>
      </p:sp>
      <p:sp>
        <p:nvSpPr>
          <p:cNvPr id="3056" name="Google Shape;3056;p175"/>
          <p:cNvSpPr txBox="1"/>
          <p:nvPr/>
        </p:nvSpPr>
        <p:spPr>
          <a:xfrm>
            <a:off x="412525" y="4013250"/>
            <a:ext cx="11066100" cy="1098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n-US" sz="1800" u="none" cap="none" strike="noStrike">
                <a:solidFill>
                  <a:srgbClr val="E32490"/>
                </a:solidFill>
                <a:latin typeface="Calibri"/>
                <a:ea typeface="Calibri"/>
                <a:cs typeface="Calibri"/>
                <a:sym typeface="Calibri"/>
              </a:rPr>
              <a:t>Answer:</a:t>
            </a:r>
            <a:endParaRPr b="1" i="0" sz="1800" u="none" cap="none" strike="noStrike">
              <a:solidFill>
                <a:srgbClr val="E3249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No. The system won't trigger the Voicemail action of the Secretary. It will just ring the delegate's devices regardless of her settings.</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1" name="Shape 3061"/>
        <p:cNvGrpSpPr/>
        <p:nvPr/>
      </p:nvGrpSpPr>
      <p:grpSpPr>
        <a:xfrm>
          <a:off x="0" y="0"/>
          <a:ext cx="0" cy="0"/>
          <a:chOff x="0" y="0"/>
          <a:chExt cx="0" cy="0"/>
        </a:xfrm>
      </p:grpSpPr>
      <p:sp>
        <p:nvSpPr>
          <p:cNvPr id="3062" name="Google Shape;3062;p176"/>
          <p:cNvSpPr txBox="1"/>
          <p:nvPr>
            <p:ph type="title"/>
          </p:nvPr>
        </p:nvSpPr>
        <p:spPr>
          <a:xfrm>
            <a:off x="302850" y="565300"/>
            <a:ext cx="11586300" cy="584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800"/>
              <a:buNone/>
            </a:pPr>
            <a:r>
              <a:rPr b="1" lang="en-US"/>
              <a:t>Q3. </a:t>
            </a:r>
            <a:r>
              <a:rPr lang="en-US"/>
              <a:t>Which Caller ID display on the Secretary's devices?</a:t>
            </a:r>
            <a:endParaRPr/>
          </a:p>
          <a:p>
            <a:pPr indent="0" lvl="0" marL="0" rtl="0" algn="l">
              <a:lnSpc>
                <a:spcPct val="100000"/>
              </a:lnSpc>
              <a:spcBef>
                <a:spcPts val="0"/>
              </a:spcBef>
              <a:spcAft>
                <a:spcPts val="0"/>
              </a:spcAft>
              <a:buSzPts val="2800"/>
              <a:buNone/>
            </a:pPr>
            <a:r>
              <a:t/>
            </a:r>
            <a:endParaRPr/>
          </a:p>
          <a:p>
            <a:pPr indent="0" lvl="0" marL="0" rtl="0" algn="l">
              <a:lnSpc>
                <a:spcPct val="100000"/>
              </a:lnSpc>
              <a:spcBef>
                <a:spcPts val="0"/>
              </a:spcBef>
              <a:spcAft>
                <a:spcPts val="0"/>
              </a:spcAft>
              <a:buSzPts val="2800"/>
              <a:buNone/>
            </a:pPr>
            <a:r>
              <a:t/>
            </a:r>
            <a:endParaRPr/>
          </a:p>
        </p:txBody>
      </p:sp>
      <p:sp>
        <p:nvSpPr>
          <p:cNvPr id="3063" name="Google Shape;3063;p176"/>
          <p:cNvSpPr txBox="1"/>
          <p:nvPr/>
        </p:nvSpPr>
        <p:spPr>
          <a:xfrm>
            <a:off x="302850" y="1734100"/>
            <a:ext cx="9766800" cy="19158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800"/>
              <a:buFont typeface="Arial"/>
              <a:buNone/>
            </a:pPr>
            <a:r>
              <a:rPr b="1" i="0" lang="en-US" sz="1800" u="none" cap="none" strike="noStrike">
                <a:solidFill>
                  <a:srgbClr val="E32490"/>
                </a:solidFill>
                <a:latin typeface="Calibri"/>
                <a:ea typeface="Calibri"/>
                <a:cs typeface="Calibri"/>
                <a:sym typeface="Calibri"/>
              </a:rPr>
              <a:t>Scenario:</a:t>
            </a:r>
            <a:endParaRPr b="1" i="0" sz="1800" u="none" cap="none" strike="noStrike">
              <a:solidFill>
                <a:srgbClr val="E32490"/>
              </a:solidFill>
              <a:latin typeface="Calibri"/>
              <a:ea typeface="Calibri"/>
              <a:cs typeface="Calibri"/>
              <a:sym typeface="Calibri"/>
            </a:endParaRPr>
          </a:p>
          <a:p>
            <a:pPr indent="-342900" lvl="0" marL="457200" marR="0" rtl="0" algn="l">
              <a:lnSpc>
                <a:spcPct val="115000"/>
              </a:lnSpc>
              <a:spcBef>
                <a:spcPts val="1400"/>
              </a:spcBef>
              <a:spcAft>
                <a:spcPts val="0"/>
              </a:spcAft>
              <a:buClr>
                <a:schemeClr val="dk1"/>
              </a:buClr>
              <a:buSzPts val="1800"/>
              <a:buFont typeface="Calibri"/>
              <a:buChar char="●"/>
            </a:pPr>
            <a:r>
              <a:rPr b="1" i="0" lang="en-US" sz="1800" u="none" cap="none" strike="noStrike">
                <a:solidFill>
                  <a:schemeClr val="dk1"/>
                </a:solidFill>
                <a:latin typeface="Calibri"/>
                <a:ea typeface="Calibri"/>
                <a:cs typeface="Calibri"/>
                <a:sym typeface="Calibri"/>
              </a:rPr>
              <a:t>Secretary:</a:t>
            </a:r>
            <a:endParaRPr b="1" i="0" sz="1800" u="none" cap="none" strike="noStrike">
              <a:solidFill>
                <a:schemeClr val="dk1"/>
              </a:solidFill>
              <a:latin typeface="Calibri"/>
              <a:ea typeface="Calibri"/>
              <a:cs typeface="Calibri"/>
              <a:sym typeface="Calibri"/>
            </a:endParaRPr>
          </a:p>
          <a:p>
            <a:pPr indent="-342900" lvl="1" marL="914400" marR="0" rtl="0" algn="l">
              <a:lnSpc>
                <a:spcPct val="115000"/>
              </a:lnSpc>
              <a:spcBef>
                <a:spcPts val="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She is on the </a:t>
            </a:r>
            <a:r>
              <a:rPr b="1" i="0" lang="en-US" sz="1800" u="none" cap="none" strike="noStrike">
                <a:solidFill>
                  <a:schemeClr val="dk1"/>
                </a:solidFill>
                <a:latin typeface="Calibri"/>
                <a:ea typeface="Calibri"/>
                <a:cs typeface="Calibri"/>
                <a:sym typeface="Calibri"/>
              </a:rPr>
              <a:t>delegation list</a:t>
            </a:r>
            <a:r>
              <a:rPr b="0" i="0" lang="en-US" sz="1800" u="none" cap="none" strike="noStrike">
                <a:solidFill>
                  <a:schemeClr val="dk1"/>
                </a:solidFill>
                <a:latin typeface="Calibri"/>
                <a:ea typeface="Calibri"/>
                <a:cs typeface="Calibri"/>
                <a:sym typeface="Calibri"/>
              </a:rPr>
              <a:t> of the Boss.</a:t>
            </a:r>
            <a:endParaRPr b="0" i="0" sz="1800" u="none" cap="none" strike="noStrike">
              <a:solidFill>
                <a:schemeClr val="dk1"/>
              </a:solidFill>
              <a:latin typeface="Calibri"/>
              <a:ea typeface="Calibri"/>
              <a:cs typeface="Calibri"/>
              <a:sym typeface="Calibri"/>
            </a:endParaRPr>
          </a:p>
          <a:p>
            <a:pPr indent="-342900" lvl="0" marL="457200" marR="0" rtl="0" algn="l">
              <a:lnSpc>
                <a:spcPct val="115000"/>
              </a:lnSpc>
              <a:spcBef>
                <a:spcPts val="0"/>
              </a:spcBef>
              <a:spcAft>
                <a:spcPts val="0"/>
              </a:spcAft>
              <a:buClr>
                <a:schemeClr val="dk1"/>
              </a:buClr>
              <a:buSzPts val="1800"/>
              <a:buFont typeface="Calibri"/>
              <a:buChar char="●"/>
            </a:pPr>
            <a:r>
              <a:rPr b="1" i="0" lang="en-US" sz="1800" u="none" cap="none" strike="noStrike">
                <a:solidFill>
                  <a:schemeClr val="dk1"/>
                </a:solidFill>
                <a:latin typeface="Calibri"/>
                <a:ea typeface="Calibri"/>
                <a:cs typeface="Calibri"/>
                <a:sym typeface="Calibri"/>
              </a:rPr>
              <a:t>Boss:</a:t>
            </a:r>
            <a:endParaRPr b="1" i="0" sz="1800" u="none" cap="none" strike="noStrike">
              <a:solidFill>
                <a:schemeClr val="dk1"/>
              </a:solidFill>
              <a:latin typeface="Calibri"/>
              <a:ea typeface="Calibri"/>
              <a:cs typeface="Calibri"/>
              <a:sym typeface="Calibri"/>
            </a:endParaRPr>
          </a:p>
          <a:p>
            <a:pPr indent="-342900" lvl="1" marL="914400" marR="0" rtl="0" algn="l">
              <a:lnSpc>
                <a:spcPct val="115000"/>
              </a:lnSpc>
              <a:spcBef>
                <a:spcPts val="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Settings: Divert all incoming calls to the delegation list.</a:t>
            </a:r>
            <a:endParaRPr b="0" i="0" sz="1800" u="none" cap="none" strike="noStrike">
              <a:solidFill>
                <a:schemeClr val="dk1"/>
              </a:solidFill>
              <a:latin typeface="Calibri"/>
              <a:ea typeface="Calibri"/>
              <a:cs typeface="Calibri"/>
              <a:sym typeface="Calibri"/>
            </a:endParaRPr>
          </a:p>
        </p:txBody>
      </p:sp>
      <p:sp>
        <p:nvSpPr>
          <p:cNvPr id="3064" name="Google Shape;3064;p176"/>
          <p:cNvSpPr txBox="1"/>
          <p:nvPr/>
        </p:nvSpPr>
        <p:spPr>
          <a:xfrm>
            <a:off x="402750" y="3649900"/>
            <a:ext cx="8457900" cy="2055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n-US" sz="1800" u="none" cap="none" strike="noStrike">
                <a:solidFill>
                  <a:srgbClr val="E32490"/>
                </a:solidFill>
                <a:latin typeface="Calibri"/>
                <a:ea typeface="Calibri"/>
                <a:cs typeface="Calibri"/>
                <a:sym typeface="Calibri"/>
              </a:rPr>
              <a:t>Answer:</a:t>
            </a:r>
            <a:endParaRPr b="1" i="0" sz="1800" u="none" cap="none" strike="noStrike">
              <a:solidFill>
                <a:srgbClr val="E3249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The system will display the </a:t>
            </a:r>
            <a:r>
              <a:rPr b="1" i="0" lang="en-US" sz="1800" u="none" cap="none" strike="noStrike">
                <a:solidFill>
                  <a:schemeClr val="dk1"/>
                </a:solidFill>
                <a:latin typeface="Calibri"/>
                <a:ea typeface="Calibri"/>
                <a:cs typeface="Calibri"/>
                <a:sym typeface="Calibri"/>
              </a:rPr>
              <a:t>Caller ID </a:t>
            </a:r>
            <a:r>
              <a:rPr b="0" i="0" lang="en-US" sz="1800" u="none" cap="none" strike="noStrike">
                <a:solidFill>
                  <a:schemeClr val="dk1"/>
                </a:solidFill>
                <a:latin typeface="Calibri"/>
                <a:ea typeface="Calibri"/>
                <a:cs typeface="Calibri"/>
                <a:sym typeface="Calibri"/>
              </a:rPr>
              <a:t>of the caller (not her Boss's Caller ID). Besides, the Boss's ext key will be displayed on the screen as </a:t>
            </a:r>
            <a:r>
              <a:rPr b="1" i="0" lang="en-US" sz="1800" u="none" cap="none" strike="noStrike">
                <a:solidFill>
                  <a:schemeClr val="dk1"/>
                </a:solidFill>
                <a:latin typeface="Calibri"/>
                <a:ea typeface="Calibri"/>
                <a:cs typeface="Calibri"/>
                <a:sym typeface="Calibri"/>
              </a:rPr>
              <a:t>To: Boss's Ext Key</a:t>
            </a:r>
            <a:r>
              <a:rPr b="0" i="0" lang="en-US" sz="1800" u="none" cap="none" strike="noStrike">
                <a:solidFill>
                  <a:schemeClr val="dk1"/>
                </a:solidFill>
                <a:latin typeface="Calibri"/>
                <a:ea typeface="Calibri"/>
                <a:cs typeface="Calibri"/>
                <a:sym typeface="Calibri"/>
              </a:rPr>
              <a:t> so the Secretary knows that this call is forwarded from the Boss.</a:t>
            </a:r>
            <a:endParaRPr b="0" i="0" sz="18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3065" name="Google Shape;3065;p176"/>
          <p:cNvPicPr preferRelativeResize="0"/>
          <p:nvPr/>
        </p:nvPicPr>
        <p:blipFill rotWithShape="1">
          <a:blip r:embed="rId3">
            <a:alphaModFix/>
          </a:blip>
          <a:srcRect b="0" l="0" r="0" t="0"/>
          <a:stretch/>
        </p:blipFill>
        <p:spPr>
          <a:xfrm>
            <a:off x="8972450" y="697650"/>
            <a:ext cx="2619649" cy="5669574"/>
          </a:xfrm>
          <a:prstGeom prst="rect">
            <a:avLst/>
          </a:prstGeom>
          <a:noFill/>
          <a:ln>
            <a:noFill/>
          </a:ln>
        </p:spPr>
      </p:pic>
      <p:sp>
        <p:nvSpPr>
          <p:cNvPr id="3066" name="Google Shape;3066;p176"/>
          <p:cNvSpPr txBox="1"/>
          <p:nvPr/>
        </p:nvSpPr>
        <p:spPr>
          <a:xfrm>
            <a:off x="9326250" y="6367225"/>
            <a:ext cx="30000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Secretary's mobile app</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0" name="Shape 3070"/>
        <p:cNvGrpSpPr/>
        <p:nvPr/>
      </p:nvGrpSpPr>
      <p:grpSpPr>
        <a:xfrm>
          <a:off x="0" y="0"/>
          <a:ext cx="0" cy="0"/>
          <a:chOff x="0" y="0"/>
          <a:chExt cx="0" cy="0"/>
        </a:xfrm>
      </p:grpSpPr>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sp>
        <p:nvSpPr>
          <p:cNvPr id="847" name="Google Shape;847;g258bf5b9590_0_0"/>
          <p:cNvSpPr txBox="1"/>
          <p:nvPr>
            <p:ph type="title"/>
          </p:nvPr>
        </p:nvSpPr>
        <p:spPr>
          <a:xfrm>
            <a:off x="302850" y="238400"/>
            <a:ext cx="11586300" cy="584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ial"/>
              <a:buNone/>
            </a:pPr>
            <a:r>
              <a:rPr b="1" lang="en-US" sz="2800"/>
              <a:t>Settings</a:t>
            </a:r>
            <a:r>
              <a:rPr b="0" i="0" lang="en-US" sz="2800" u="none" cap="none" strike="noStrike">
                <a:solidFill>
                  <a:schemeClr val="dk1"/>
                </a:solidFill>
                <a:latin typeface="Arial"/>
                <a:ea typeface="Arial"/>
                <a:cs typeface="Arial"/>
                <a:sym typeface="Arial"/>
              </a:rPr>
              <a:t> </a:t>
            </a:r>
            <a:r>
              <a:rPr lang="en-US">
                <a:solidFill>
                  <a:schemeClr val="dk1"/>
                </a:solidFill>
                <a:latin typeface="Arial"/>
                <a:ea typeface="Arial"/>
                <a:cs typeface="Arial"/>
                <a:sym typeface="Arial"/>
              </a:rPr>
              <a:t>(</a:t>
            </a:r>
            <a:r>
              <a:rPr b="0" i="0" lang="en-US" sz="2800" u="none" cap="none" strike="noStrike">
                <a:solidFill>
                  <a:schemeClr val="dk1"/>
                </a:solidFill>
                <a:latin typeface="Arial"/>
                <a:ea typeface="Arial"/>
                <a:cs typeface="Arial"/>
                <a:sym typeface="Arial"/>
              </a:rPr>
              <a:t>Call Forwarding</a:t>
            </a:r>
            <a:r>
              <a:rPr lang="en-US">
                <a:solidFill>
                  <a:schemeClr val="dk1"/>
                </a:solidFill>
                <a:latin typeface="Arial"/>
                <a:ea typeface="Arial"/>
                <a:cs typeface="Arial"/>
                <a:sym typeface="Arial"/>
              </a:rPr>
              <a:t>)</a:t>
            </a:r>
            <a:endParaRPr b="0" i="0" sz="4400" u="none" cap="none" strike="noStrike">
              <a:solidFill>
                <a:schemeClr val="dk1"/>
              </a:solidFill>
              <a:latin typeface="Arial"/>
              <a:ea typeface="Arial"/>
              <a:cs typeface="Arial"/>
              <a:sym typeface="Arial"/>
            </a:endParaRPr>
          </a:p>
        </p:txBody>
      </p:sp>
      <p:sp>
        <p:nvSpPr>
          <p:cNvPr id="848" name="Google Shape;848;g258bf5b9590_0_0"/>
          <p:cNvSpPr txBox="1"/>
          <p:nvPr/>
        </p:nvSpPr>
        <p:spPr>
          <a:xfrm>
            <a:off x="493650" y="822500"/>
            <a:ext cx="11204700" cy="1963500"/>
          </a:xfrm>
          <a:prstGeom prst="rect">
            <a:avLst/>
          </a:prstGeom>
          <a:noFill/>
          <a:ln>
            <a:noFill/>
          </a:ln>
        </p:spPr>
        <p:txBody>
          <a:bodyPr anchorCtr="0" anchor="t" bIns="121900" lIns="121900" spcFirstLastPara="1" rIns="121900" wrap="square" tIns="121900">
            <a:noAutofit/>
          </a:bodyPr>
          <a:lstStyle/>
          <a:p>
            <a:pPr indent="0" lvl="0" marL="0" marR="0" rtl="0" algn="just">
              <a:lnSpc>
                <a:spcPct val="115000"/>
              </a:lnSpc>
              <a:spcBef>
                <a:spcPts val="0"/>
              </a:spcBef>
              <a:spcAft>
                <a:spcPts val="0"/>
              </a:spcAft>
              <a:buClr>
                <a:schemeClr val="dk1"/>
              </a:buClr>
              <a:buSzPts val="1100"/>
              <a:buFont typeface="Arial"/>
              <a:buNone/>
            </a:pPr>
            <a:r>
              <a:rPr b="1" lang="en-US" sz="1600">
                <a:solidFill>
                  <a:schemeClr val="dk1"/>
                </a:solidFill>
                <a:latin typeface="Calibri"/>
                <a:ea typeface="Calibri"/>
                <a:cs typeface="Calibri"/>
                <a:sym typeface="Calibri"/>
              </a:rPr>
              <a:t>Call Forwarding to Internal DID</a:t>
            </a:r>
            <a:endParaRPr b="1" sz="1600">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To forward calls to an internal DID (number assigned to an extension of the same organization), users have to enter the respective extension key. </a:t>
            </a:r>
            <a:endParaRPr sz="1600">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If the users enter a number instead of the extension key, the system will check whether the number entered is an assigned DID of a Phone System Extension within the organization. If yes, then the following error message will prompt on the screen. </a:t>
            </a:r>
            <a:endParaRPr sz="1600">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100"/>
              <a:buFont typeface="Arial"/>
              <a:buNone/>
            </a:pPr>
            <a:r>
              <a:t/>
            </a:r>
            <a:endParaRPr sz="1600">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600"/>
              <a:buFont typeface="Calibri"/>
              <a:buNone/>
            </a:pPr>
            <a:r>
              <a:t/>
            </a:r>
            <a:endParaRPr sz="1600">
              <a:solidFill>
                <a:schemeClr val="dk1"/>
              </a:solidFill>
              <a:latin typeface="Calibri"/>
              <a:ea typeface="Calibri"/>
              <a:cs typeface="Calibri"/>
              <a:sym typeface="Calibri"/>
            </a:endParaRPr>
          </a:p>
        </p:txBody>
      </p:sp>
      <p:pic>
        <p:nvPicPr>
          <p:cNvPr id="849" name="Google Shape;849;g258bf5b9590_0_0"/>
          <p:cNvPicPr preferRelativeResize="0"/>
          <p:nvPr/>
        </p:nvPicPr>
        <p:blipFill>
          <a:blip r:embed="rId4">
            <a:alphaModFix/>
          </a:blip>
          <a:stretch>
            <a:fillRect/>
          </a:stretch>
        </p:blipFill>
        <p:spPr>
          <a:xfrm>
            <a:off x="493650" y="2682150"/>
            <a:ext cx="6413000" cy="3210125"/>
          </a:xfrm>
          <a:prstGeom prst="rect">
            <a:avLst/>
          </a:prstGeom>
          <a:noFill/>
          <a:ln>
            <a:noFill/>
          </a:ln>
        </p:spPr>
      </p:pic>
      <p:sp>
        <p:nvSpPr>
          <p:cNvPr id="850" name="Google Shape;850;g258bf5b9590_0_0"/>
          <p:cNvSpPr/>
          <p:nvPr/>
        </p:nvSpPr>
        <p:spPr>
          <a:xfrm>
            <a:off x="5323800" y="2682150"/>
            <a:ext cx="1544400" cy="656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851" name="Google Shape;851;g258bf5b9590_0_0"/>
          <p:cNvGraphicFramePr/>
          <p:nvPr/>
        </p:nvGraphicFramePr>
        <p:xfrm>
          <a:off x="7255913" y="2932200"/>
          <a:ext cx="3000000" cy="3000000"/>
        </p:xfrm>
        <a:graphic>
          <a:graphicData uri="http://schemas.openxmlformats.org/drawingml/2006/table">
            <a:tbl>
              <a:tblPr>
                <a:noFill/>
                <a:tableStyleId>{32698E7B-D95C-4DB0-9539-8A2A30CA831A}</a:tableStyleId>
              </a:tblPr>
              <a:tblGrid>
                <a:gridCol w="916000"/>
                <a:gridCol w="1336450"/>
                <a:gridCol w="2432625"/>
              </a:tblGrid>
              <a:tr h="288050">
                <a:tc>
                  <a:txBody>
                    <a:bodyPr/>
                    <a:lstStyle/>
                    <a:p>
                      <a:pPr indent="0" lvl="0" marL="0" rtl="0" algn="ctr">
                        <a:spcBef>
                          <a:spcPts val="0"/>
                        </a:spcBef>
                        <a:spcAft>
                          <a:spcPts val="0"/>
                        </a:spcAft>
                        <a:buNone/>
                      </a:pPr>
                      <a:r>
                        <a:rPr b="1" lang="en-US" sz="1100">
                          <a:latin typeface="Calibri"/>
                          <a:ea typeface="Calibri"/>
                          <a:cs typeface="Calibri"/>
                          <a:sym typeface="Calibri"/>
                        </a:rPr>
                        <a:t>Condition</a:t>
                      </a:r>
                      <a:endParaRPr b="1" sz="1100">
                        <a:latin typeface="Calibri"/>
                        <a:ea typeface="Calibri"/>
                        <a:cs typeface="Calibri"/>
                        <a:sym typeface="Calibri"/>
                      </a:endParaRPr>
                    </a:p>
                  </a:txBody>
                  <a:tcPr marT="63500" marB="63500" marR="63500" marL="63500"/>
                </a:tc>
                <a:tc>
                  <a:txBody>
                    <a:bodyPr/>
                    <a:lstStyle/>
                    <a:p>
                      <a:pPr indent="0" lvl="0" marL="0" rtl="0" algn="ctr">
                        <a:spcBef>
                          <a:spcPts val="0"/>
                        </a:spcBef>
                        <a:spcAft>
                          <a:spcPts val="0"/>
                        </a:spcAft>
                        <a:buNone/>
                      </a:pPr>
                      <a:r>
                        <a:rPr b="1" lang="en-US" sz="1100">
                          <a:latin typeface="Calibri"/>
                          <a:ea typeface="Calibri"/>
                          <a:cs typeface="Calibri"/>
                          <a:sym typeface="Calibri"/>
                        </a:rPr>
                        <a:t>Description</a:t>
                      </a:r>
                      <a:endParaRPr b="1" sz="1100">
                        <a:latin typeface="Calibri"/>
                        <a:ea typeface="Calibri"/>
                        <a:cs typeface="Calibri"/>
                        <a:sym typeface="Calibri"/>
                      </a:endParaRPr>
                    </a:p>
                  </a:txBody>
                  <a:tcPr marT="63500" marB="63500" marR="63500" marL="63500"/>
                </a:tc>
                <a:tc>
                  <a:txBody>
                    <a:bodyPr/>
                    <a:lstStyle/>
                    <a:p>
                      <a:pPr indent="0" lvl="0" marL="0" rtl="0" algn="ctr">
                        <a:spcBef>
                          <a:spcPts val="0"/>
                        </a:spcBef>
                        <a:spcAft>
                          <a:spcPts val="0"/>
                        </a:spcAft>
                        <a:buNone/>
                      </a:pPr>
                      <a:r>
                        <a:rPr b="1" lang="en-US" sz="1100">
                          <a:latin typeface="Calibri"/>
                          <a:ea typeface="Calibri"/>
                          <a:cs typeface="Calibri"/>
                          <a:sym typeface="Calibri"/>
                        </a:rPr>
                        <a:t>Action</a:t>
                      </a:r>
                      <a:endParaRPr b="1" sz="1100">
                        <a:latin typeface="Calibri"/>
                        <a:ea typeface="Calibri"/>
                        <a:cs typeface="Calibri"/>
                        <a:sym typeface="Calibri"/>
                      </a:endParaRPr>
                    </a:p>
                  </a:txBody>
                  <a:tcPr marT="63500" marB="63500" marR="63500" marL="63500"/>
                </a:tc>
              </a:tr>
              <a:tr h="1115425">
                <a:tc>
                  <a:txBody>
                    <a:bodyPr/>
                    <a:lstStyle/>
                    <a:p>
                      <a:pPr indent="0" lvl="0" marL="0" rtl="0" algn="ctr">
                        <a:spcBef>
                          <a:spcPts val="0"/>
                        </a:spcBef>
                        <a:spcAft>
                          <a:spcPts val="0"/>
                        </a:spcAft>
                        <a:buNone/>
                      </a:pPr>
                      <a:r>
                        <a:rPr lang="en-US" sz="1100">
                          <a:latin typeface="Calibri"/>
                          <a:ea typeface="Calibri"/>
                          <a:cs typeface="Calibri"/>
                          <a:sym typeface="Calibri"/>
                        </a:rPr>
                        <a:t>TRUE</a:t>
                      </a:r>
                      <a:endParaRPr sz="1100">
                        <a:latin typeface="Calibri"/>
                        <a:ea typeface="Calibri"/>
                        <a:cs typeface="Calibri"/>
                        <a:sym typeface="Calibri"/>
                      </a:endParaRPr>
                    </a:p>
                  </a:txBody>
                  <a:tcPr marT="63500" marB="63500" marR="63500" marL="63500"/>
                </a:tc>
                <a:tc>
                  <a:txBody>
                    <a:bodyPr/>
                    <a:lstStyle/>
                    <a:p>
                      <a:pPr indent="0" lvl="0" marL="0" rtl="0" algn="just">
                        <a:spcBef>
                          <a:spcPts val="0"/>
                        </a:spcBef>
                        <a:spcAft>
                          <a:spcPts val="0"/>
                        </a:spcAft>
                        <a:buNone/>
                      </a:pPr>
                      <a:r>
                        <a:rPr lang="en-US" sz="1100">
                          <a:latin typeface="Calibri"/>
                          <a:ea typeface="Calibri"/>
                          <a:cs typeface="Calibri"/>
                          <a:sym typeface="Calibri"/>
                        </a:rPr>
                        <a:t>Forwarded Number is an Assigned DID of Phone System Extension within the Organization</a:t>
                      </a:r>
                      <a:endParaRPr sz="1100">
                        <a:latin typeface="Calibri"/>
                        <a:ea typeface="Calibri"/>
                        <a:cs typeface="Calibri"/>
                        <a:sym typeface="Calibri"/>
                      </a:endParaRPr>
                    </a:p>
                  </a:txBody>
                  <a:tcPr marT="63500" marB="63500" marR="63500" marL="63500"/>
                </a:tc>
                <a:tc>
                  <a:txBody>
                    <a:bodyPr/>
                    <a:lstStyle/>
                    <a:p>
                      <a:pPr indent="-298450" lvl="0" marL="457200" rtl="0" algn="l">
                        <a:spcBef>
                          <a:spcPts val="0"/>
                        </a:spcBef>
                        <a:spcAft>
                          <a:spcPts val="0"/>
                        </a:spcAft>
                        <a:buSzPts val="1100"/>
                        <a:buFont typeface="Calibri"/>
                        <a:buChar char="●"/>
                      </a:pPr>
                      <a:r>
                        <a:rPr lang="en-US" sz="1100">
                          <a:latin typeface="Calibri"/>
                          <a:ea typeface="Calibri"/>
                          <a:cs typeface="Calibri"/>
                          <a:sym typeface="Calibri"/>
                        </a:rPr>
                        <a:t>After clicking the Apply button, an error message will appear on the screen. </a:t>
                      </a:r>
                      <a:endParaRPr sz="1100">
                        <a:latin typeface="Calibri"/>
                        <a:ea typeface="Calibri"/>
                        <a:cs typeface="Calibri"/>
                        <a:sym typeface="Calibri"/>
                      </a:endParaRPr>
                    </a:p>
                    <a:p>
                      <a:pPr indent="-298450" lvl="0" marL="457200" rtl="0" algn="l">
                        <a:spcBef>
                          <a:spcPts val="0"/>
                        </a:spcBef>
                        <a:spcAft>
                          <a:spcPts val="0"/>
                        </a:spcAft>
                        <a:buSzPts val="1100"/>
                        <a:buFont typeface="Calibri"/>
                        <a:buChar char="●"/>
                      </a:pPr>
                      <a:r>
                        <a:rPr lang="en-US" sz="1100">
                          <a:latin typeface="Calibri"/>
                          <a:ea typeface="Calibri"/>
                          <a:cs typeface="Calibri"/>
                          <a:sym typeface="Calibri"/>
                        </a:rPr>
                        <a:t>Message: ["{Number} belongs to {Extension Key} - {Extension Label}. Forward calls using the Extension Key instead."]. </a:t>
                      </a:r>
                      <a:endParaRPr sz="1100">
                        <a:latin typeface="Calibri"/>
                        <a:ea typeface="Calibri"/>
                        <a:cs typeface="Calibri"/>
                        <a:sym typeface="Calibri"/>
                      </a:endParaRPr>
                    </a:p>
                    <a:p>
                      <a:pPr indent="-298450" lvl="0" marL="457200" rtl="0" algn="l">
                        <a:spcBef>
                          <a:spcPts val="0"/>
                        </a:spcBef>
                        <a:spcAft>
                          <a:spcPts val="0"/>
                        </a:spcAft>
                        <a:buSzPts val="1100"/>
                        <a:buFont typeface="Calibri"/>
                        <a:buChar char="●"/>
                      </a:pPr>
                      <a:r>
                        <a:rPr lang="en-US" sz="1100">
                          <a:latin typeface="Calibri"/>
                          <a:ea typeface="Calibri"/>
                          <a:cs typeface="Calibri"/>
                          <a:sym typeface="Calibri"/>
                        </a:rPr>
                        <a:t>No changes will be saved/applied</a:t>
                      </a:r>
                      <a:endParaRPr sz="1100">
                        <a:latin typeface="Calibri"/>
                        <a:ea typeface="Calibri"/>
                        <a:cs typeface="Calibri"/>
                        <a:sym typeface="Calibri"/>
                      </a:endParaRPr>
                    </a:p>
                  </a:txBody>
                  <a:tcPr marT="63500" marB="63500" marR="63500" marL="63500"/>
                </a:tc>
              </a:tr>
              <a:tr h="784475">
                <a:tc>
                  <a:txBody>
                    <a:bodyPr/>
                    <a:lstStyle/>
                    <a:p>
                      <a:pPr indent="0" lvl="0" marL="0" rtl="0" algn="ctr">
                        <a:spcBef>
                          <a:spcPts val="0"/>
                        </a:spcBef>
                        <a:spcAft>
                          <a:spcPts val="0"/>
                        </a:spcAft>
                        <a:buNone/>
                      </a:pPr>
                      <a:r>
                        <a:rPr lang="en-US" sz="1100">
                          <a:latin typeface="Calibri"/>
                          <a:ea typeface="Calibri"/>
                          <a:cs typeface="Calibri"/>
                          <a:sym typeface="Calibri"/>
                        </a:rPr>
                        <a:t>FALSE</a:t>
                      </a:r>
                      <a:endParaRPr sz="1100">
                        <a:latin typeface="Calibri"/>
                        <a:ea typeface="Calibri"/>
                        <a:cs typeface="Calibri"/>
                        <a:sym typeface="Calibri"/>
                      </a:endParaRPr>
                    </a:p>
                  </a:txBody>
                  <a:tcPr marT="63500" marB="63500" marR="63500" marL="63500"/>
                </a:tc>
                <a:tc>
                  <a:txBody>
                    <a:bodyPr/>
                    <a:lstStyle/>
                    <a:p>
                      <a:pPr indent="0" lvl="0" marL="0" rtl="0" algn="just">
                        <a:spcBef>
                          <a:spcPts val="0"/>
                        </a:spcBef>
                        <a:spcAft>
                          <a:spcPts val="0"/>
                        </a:spcAft>
                        <a:buNone/>
                      </a:pPr>
                      <a:r>
                        <a:rPr lang="en-US" sz="1100">
                          <a:latin typeface="Calibri"/>
                          <a:ea typeface="Calibri"/>
                          <a:cs typeface="Calibri"/>
                          <a:sym typeface="Calibri"/>
                        </a:rPr>
                        <a:t>Forwarded Number is not an Assigned DID of Phone System Extension within the Organization</a:t>
                      </a:r>
                      <a:endParaRPr sz="1100">
                        <a:latin typeface="Calibri"/>
                        <a:ea typeface="Calibri"/>
                        <a:cs typeface="Calibri"/>
                        <a:sym typeface="Calibri"/>
                      </a:endParaRPr>
                    </a:p>
                  </a:txBody>
                  <a:tcPr marT="63500" marB="63500" marR="63500" marL="63500"/>
                </a:tc>
                <a:tc>
                  <a:txBody>
                    <a:bodyPr/>
                    <a:lstStyle/>
                    <a:p>
                      <a:pPr indent="-298450" lvl="0" marL="457200" rtl="0" algn="just">
                        <a:spcBef>
                          <a:spcPts val="0"/>
                        </a:spcBef>
                        <a:spcAft>
                          <a:spcPts val="0"/>
                        </a:spcAft>
                        <a:buSzPts val="1100"/>
                        <a:buFont typeface="Calibri"/>
                        <a:buChar char="●"/>
                      </a:pPr>
                      <a:r>
                        <a:rPr lang="en-US" sz="1100">
                          <a:latin typeface="Calibri"/>
                          <a:ea typeface="Calibri"/>
                          <a:cs typeface="Calibri"/>
                          <a:sym typeface="Calibri"/>
                        </a:rPr>
                        <a:t>Changes will Apply and the input number will be added to the Forwarding List</a:t>
                      </a:r>
                      <a:endParaRPr sz="1100">
                        <a:latin typeface="Calibri"/>
                        <a:ea typeface="Calibri"/>
                        <a:cs typeface="Calibri"/>
                        <a:sym typeface="Calibri"/>
                      </a:endParaRPr>
                    </a:p>
                  </a:txBody>
                  <a:tcPr marT="63500" marB="63500" marR="63500" marL="63500"/>
                </a:tc>
              </a:tr>
            </a:tbl>
          </a:graphicData>
        </a:graphic>
      </p:graphicFrame>
      <p:sp>
        <p:nvSpPr>
          <p:cNvPr id="852" name="Google Shape;852;g258bf5b9590_0_0"/>
          <p:cNvSpPr txBox="1"/>
          <p:nvPr/>
        </p:nvSpPr>
        <p:spPr>
          <a:xfrm>
            <a:off x="7227400" y="2544875"/>
            <a:ext cx="4742100" cy="36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latin typeface="Calibri"/>
                <a:ea typeface="Calibri"/>
                <a:cs typeface="Calibri"/>
                <a:sym typeface="Calibri"/>
              </a:rPr>
              <a:t>Anticipated Actions:</a:t>
            </a:r>
            <a:endParaRPr b="1">
              <a:latin typeface="Calibri"/>
              <a:ea typeface="Calibri"/>
              <a:cs typeface="Calibri"/>
              <a:sym typeface="Calibri"/>
            </a:endParaRPr>
          </a:p>
        </p:txBody>
      </p:sp>
      <p:sp>
        <p:nvSpPr>
          <p:cNvPr id="853" name="Google Shape;853;g258bf5b9590_0_0"/>
          <p:cNvSpPr txBox="1"/>
          <p:nvPr/>
        </p:nvSpPr>
        <p:spPr>
          <a:xfrm>
            <a:off x="325425" y="5907475"/>
            <a:ext cx="11764200" cy="7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300">
                <a:latin typeface="Calibri"/>
                <a:ea typeface="Calibri"/>
                <a:cs typeface="Calibri"/>
                <a:sym typeface="Calibri"/>
              </a:rPr>
              <a:t>Note</a:t>
            </a:r>
            <a:r>
              <a:rPr lang="en-US" sz="1300">
                <a:latin typeface="Calibri"/>
                <a:ea typeface="Calibri"/>
                <a:cs typeface="Calibri"/>
                <a:sym typeface="Calibri"/>
              </a:rPr>
              <a:t>: </a:t>
            </a:r>
            <a:endParaRPr sz="1300">
              <a:latin typeface="Calibri"/>
              <a:ea typeface="Calibri"/>
              <a:cs typeface="Calibri"/>
              <a:sym typeface="Calibri"/>
            </a:endParaRPr>
          </a:p>
          <a:p>
            <a:pPr indent="-304800" lvl="0" marL="457200" rtl="0" algn="l">
              <a:spcBef>
                <a:spcPts val="0"/>
              </a:spcBef>
              <a:spcAft>
                <a:spcPts val="0"/>
              </a:spcAft>
              <a:buSzPts val="1200"/>
              <a:buFont typeface="Calibri"/>
              <a:buAutoNum type="arabicPeriod"/>
            </a:pPr>
            <a:r>
              <a:rPr lang="en-US" sz="1200">
                <a:latin typeface="Calibri"/>
                <a:ea typeface="Calibri"/>
                <a:cs typeface="Calibri"/>
                <a:sym typeface="Calibri"/>
              </a:rPr>
              <a:t>This is applicable to numbers assigned for Phone System Extension (Excluding Auto Attendant or Developer assigned numbers)</a:t>
            </a:r>
            <a:endParaRPr sz="1200">
              <a:latin typeface="Calibri"/>
              <a:ea typeface="Calibri"/>
              <a:cs typeface="Calibri"/>
              <a:sym typeface="Calibri"/>
            </a:endParaRPr>
          </a:p>
          <a:p>
            <a:pPr indent="-304800" lvl="0" marL="457200" rtl="0" algn="l">
              <a:spcBef>
                <a:spcPts val="0"/>
              </a:spcBef>
              <a:spcAft>
                <a:spcPts val="0"/>
              </a:spcAft>
              <a:buSzPts val="1200"/>
              <a:buFont typeface="Calibri"/>
              <a:buAutoNum type="arabicPeriod"/>
            </a:pPr>
            <a:r>
              <a:rPr lang="en-US" sz="1200">
                <a:latin typeface="Calibri"/>
                <a:ea typeface="Calibri"/>
                <a:cs typeface="Calibri"/>
                <a:sym typeface="Calibri"/>
              </a:rPr>
              <a:t>Settings for existing Extensions will be kept the same as applied by the user. This validation will be applied only when users add a new Phone Number to the Forwarding List.</a:t>
            </a:r>
            <a:endParaRPr sz="1200">
              <a:latin typeface="Calibri"/>
              <a:ea typeface="Calibri"/>
              <a:cs typeface="Calibri"/>
              <a:sym typeface="Calibri"/>
            </a:endParaRPr>
          </a:p>
        </p:txBody>
      </p:sp>
      <p:sp>
        <p:nvSpPr>
          <p:cNvPr id="854" name="Google Shape;854;g258bf5b9590_0_0"/>
          <p:cNvSpPr/>
          <p:nvPr/>
        </p:nvSpPr>
        <p:spPr>
          <a:xfrm>
            <a:off x="3678675" y="3819475"/>
            <a:ext cx="1544400" cy="364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g27b84e44ff4_0_0"/>
          <p:cNvSpPr txBox="1"/>
          <p:nvPr>
            <p:ph type="title"/>
          </p:nvPr>
        </p:nvSpPr>
        <p:spPr>
          <a:xfrm>
            <a:off x="431371" y="260648"/>
            <a:ext cx="11329200" cy="5760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Release Notes</a:t>
            </a:r>
            <a:endParaRPr/>
          </a:p>
        </p:txBody>
      </p:sp>
      <p:sp>
        <p:nvSpPr>
          <p:cNvPr id="634" name="Google Shape;634;g27b84e44ff4_0_0"/>
          <p:cNvSpPr txBox="1"/>
          <p:nvPr>
            <p:ph idx="12" type="sldNum"/>
          </p:nvPr>
        </p:nvSpPr>
        <p:spPr>
          <a:xfrm>
            <a:off x="11664619" y="6492876"/>
            <a:ext cx="5274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400"/>
              <a:buFont typeface="Arial"/>
              <a:buNone/>
            </a:pPr>
            <a:fld id="{00000000-1234-1234-1234-123412341234}" type="slidenum">
              <a:rPr lang="en-US"/>
              <a:t>‹#›</a:t>
            </a:fld>
            <a:endParaRPr/>
          </a:p>
        </p:txBody>
      </p:sp>
      <p:graphicFrame>
        <p:nvGraphicFramePr>
          <p:cNvPr id="635" name="Google Shape;635;g27b84e44ff4_0_0"/>
          <p:cNvGraphicFramePr/>
          <p:nvPr/>
        </p:nvGraphicFramePr>
        <p:xfrm>
          <a:off x="431375" y="1202150"/>
          <a:ext cx="3000000" cy="3000000"/>
        </p:xfrm>
        <a:graphic>
          <a:graphicData uri="http://schemas.openxmlformats.org/drawingml/2006/table">
            <a:tbl>
              <a:tblPr>
                <a:noFill/>
                <a:tableStyleId>{5E2F2B26-F826-4C07-B9EF-F1A71E8F957C}</a:tableStyleId>
              </a:tblPr>
              <a:tblGrid>
                <a:gridCol w="2862250"/>
                <a:gridCol w="1496250"/>
                <a:gridCol w="5928500"/>
              </a:tblGrid>
              <a:tr h="381000">
                <a:tc>
                  <a:txBody>
                    <a:bodyPr/>
                    <a:lstStyle/>
                    <a:p>
                      <a:pPr indent="0" lvl="0" marL="0" rtl="0" algn="ctr">
                        <a:spcBef>
                          <a:spcPts val="0"/>
                        </a:spcBef>
                        <a:spcAft>
                          <a:spcPts val="0"/>
                        </a:spcAft>
                        <a:buNone/>
                      </a:pPr>
                      <a:r>
                        <a:rPr b="1" lang="en-US" sz="1700">
                          <a:solidFill>
                            <a:schemeClr val="lt1"/>
                          </a:solidFill>
                        </a:rPr>
                        <a:t>Item</a:t>
                      </a:r>
                      <a:endParaRPr b="1" sz="1700">
                        <a:solidFill>
                          <a:schemeClr val="lt1"/>
                        </a:solidFill>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US" sz="1700">
                          <a:solidFill>
                            <a:schemeClr val="lt1"/>
                          </a:solidFill>
                        </a:rPr>
                        <a:t>Slide No.</a:t>
                      </a:r>
                      <a:endParaRPr b="1" sz="1700">
                        <a:solidFill>
                          <a:schemeClr val="lt1"/>
                        </a:solidFill>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US" sz="1700">
                          <a:solidFill>
                            <a:schemeClr val="lt1"/>
                          </a:solidFill>
                        </a:rPr>
                        <a:t>Change Description</a:t>
                      </a:r>
                      <a:endParaRPr b="1" sz="1700">
                        <a:solidFill>
                          <a:schemeClr val="lt1"/>
                        </a:solidFill>
                      </a:endParaRPr>
                    </a:p>
                  </a:txBody>
                  <a:tcPr marT="91425" marB="91425" marR="91425" marL="91425">
                    <a:lnB cap="flat" cmpd="sng" w="9525">
                      <a:solidFill>
                        <a:srgbClr val="9E9E9E"/>
                      </a:solidFill>
                      <a:prstDash val="solid"/>
                      <a:round/>
                      <a:headEnd len="sm" w="sm" type="none"/>
                      <a:tailEnd len="sm" w="sm" type="none"/>
                    </a:lnB>
                  </a:tcPr>
                </a:tc>
              </a:tr>
              <a:tr h="381000">
                <a:tc>
                  <a:txBody>
                    <a:bodyPr/>
                    <a:lstStyle/>
                    <a:p>
                      <a:pPr indent="0" lvl="0" marL="0" rtl="0" algn="ctr">
                        <a:spcBef>
                          <a:spcPts val="0"/>
                        </a:spcBef>
                        <a:spcAft>
                          <a:spcPts val="0"/>
                        </a:spcAft>
                        <a:buNone/>
                      </a:pPr>
                      <a:r>
                        <a:rPr lang="en-US">
                          <a:solidFill>
                            <a:schemeClr val="lt1"/>
                          </a:solidFill>
                        </a:rPr>
                        <a:t>Inbound call filter</a:t>
                      </a:r>
                      <a:endParaRPr b="1" sz="1700">
                        <a:solidFill>
                          <a:schemeClr val="lt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US" u="sng">
                          <a:solidFill>
                            <a:schemeClr val="lt1"/>
                          </a:solidFill>
                          <a:hlinkClick action="ppaction://hlinksldjump" r:id="rId3">
                            <a:extLst>
                              <a:ext uri="{A12FA001-AC4F-418D-AE19-62706E023703}">
                                <ahyp:hlinkClr val="tx"/>
                              </a:ext>
                            </a:extLst>
                          </a:hlinkClick>
                        </a:rPr>
                        <a:t>31</a:t>
                      </a:r>
                      <a:endParaRPr b="1" sz="1700">
                        <a:solidFill>
                          <a:schemeClr val="lt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US">
                          <a:solidFill>
                            <a:schemeClr val="lt1"/>
                          </a:solidFill>
                        </a:rPr>
                        <a:t>Remove some actions in Inbound Call Filter at Organization Level</a:t>
                      </a:r>
                      <a:endParaRPr b="1" sz="1700">
                        <a:solidFill>
                          <a:schemeClr val="lt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sp>
        <p:nvSpPr>
          <p:cNvPr id="860" name="Google Shape;860;p16"/>
          <p:cNvSpPr txBox="1"/>
          <p:nvPr/>
        </p:nvSpPr>
        <p:spPr>
          <a:xfrm>
            <a:off x="238325" y="158030"/>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Setting</a:t>
            </a:r>
            <a:r>
              <a:rPr b="0" i="0" lang="en-US" sz="2800" u="none" cap="none" strike="noStrike">
                <a:solidFill>
                  <a:schemeClr val="dk1"/>
                </a:solidFill>
                <a:latin typeface="Arial"/>
                <a:ea typeface="Arial"/>
                <a:cs typeface="Arial"/>
                <a:sym typeface="Arial"/>
              </a:rPr>
              <a:t> (Call Recordings)</a:t>
            </a:r>
            <a:endParaRPr b="0" i="0" sz="4400" u="none" cap="none" strike="noStrike">
              <a:solidFill>
                <a:schemeClr val="dk1"/>
              </a:solidFill>
              <a:latin typeface="Arial"/>
              <a:ea typeface="Arial"/>
              <a:cs typeface="Arial"/>
              <a:sym typeface="Arial"/>
            </a:endParaRPr>
          </a:p>
        </p:txBody>
      </p:sp>
      <p:sp>
        <p:nvSpPr>
          <p:cNvPr id="861" name="Google Shape;861;p16"/>
          <p:cNvSpPr txBox="1"/>
          <p:nvPr/>
        </p:nvSpPr>
        <p:spPr>
          <a:xfrm>
            <a:off x="252489" y="1296725"/>
            <a:ext cx="4372800" cy="52458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Call Recordings </a:t>
            </a:r>
            <a:r>
              <a:rPr b="0" i="0" lang="en-US" sz="1600" u="none" cap="none" strike="noStrike">
                <a:solidFill>
                  <a:srgbClr val="000000"/>
                </a:solidFill>
                <a:latin typeface="Calibri"/>
                <a:ea typeface="Calibri"/>
                <a:cs typeface="Calibri"/>
                <a:sym typeface="Calibri"/>
              </a:rPr>
              <a:t>page is where users who have Call Recording License can configure Call Recording settings. </a:t>
            </a:r>
            <a:endParaRPr b="0" i="0" sz="16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600"/>
              <a:buFont typeface="Arial"/>
              <a:buNone/>
            </a:pPr>
            <a:r>
              <a:rPr b="0" i="0" lang="en-US" sz="1600" u="none" cap="none" strike="noStrike">
                <a:solidFill>
                  <a:srgbClr val="000000"/>
                </a:solidFill>
                <a:latin typeface="Calibri"/>
                <a:ea typeface="Calibri"/>
                <a:cs typeface="Calibri"/>
                <a:sym typeface="Calibri"/>
              </a:rPr>
              <a:t>Toggle on/off to choose either record incoming/outgoing calls or both. </a:t>
            </a:r>
            <a:endParaRPr b="0" i="0" sz="16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600"/>
              <a:buFont typeface="Arial"/>
              <a:buNone/>
            </a:pPr>
            <a:r>
              <a:rPr b="0" i="0" lang="en-US" sz="1600" u="none" cap="none" strike="noStrike">
                <a:solidFill>
                  <a:srgbClr val="000000"/>
                </a:solidFill>
                <a:latin typeface="Calibri"/>
                <a:ea typeface="Calibri"/>
                <a:cs typeface="Calibri"/>
                <a:sym typeface="Calibri"/>
              </a:rPr>
              <a:t>For outgoing calls, owner/admins can choose one of the following actions:</a:t>
            </a:r>
            <a:endParaRPr b="1" i="0" sz="1600" u="none" cap="none" strike="noStrike">
              <a:solidFill>
                <a:srgbClr val="1ED0A6"/>
              </a:solidFill>
              <a:latin typeface="Calibri"/>
              <a:ea typeface="Calibri"/>
              <a:cs typeface="Calibri"/>
              <a:sym typeface="Calibri"/>
            </a:endParaRPr>
          </a:p>
          <a:p>
            <a:pPr indent="-330200" lvl="0" marL="457200" marR="0" rtl="0" algn="just">
              <a:lnSpc>
                <a:spcPct val="115000"/>
              </a:lnSpc>
              <a:spcBef>
                <a:spcPts val="0"/>
              </a:spcBef>
              <a:spcAft>
                <a:spcPts val="0"/>
              </a:spcAft>
              <a:buClr>
                <a:srgbClr val="000000"/>
              </a:buClr>
              <a:buSzPts val="1600"/>
              <a:buFont typeface="Calibri"/>
              <a:buAutoNum type="arabicPeriod"/>
            </a:pPr>
            <a:r>
              <a:rPr b="1" i="0" lang="en-US" sz="1600" u="none" cap="none" strike="noStrike">
                <a:solidFill>
                  <a:srgbClr val="000000"/>
                </a:solidFill>
                <a:latin typeface="Calibri"/>
                <a:ea typeface="Calibri"/>
                <a:cs typeface="Calibri"/>
                <a:sym typeface="Calibri"/>
              </a:rPr>
              <a:t>Record all</a:t>
            </a:r>
            <a:r>
              <a:rPr b="0" i="0" lang="en-US" sz="1600" u="none" cap="none" strike="noStrike">
                <a:solidFill>
                  <a:srgbClr val="000000"/>
                </a:solidFill>
                <a:latin typeface="Calibri"/>
                <a:ea typeface="Calibri"/>
                <a:cs typeface="Calibri"/>
                <a:sym typeface="Calibri"/>
              </a:rPr>
              <a:t>: Automatically records all outgoing calls.</a:t>
            </a:r>
            <a:endParaRPr b="0" i="0" sz="1600" u="none" cap="none" strike="noStrike">
              <a:solidFill>
                <a:srgbClr val="000000"/>
              </a:solidFill>
              <a:latin typeface="Calibri"/>
              <a:ea typeface="Calibri"/>
              <a:cs typeface="Calibri"/>
              <a:sym typeface="Calibri"/>
            </a:endParaRPr>
          </a:p>
          <a:p>
            <a:pPr indent="-330200" lvl="0" marL="457200" marR="0" rtl="0" algn="just">
              <a:lnSpc>
                <a:spcPct val="115000"/>
              </a:lnSpc>
              <a:spcBef>
                <a:spcPts val="0"/>
              </a:spcBef>
              <a:spcAft>
                <a:spcPts val="0"/>
              </a:spcAft>
              <a:buClr>
                <a:srgbClr val="000000"/>
              </a:buClr>
              <a:buSzPts val="1600"/>
              <a:buFont typeface="Calibri"/>
              <a:buAutoNum type="arabicPeriod"/>
            </a:pPr>
            <a:r>
              <a:rPr b="1" i="0" lang="en-US" sz="1600" u="none" cap="none" strike="noStrike">
                <a:solidFill>
                  <a:srgbClr val="000000"/>
                </a:solidFill>
                <a:latin typeface="Calibri"/>
                <a:ea typeface="Calibri"/>
                <a:cs typeface="Calibri"/>
                <a:sym typeface="Calibri"/>
              </a:rPr>
              <a:t>Ask to record</a:t>
            </a:r>
            <a:r>
              <a:rPr b="0" i="0" lang="en-US" sz="1600" u="none" cap="none" strike="noStrike">
                <a:solidFill>
                  <a:srgbClr val="000000"/>
                </a:solidFill>
                <a:latin typeface="Calibri"/>
                <a:ea typeface="Calibri"/>
                <a:cs typeface="Calibri"/>
                <a:sym typeface="Calibri"/>
              </a:rPr>
              <a:t>: Before initiating the call, user is asked which call they wish to record.</a:t>
            </a:r>
            <a:endParaRPr b="0" i="0" sz="1600" u="none" cap="none" strike="noStrike">
              <a:solidFill>
                <a:srgbClr val="000000"/>
              </a:solidFill>
              <a:latin typeface="Calibri"/>
              <a:ea typeface="Calibri"/>
              <a:cs typeface="Calibri"/>
              <a:sym typeface="Calibri"/>
            </a:endParaRPr>
          </a:p>
          <a:p>
            <a:pPr indent="-330200" lvl="1" marL="914400" marR="0" rtl="0" algn="just">
              <a:lnSpc>
                <a:spcPct val="115000"/>
              </a:lnSpc>
              <a:spcBef>
                <a:spcPts val="0"/>
              </a:spcBef>
              <a:spcAft>
                <a:spcPts val="0"/>
              </a:spcAft>
              <a:buClr>
                <a:srgbClr val="000000"/>
              </a:buClr>
              <a:buSzPts val="1600"/>
              <a:buFont typeface="Calibri"/>
              <a:buChar char="○"/>
            </a:pPr>
            <a:r>
              <a:rPr b="0" i="0" lang="en-US" sz="1600" u="none" cap="none" strike="noStrike">
                <a:solidFill>
                  <a:srgbClr val="000000"/>
                </a:solidFill>
                <a:latin typeface="Calibri"/>
                <a:ea typeface="Calibri"/>
                <a:cs typeface="Calibri"/>
                <a:sym typeface="Calibri"/>
              </a:rPr>
              <a:t>Message:</a:t>
            </a:r>
            <a:r>
              <a:rPr b="0" i="1" lang="en-US" sz="1600" u="none" cap="none" strike="noStrike">
                <a:solidFill>
                  <a:srgbClr val="000000"/>
                </a:solidFill>
                <a:latin typeface="Calibri"/>
                <a:ea typeface="Calibri"/>
                <a:cs typeface="Calibri"/>
                <a:sym typeface="Calibri"/>
              </a:rPr>
              <a:t> “Please press 0 to disable call recording, press 1 to apply call recording.”</a:t>
            </a:r>
            <a:endParaRPr b="0" i="1" sz="1600" u="none" cap="none" strike="noStrike">
              <a:solidFill>
                <a:srgbClr val="0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600"/>
              <a:buFont typeface="Arial"/>
              <a:buNone/>
            </a:pPr>
            <a:r>
              <a:rPr b="0" i="1" lang="en-US" sz="1600" u="none" cap="none" strike="noStrike">
                <a:solidFill>
                  <a:srgbClr val="000000"/>
                </a:solidFill>
                <a:latin typeface="Calibri"/>
                <a:ea typeface="Calibri"/>
                <a:cs typeface="Calibri"/>
                <a:sym typeface="Calibri"/>
              </a:rPr>
              <a:t>(Only appears if users have Call Recording License and the Admins allow to self-configure).</a:t>
            </a:r>
            <a:endParaRPr b="0" i="1" sz="1600" u="none" cap="none" strike="noStrike">
              <a:solidFill>
                <a:srgbClr val="000000"/>
              </a:solidFill>
              <a:latin typeface="Calibri"/>
              <a:ea typeface="Calibri"/>
              <a:cs typeface="Calibri"/>
              <a:sym typeface="Calibri"/>
            </a:endParaRPr>
          </a:p>
        </p:txBody>
      </p:sp>
      <p:sp>
        <p:nvSpPr>
          <p:cNvPr id="862" name="Google Shape;862;p16"/>
          <p:cNvSpPr txBox="1"/>
          <p:nvPr/>
        </p:nvSpPr>
        <p:spPr>
          <a:xfrm>
            <a:off x="5761600" y="5783375"/>
            <a:ext cx="6718500" cy="929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050"/>
              <a:buFont typeface="Arial"/>
              <a:buNone/>
            </a:pPr>
            <a:r>
              <a:rPr b="1" i="0" lang="en-US" sz="1050" u="none" cap="none" strike="noStrike">
                <a:solidFill>
                  <a:schemeClr val="dk1"/>
                </a:solidFill>
                <a:highlight>
                  <a:srgbClr val="FBFBFB"/>
                </a:highlight>
                <a:latin typeface="Calibri"/>
                <a:ea typeface="Calibri"/>
                <a:cs typeface="Calibri"/>
                <a:sym typeface="Calibri"/>
              </a:rPr>
              <a:t>Please Note:</a:t>
            </a:r>
            <a:endParaRPr b="1" i="0" sz="1050" u="none" cap="none" strike="noStrike">
              <a:solidFill>
                <a:schemeClr val="dk1"/>
              </a:solidFill>
              <a:highlight>
                <a:srgbClr val="FBFBFB"/>
              </a:highlight>
              <a:latin typeface="Calibri"/>
              <a:ea typeface="Calibri"/>
              <a:cs typeface="Calibri"/>
              <a:sym typeface="Calibri"/>
            </a:endParaRPr>
          </a:p>
          <a:p>
            <a:pPr indent="-295275" lvl="0" marL="457200" marR="0" rtl="0" algn="l">
              <a:lnSpc>
                <a:spcPct val="115000"/>
              </a:lnSpc>
              <a:spcBef>
                <a:spcPts val="200"/>
              </a:spcBef>
              <a:spcAft>
                <a:spcPts val="0"/>
              </a:spcAft>
              <a:buClr>
                <a:schemeClr val="dk1"/>
              </a:buClr>
              <a:buSzPts val="1050"/>
              <a:buFont typeface="Calibri"/>
              <a:buChar char="●"/>
            </a:pPr>
            <a:r>
              <a:rPr b="0" i="1" lang="en-US" sz="1050" u="none" cap="none" strike="noStrike">
                <a:solidFill>
                  <a:schemeClr val="dk1"/>
                </a:solidFill>
                <a:highlight>
                  <a:srgbClr val="FBFBFB"/>
                </a:highlight>
                <a:latin typeface="Calibri"/>
                <a:ea typeface="Calibri"/>
                <a:cs typeface="Calibri"/>
                <a:sym typeface="Calibri"/>
              </a:rPr>
              <a:t>Limitation for the number of characters for TTS message are 2000 characters</a:t>
            </a:r>
            <a:endParaRPr b="0" i="1" sz="1050" u="none" cap="none" strike="noStrike">
              <a:solidFill>
                <a:schemeClr val="dk1"/>
              </a:solidFill>
              <a:highlight>
                <a:srgbClr val="FBFBFB"/>
              </a:highlight>
              <a:latin typeface="Calibri"/>
              <a:ea typeface="Calibri"/>
              <a:cs typeface="Calibri"/>
              <a:sym typeface="Calibri"/>
            </a:endParaRPr>
          </a:p>
          <a:p>
            <a:pPr indent="-295275" lvl="0" marL="457200" marR="0" rtl="0" algn="l">
              <a:lnSpc>
                <a:spcPct val="115000"/>
              </a:lnSpc>
              <a:spcBef>
                <a:spcPts val="0"/>
              </a:spcBef>
              <a:spcAft>
                <a:spcPts val="0"/>
              </a:spcAft>
              <a:buClr>
                <a:schemeClr val="dk1"/>
              </a:buClr>
              <a:buSzPts val="1050"/>
              <a:buFont typeface="Calibri"/>
              <a:buChar char="●"/>
            </a:pPr>
            <a:r>
              <a:rPr b="0" i="1" lang="en-US" sz="1050" u="none" cap="none" strike="noStrike">
                <a:solidFill>
                  <a:schemeClr val="dk1"/>
                </a:solidFill>
                <a:highlight>
                  <a:srgbClr val="FBFBFB"/>
                </a:highlight>
                <a:latin typeface="Calibri"/>
                <a:ea typeface="Calibri"/>
                <a:cs typeface="Calibri"/>
                <a:sym typeface="Calibri"/>
              </a:rPr>
              <a:t>Error will only appear on the UI when users enter more characters than the limit. </a:t>
            </a:r>
            <a:endParaRPr b="0" i="1" sz="1050" u="none" cap="none" strike="noStrike">
              <a:solidFill>
                <a:schemeClr val="dk1"/>
              </a:solidFill>
              <a:highlight>
                <a:srgbClr val="FBFBFB"/>
              </a:highlight>
              <a:latin typeface="Calibri"/>
              <a:ea typeface="Calibri"/>
              <a:cs typeface="Calibri"/>
              <a:sym typeface="Calibri"/>
            </a:endParaRPr>
          </a:p>
          <a:p>
            <a:pPr indent="-295275" lvl="0" marL="457200" marR="0" rtl="0" algn="l">
              <a:lnSpc>
                <a:spcPct val="115000"/>
              </a:lnSpc>
              <a:spcBef>
                <a:spcPts val="0"/>
              </a:spcBef>
              <a:spcAft>
                <a:spcPts val="0"/>
              </a:spcAft>
              <a:buClr>
                <a:schemeClr val="dk1"/>
              </a:buClr>
              <a:buSzPts val="1050"/>
              <a:buFont typeface="Calibri"/>
              <a:buChar char="●"/>
            </a:pPr>
            <a:r>
              <a:rPr b="0" i="1" lang="en-US" sz="1050" u="none" cap="none" strike="noStrike">
                <a:solidFill>
                  <a:schemeClr val="dk1"/>
                </a:solidFill>
                <a:highlight>
                  <a:srgbClr val="FBFBFB"/>
                </a:highlight>
                <a:latin typeface="Calibri"/>
                <a:ea typeface="Calibri"/>
                <a:cs typeface="Calibri"/>
                <a:sym typeface="Calibri"/>
              </a:rPr>
              <a:t>Apply button will be disabled when the character limit is exceeded.</a:t>
            </a:r>
            <a:endParaRPr b="0" i="1" sz="1050" u="none" cap="none" strike="noStrike">
              <a:solidFill>
                <a:schemeClr val="dk1"/>
              </a:solidFill>
              <a:highlight>
                <a:srgbClr val="FBFBFB"/>
              </a:highlight>
              <a:latin typeface="Calibri"/>
              <a:ea typeface="Calibri"/>
              <a:cs typeface="Calibri"/>
              <a:sym typeface="Calibri"/>
            </a:endParaRPr>
          </a:p>
        </p:txBody>
      </p:sp>
      <p:pic>
        <p:nvPicPr>
          <p:cNvPr id="863" name="Google Shape;863;p16"/>
          <p:cNvPicPr preferRelativeResize="0"/>
          <p:nvPr/>
        </p:nvPicPr>
        <p:blipFill rotWithShape="1">
          <a:blip r:embed="rId4">
            <a:alphaModFix/>
          </a:blip>
          <a:srcRect b="28070" l="38784" r="16091" t="19016"/>
          <a:stretch/>
        </p:blipFill>
        <p:spPr>
          <a:xfrm>
            <a:off x="6929125" y="3644900"/>
            <a:ext cx="3212426" cy="2034274"/>
          </a:xfrm>
          <a:prstGeom prst="rect">
            <a:avLst/>
          </a:prstGeom>
          <a:noFill/>
          <a:ln cap="flat" cmpd="sng" w="9525">
            <a:solidFill>
              <a:schemeClr val="dk2"/>
            </a:solidFill>
            <a:prstDash val="solid"/>
            <a:round/>
            <a:headEnd len="sm" w="sm" type="none"/>
            <a:tailEnd len="sm" w="sm" type="none"/>
          </a:ln>
        </p:spPr>
      </p:pic>
      <p:pic>
        <p:nvPicPr>
          <p:cNvPr id="864" name="Google Shape;864;p16"/>
          <p:cNvPicPr preferRelativeResize="0"/>
          <p:nvPr/>
        </p:nvPicPr>
        <p:blipFill rotWithShape="1">
          <a:blip r:embed="rId5">
            <a:alphaModFix/>
          </a:blip>
          <a:srcRect b="12747" l="0" r="0" t="0"/>
          <a:stretch/>
        </p:blipFill>
        <p:spPr>
          <a:xfrm>
            <a:off x="5275200" y="629550"/>
            <a:ext cx="6178350" cy="2911150"/>
          </a:xfrm>
          <a:prstGeom prst="rect">
            <a:avLst/>
          </a:prstGeom>
          <a:noFill/>
          <a:ln cap="flat" cmpd="sng" w="9525">
            <a:solidFill>
              <a:schemeClr val="dk2"/>
            </a:solidFill>
            <a:prstDash val="solid"/>
            <a:round/>
            <a:headEnd len="sm" w="sm" type="none"/>
            <a:tailEnd len="sm" w="sm" type="none"/>
          </a:ln>
        </p:spPr>
      </p:pic>
      <p:sp>
        <p:nvSpPr>
          <p:cNvPr id="865" name="Google Shape;865;p16"/>
          <p:cNvSpPr/>
          <p:nvPr/>
        </p:nvSpPr>
        <p:spPr>
          <a:xfrm>
            <a:off x="5517550" y="1650475"/>
            <a:ext cx="1190400" cy="150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66" name="Google Shape;866;p16"/>
          <p:cNvSpPr/>
          <p:nvPr/>
        </p:nvSpPr>
        <p:spPr>
          <a:xfrm>
            <a:off x="8846425" y="2273250"/>
            <a:ext cx="529200" cy="150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867" name="Google Shape;867;p16"/>
          <p:cNvCxnSpPr>
            <a:stCxn id="866" idx="3"/>
            <a:endCxn id="863" idx="3"/>
          </p:cNvCxnSpPr>
          <p:nvPr/>
        </p:nvCxnSpPr>
        <p:spPr>
          <a:xfrm>
            <a:off x="9375625" y="2348550"/>
            <a:ext cx="765900" cy="2313600"/>
          </a:xfrm>
          <a:prstGeom prst="bentConnector3">
            <a:avLst>
              <a:gd fmla="val 131094" name="adj1"/>
            </a:avLst>
          </a:prstGeom>
          <a:noFill/>
          <a:ln cap="flat" cmpd="sng" w="9525">
            <a:solidFill>
              <a:srgbClr val="FF0000"/>
            </a:solidFill>
            <a:prstDash val="solid"/>
            <a:round/>
            <a:headEnd len="med" w="med" type="none"/>
            <a:tailEnd len="med" w="med" type="stealth"/>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p17"/>
          <p:cNvSpPr txBox="1"/>
          <p:nvPr/>
        </p:nvSpPr>
        <p:spPr>
          <a:xfrm>
            <a:off x="458963" y="308800"/>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Arial"/>
                <a:ea typeface="Arial"/>
                <a:cs typeface="Arial"/>
                <a:sym typeface="Arial"/>
              </a:rPr>
              <a:t>Settings</a:t>
            </a:r>
            <a:r>
              <a:rPr b="0" i="0" lang="en-US" sz="2800" u="none" cap="none" strike="noStrike">
                <a:solidFill>
                  <a:srgbClr val="000000"/>
                </a:solidFill>
                <a:latin typeface="Arial"/>
                <a:ea typeface="Arial"/>
                <a:cs typeface="Arial"/>
                <a:sym typeface="Arial"/>
              </a:rPr>
              <a:t> (Delegate &lt;Boss-Secretary&gt;)</a:t>
            </a:r>
            <a:endParaRPr b="0" i="0" sz="4400" u="none" cap="none" strike="noStrike">
              <a:solidFill>
                <a:srgbClr val="000000"/>
              </a:solidFill>
              <a:latin typeface="Arial"/>
              <a:ea typeface="Arial"/>
              <a:cs typeface="Arial"/>
              <a:sym typeface="Arial"/>
            </a:endParaRPr>
          </a:p>
        </p:txBody>
      </p:sp>
      <p:sp>
        <p:nvSpPr>
          <p:cNvPr id="874" name="Google Shape;874;p17"/>
          <p:cNvSpPr txBox="1"/>
          <p:nvPr/>
        </p:nvSpPr>
        <p:spPr>
          <a:xfrm>
            <a:off x="197900" y="975475"/>
            <a:ext cx="5883000" cy="2449500"/>
          </a:xfrm>
          <a:prstGeom prst="rect">
            <a:avLst/>
          </a:prstGeom>
          <a:noFill/>
          <a:ln>
            <a:noFill/>
          </a:ln>
        </p:spPr>
        <p:txBody>
          <a:bodyPr anchorCtr="0" anchor="t" bIns="121900" lIns="121900" spcFirstLastPara="1" rIns="121900" wrap="square" tIns="121900">
            <a:noAutofit/>
          </a:bodyPr>
          <a:lstStyle/>
          <a:p>
            <a:pPr indent="0" lvl="0" marL="0" marR="0" rtl="0" algn="just">
              <a:lnSpc>
                <a:spcPct val="100000"/>
              </a:lnSpc>
              <a:spcBef>
                <a:spcPts val="0"/>
              </a:spcBef>
              <a:spcAft>
                <a:spcPts val="0"/>
              </a:spcAft>
              <a:buClr>
                <a:srgbClr val="000000"/>
              </a:buClr>
              <a:buSzPts val="1600"/>
              <a:buFont typeface="Calibri"/>
              <a:buNone/>
            </a:pPr>
            <a:r>
              <a:rPr b="0" i="0" lang="en-US" sz="1500" u="none" cap="none" strike="noStrike">
                <a:solidFill>
                  <a:srgbClr val="000000"/>
                </a:solidFill>
                <a:latin typeface="Calibri"/>
                <a:ea typeface="Calibri"/>
                <a:cs typeface="Calibri"/>
                <a:sym typeface="Calibri"/>
              </a:rPr>
              <a:t>This function allows other people to answer and make calls on User’s behalf. Calls can be automatically forwarded to User’s delegates (setting up in </a:t>
            </a:r>
            <a:r>
              <a:rPr b="1" i="0" lang="en-US" sz="1500" u="sng" cap="none" strike="noStrike">
                <a:solidFill>
                  <a:srgbClr val="1AC5D8"/>
                </a:solidFill>
                <a:latin typeface="Calibri"/>
                <a:ea typeface="Calibri"/>
                <a:cs typeface="Calibri"/>
                <a:sym typeface="Calibri"/>
                <a:hlinkClick action="ppaction://hlinksldjump" r:id="rId4">
                  <a:extLst>
                    <a:ext uri="{A12FA001-AC4F-418D-AE19-62706E023703}">
                      <ahyp:hlinkClr val="tx"/>
                    </a:ext>
                  </a:extLst>
                </a:hlinkClick>
              </a:rPr>
              <a:t>Inbound Call</a:t>
            </a:r>
            <a:r>
              <a:rPr b="1" i="0" lang="en-US" sz="1500" u="none" cap="none" strike="noStrike">
                <a:solidFill>
                  <a:srgbClr val="000000"/>
                </a:solidFill>
                <a:latin typeface="Calibri"/>
                <a:ea typeface="Calibri"/>
                <a:cs typeface="Calibri"/>
                <a:sym typeface="Calibri"/>
              </a:rPr>
              <a:t> </a:t>
            </a:r>
            <a:r>
              <a:rPr b="0" i="0" lang="en-US" sz="1500" u="none" cap="none" strike="noStrike">
                <a:solidFill>
                  <a:srgbClr val="000000"/>
                </a:solidFill>
                <a:latin typeface="Calibri"/>
                <a:ea typeface="Calibri"/>
                <a:cs typeface="Calibri"/>
                <a:sym typeface="Calibri"/>
              </a:rPr>
              <a:t>page). Delegates can transfer back to their Boss by using </a:t>
            </a:r>
            <a:r>
              <a:rPr b="1" i="0" lang="en-US" sz="1500" u="none" cap="none" strike="noStrike">
                <a:solidFill>
                  <a:srgbClr val="000000"/>
                </a:solidFill>
                <a:latin typeface="Calibri"/>
                <a:ea typeface="Calibri"/>
                <a:cs typeface="Calibri"/>
                <a:sym typeface="Calibri"/>
              </a:rPr>
              <a:t>Transfer</a:t>
            </a:r>
            <a:r>
              <a:rPr b="0" i="0" lang="en-US" sz="1500" u="none" cap="none" strike="noStrike">
                <a:solidFill>
                  <a:srgbClr val="000000"/>
                </a:solidFill>
                <a:latin typeface="Calibri"/>
                <a:ea typeface="Calibri"/>
                <a:cs typeface="Calibri"/>
                <a:sym typeface="Calibri"/>
              </a:rPr>
              <a:t> function on their devices. </a:t>
            </a:r>
            <a:endParaRPr b="0" i="0" sz="15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600"/>
              <a:buFont typeface="Calibri"/>
              <a:buNone/>
            </a:pPr>
            <a:r>
              <a:rPr b="0" i="0" lang="en-US" sz="1500" u="none" cap="none" strike="noStrike">
                <a:solidFill>
                  <a:srgbClr val="000000"/>
                </a:solidFill>
                <a:latin typeface="Calibri"/>
                <a:ea typeface="Calibri"/>
                <a:cs typeface="Calibri"/>
                <a:sym typeface="Calibri"/>
              </a:rPr>
              <a:t>Go to </a:t>
            </a:r>
            <a:r>
              <a:rPr b="1" i="0" lang="en-US" sz="1500" u="none" cap="none" strike="noStrike">
                <a:solidFill>
                  <a:srgbClr val="000000"/>
                </a:solidFill>
                <a:latin typeface="Calibri"/>
                <a:ea typeface="Calibri"/>
                <a:cs typeface="Calibri"/>
                <a:sym typeface="Calibri"/>
              </a:rPr>
              <a:t>Delegate</a:t>
            </a:r>
            <a:r>
              <a:rPr b="0" i="0" lang="en-US" sz="1500" u="none" cap="none" strike="noStrike">
                <a:solidFill>
                  <a:srgbClr val="000000"/>
                </a:solidFill>
                <a:latin typeface="Calibri"/>
                <a:ea typeface="Calibri"/>
                <a:cs typeface="Calibri"/>
                <a:sym typeface="Calibri"/>
              </a:rPr>
              <a:t> tab to manage User’s Delegation List.</a:t>
            </a:r>
            <a:endParaRPr b="0" i="0" sz="1500" u="none" cap="none" strike="noStrike">
              <a:solidFill>
                <a:srgbClr val="000000"/>
              </a:solidFill>
              <a:latin typeface="Calibri"/>
              <a:ea typeface="Calibri"/>
              <a:cs typeface="Calibri"/>
              <a:sym typeface="Calibri"/>
            </a:endParaRPr>
          </a:p>
          <a:p>
            <a:pPr indent="-323850" lvl="0" marL="457200" marR="0" rtl="0" algn="just">
              <a:lnSpc>
                <a:spcPct val="100000"/>
              </a:lnSpc>
              <a:spcBef>
                <a:spcPts val="0"/>
              </a:spcBef>
              <a:spcAft>
                <a:spcPts val="0"/>
              </a:spcAft>
              <a:buClr>
                <a:srgbClr val="000000"/>
              </a:buClr>
              <a:buSzPts val="1500"/>
              <a:buFont typeface="Calibri"/>
              <a:buChar char="●"/>
            </a:pPr>
            <a:r>
              <a:rPr b="1" i="0" lang="en-US" sz="1500" u="none" cap="none" strike="noStrike">
                <a:solidFill>
                  <a:srgbClr val="000000"/>
                </a:solidFill>
                <a:latin typeface="Calibri"/>
                <a:ea typeface="Calibri"/>
                <a:cs typeface="Calibri"/>
                <a:sym typeface="Calibri"/>
              </a:rPr>
              <a:t>Ring Mode</a:t>
            </a:r>
            <a:r>
              <a:rPr b="0" i="0" lang="en-US" sz="1500" u="none" cap="none" strike="noStrike">
                <a:solidFill>
                  <a:srgbClr val="000000"/>
                </a:solidFill>
                <a:latin typeface="Calibri"/>
                <a:ea typeface="Calibri"/>
                <a:cs typeface="Calibri"/>
                <a:sym typeface="Calibri"/>
              </a:rPr>
              <a:t>:</a:t>
            </a:r>
            <a:endParaRPr b="0" i="0" sz="1500" u="none" cap="none" strike="noStrike">
              <a:solidFill>
                <a:srgbClr val="000000"/>
              </a:solidFill>
              <a:latin typeface="Calibri"/>
              <a:ea typeface="Calibri"/>
              <a:cs typeface="Calibri"/>
              <a:sym typeface="Calibri"/>
            </a:endParaRPr>
          </a:p>
          <a:p>
            <a:pPr indent="-323850" lvl="1" marL="914400" marR="0" rtl="0" algn="just">
              <a:lnSpc>
                <a:spcPct val="100000"/>
              </a:lnSpc>
              <a:spcBef>
                <a:spcPts val="0"/>
              </a:spcBef>
              <a:spcAft>
                <a:spcPts val="0"/>
              </a:spcAft>
              <a:buClr>
                <a:srgbClr val="000000"/>
              </a:buClr>
              <a:buSzPts val="1500"/>
              <a:buFont typeface="Calibri"/>
              <a:buChar char="○"/>
            </a:pPr>
            <a:r>
              <a:rPr b="1" i="0" lang="en-US" sz="1500" u="none" cap="none" strike="noStrike">
                <a:solidFill>
                  <a:srgbClr val="000000"/>
                </a:solidFill>
                <a:latin typeface="Calibri"/>
                <a:ea typeface="Calibri"/>
                <a:cs typeface="Calibri"/>
                <a:sym typeface="Calibri"/>
              </a:rPr>
              <a:t>Ring All</a:t>
            </a:r>
            <a:r>
              <a:rPr b="0" i="0" lang="en-US" sz="1500" u="none" cap="none" strike="noStrike">
                <a:solidFill>
                  <a:srgbClr val="000000"/>
                </a:solidFill>
                <a:latin typeface="Calibri"/>
                <a:ea typeface="Calibri"/>
                <a:cs typeface="Calibri"/>
                <a:sym typeface="Calibri"/>
              </a:rPr>
              <a:t>: All available delegates in the Delegation List are rung simultaneously.</a:t>
            </a:r>
            <a:endParaRPr b="0" i="0" sz="1500" u="none" cap="none" strike="noStrike">
              <a:solidFill>
                <a:srgbClr val="000000"/>
              </a:solidFill>
              <a:latin typeface="Calibri"/>
              <a:ea typeface="Calibri"/>
              <a:cs typeface="Calibri"/>
              <a:sym typeface="Calibri"/>
            </a:endParaRPr>
          </a:p>
          <a:p>
            <a:pPr indent="-323850" lvl="1" marL="914400" marR="0" rtl="0" algn="just">
              <a:lnSpc>
                <a:spcPct val="100000"/>
              </a:lnSpc>
              <a:spcBef>
                <a:spcPts val="0"/>
              </a:spcBef>
              <a:spcAft>
                <a:spcPts val="0"/>
              </a:spcAft>
              <a:buClr>
                <a:srgbClr val="000000"/>
              </a:buClr>
              <a:buSzPts val="1500"/>
              <a:buFont typeface="Calibri"/>
              <a:buChar char="○"/>
            </a:pPr>
            <a:r>
              <a:rPr b="1" i="0" lang="en-US" sz="1500" u="none" cap="none" strike="noStrike">
                <a:solidFill>
                  <a:srgbClr val="000000"/>
                </a:solidFill>
                <a:latin typeface="Calibri"/>
                <a:ea typeface="Calibri"/>
                <a:cs typeface="Calibri"/>
                <a:sym typeface="Calibri"/>
              </a:rPr>
              <a:t>Sequential</a:t>
            </a:r>
            <a:r>
              <a:rPr b="0" i="0" lang="en-US" sz="1500" u="none" cap="none" strike="noStrike">
                <a:solidFill>
                  <a:srgbClr val="000000"/>
                </a:solidFill>
                <a:latin typeface="Calibri"/>
                <a:ea typeface="Calibri"/>
                <a:cs typeface="Calibri"/>
                <a:sym typeface="Calibri"/>
              </a:rPr>
              <a:t>: Each delegate is rung in order, one after the other, starting from the first delegate in the list each time.</a:t>
            </a:r>
            <a:endParaRPr b="0" i="1" sz="1400" u="none" cap="none" strike="noStrike">
              <a:solidFill>
                <a:srgbClr val="000000"/>
              </a:solidFill>
              <a:latin typeface="Calibri"/>
              <a:ea typeface="Calibri"/>
              <a:cs typeface="Calibri"/>
              <a:sym typeface="Calibri"/>
            </a:endParaRPr>
          </a:p>
        </p:txBody>
      </p:sp>
      <p:sp>
        <p:nvSpPr>
          <p:cNvPr id="875" name="Google Shape;875;p17"/>
          <p:cNvSpPr txBox="1"/>
          <p:nvPr/>
        </p:nvSpPr>
        <p:spPr>
          <a:xfrm>
            <a:off x="6240400" y="975475"/>
            <a:ext cx="5753700" cy="2175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1" lang="en-US" sz="1400" u="none" cap="none" strike="noStrike">
                <a:solidFill>
                  <a:srgbClr val="000000"/>
                </a:solidFill>
                <a:latin typeface="Calibri"/>
                <a:ea typeface="Calibri"/>
                <a:cs typeface="Calibri"/>
                <a:sym typeface="Calibri"/>
              </a:rPr>
              <a:t>Notes:</a:t>
            </a:r>
            <a:endParaRPr b="1" i="1"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400"/>
              </a:spcBef>
              <a:spcAft>
                <a:spcPts val="0"/>
              </a:spcAft>
              <a:buClr>
                <a:srgbClr val="000000"/>
              </a:buClr>
              <a:buSzPts val="1400"/>
              <a:buFont typeface="Calibri"/>
              <a:buChar char="●"/>
            </a:pPr>
            <a:r>
              <a:rPr b="0" i="1" lang="en-US" sz="1400" u="none" cap="none" strike="noStrike">
                <a:solidFill>
                  <a:srgbClr val="000000"/>
                </a:solidFill>
                <a:latin typeface="Calibri"/>
                <a:ea typeface="Calibri"/>
                <a:cs typeface="Calibri"/>
                <a:sym typeface="Calibri"/>
              </a:rPr>
              <a:t>Only users within the organization can be added to the Delegation List.</a:t>
            </a:r>
            <a:endParaRPr b="0" i="1"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1" lang="en-US" sz="1400" u="none" cap="none" strike="noStrike">
                <a:solidFill>
                  <a:srgbClr val="000000"/>
                </a:solidFill>
                <a:latin typeface="Calibri"/>
                <a:ea typeface="Calibri"/>
                <a:cs typeface="Calibri"/>
                <a:sym typeface="Calibri"/>
              </a:rPr>
              <a:t>A user cannot be delegated if they are delegating to others.</a:t>
            </a:r>
            <a:endParaRPr b="0" i="1"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1" lang="en-US" sz="1400" u="none" cap="none" strike="noStrike">
                <a:solidFill>
                  <a:srgbClr val="000000"/>
                </a:solidFill>
                <a:latin typeface="Calibri"/>
                <a:ea typeface="Calibri"/>
                <a:cs typeface="Calibri"/>
                <a:sym typeface="Calibri"/>
              </a:rPr>
              <a:t>A user cannot delegate or be delegated when being in a Call Group (created by the Owner/Admins).</a:t>
            </a:r>
            <a:endParaRPr b="0" i="1"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1" lang="en-US" sz="1400" u="none" cap="none" strike="noStrike">
                <a:solidFill>
                  <a:srgbClr val="000000"/>
                </a:solidFill>
                <a:latin typeface="Calibri"/>
                <a:ea typeface="Calibri"/>
                <a:cs typeface="Calibri"/>
                <a:sym typeface="Calibri"/>
              </a:rPr>
              <a:t>In the case of Delegation List:</a:t>
            </a:r>
            <a:endParaRPr b="0" i="1" sz="1400" u="none" cap="none" strike="noStrike">
              <a:solidFill>
                <a:srgbClr val="000000"/>
              </a:solidFill>
              <a:latin typeface="Calibri"/>
              <a:ea typeface="Calibri"/>
              <a:cs typeface="Calibri"/>
              <a:sym typeface="Calibri"/>
            </a:endParaRPr>
          </a:p>
          <a:p>
            <a:pPr indent="-317500" lvl="1" marL="914400" marR="0" rtl="0" algn="l">
              <a:lnSpc>
                <a:spcPct val="100000"/>
              </a:lnSpc>
              <a:spcBef>
                <a:spcPts val="0"/>
              </a:spcBef>
              <a:spcAft>
                <a:spcPts val="0"/>
              </a:spcAft>
              <a:buClr>
                <a:srgbClr val="000000"/>
              </a:buClr>
              <a:buSzPts val="1400"/>
              <a:buFont typeface="Calibri"/>
              <a:buChar char="○"/>
            </a:pPr>
            <a:r>
              <a:rPr b="0" i="1" lang="en-US" sz="1400" u="none" cap="none" strike="noStrike">
                <a:solidFill>
                  <a:srgbClr val="000000"/>
                </a:solidFill>
                <a:latin typeface="Calibri"/>
                <a:ea typeface="Calibri"/>
                <a:cs typeface="Calibri"/>
                <a:sym typeface="Calibri"/>
              </a:rPr>
              <a:t>If any of the extensions miss the call, it will not trigger its own Unanswered or Busy Flow and the call will be simply dropped.</a:t>
            </a:r>
            <a:endParaRPr b="0" i="1" sz="1400" u="none" cap="none" strike="noStrike">
              <a:solidFill>
                <a:srgbClr val="000000"/>
              </a:solidFill>
              <a:latin typeface="Calibri"/>
              <a:ea typeface="Calibri"/>
              <a:cs typeface="Calibri"/>
              <a:sym typeface="Calibri"/>
            </a:endParaRPr>
          </a:p>
          <a:p>
            <a:pPr indent="-317500" lvl="1" marL="914400" marR="0" rtl="0" algn="l">
              <a:lnSpc>
                <a:spcPct val="100000"/>
              </a:lnSpc>
              <a:spcBef>
                <a:spcPts val="0"/>
              </a:spcBef>
              <a:spcAft>
                <a:spcPts val="0"/>
              </a:spcAft>
              <a:buClr>
                <a:srgbClr val="000000"/>
              </a:buClr>
              <a:buSzPts val="1400"/>
              <a:buFont typeface="Calibri"/>
              <a:buChar char="○"/>
            </a:pPr>
            <a:r>
              <a:rPr b="0" i="1" lang="en-US" sz="1400" u="none" cap="none" strike="noStrike">
                <a:solidFill>
                  <a:srgbClr val="000000"/>
                </a:solidFill>
                <a:latin typeface="Calibri"/>
                <a:ea typeface="Calibri"/>
                <a:cs typeface="Calibri"/>
                <a:sym typeface="Calibri"/>
              </a:rPr>
              <a:t>The working hour of the delegates in the list will be ignored.</a:t>
            </a:r>
            <a:endParaRPr b="0" i="0" sz="1400" u="none" cap="none" strike="noStrike">
              <a:solidFill>
                <a:srgbClr val="000000"/>
              </a:solidFill>
              <a:latin typeface="Arial"/>
              <a:ea typeface="Arial"/>
              <a:cs typeface="Arial"/>
              <a:sym typeface="Arial"/>
            </a:endParaRPr>
          </a:p>
        </p:txBody>
      </p:sp>
      <p:sp>
        <p:nvSpPr>
          <p:cNvPr id="876" name="Google Shape;876;p17"/>
          <p:cNvSpPr txBox="1"/>
          <p:nvPr/>
        </p:nvSpPr>
        <p:spPr>
          <a:xfrm>
            <a:off x="1188500" y="3533200"/>
            <a:ext cx="2300400" cy="1742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100"/>
              <a:buFont typeface="Arial"/>
              <a:buNone/>
            </a:pPr>
            <a:r>
              <a:rPr b="0" i="0" lang="en-US" sz="1100" u="none" cap="none" strike="noStrike">
                <a:solidFill>
                  <a:srgbClr val="000000"/>
                </a:solidFill>
                <a:highlight>
                  <a:srgbClr val="FBFBFB"/>
                </a:highlight>
                <a:latin typeface="Calibri"/>
                <a:ea typeface="Calibri"/>
                <a:cs typeface="Calibri"/>
                <a:sym typeface="Calibri"/>
              </a:rPr>
              <a:t>The total limit for Delegate numbers are </a:t>
            </a:r>
            <a:r>
              <a:rPr b="1" i="0" lang="en-US" sz="1100" u="none" cap="none" strike="noStrike">
                <a:solidFill>
                  <a:srgbClr val="000000"/>
                </a:solidFill>
                <a:highlight>
                  <a:srgbClr val="FBFBFB"/>
                </a:highlight>
                <a:latin typeface="Calibri"/>
                <a:ea typeface="Calibri"/>
                <a:cs typeface="Calibri"/>
                <a:sym typeface="Calibri"/>
              </a:rPr>
              <a:t>5 numbers.</a:t>
            </a:r>
            <a:endParaRPr b="0" i="0" sz="1100" u="none" cap="none" strike="noStrike">
              <a:solidFill>
                <a:srgbClr val="000000"/>
              </a:solidFill>
              <a:highlight>
                <a:srgbClr val="FBFBFB"/>
              </a:highlight>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rgbClr val="000000"/>
              </a:solidFill>
              <a:highlight>
                <a:srgbClr val="FBFBFB"/>
              </a:highlight>
              <a:latin typeface="Calibri"/>
              <a:ea typeface="Calibri"/>
              <a:cs typeface="Calibri"/>
              <a:sym typeface="Calibri"/>
            </a:endParaRPr>
          </a:p>
          <a:p>
            <a:pPr indent="-298450" lvl="0" marL="457200" marR="0" rtl="0" algn="l">
              <a:lnSpc>
                <a:spcPct val="115000"/>
              </a:lnSpc>
              <a:spcBef>
                <a:spcPts val="200"/>
              </a:spcBef>
              <a:spcAft>
                <a:spcPts val="0"/>
              </a:spcAft>
              <a:buClr>
                <a:srgbClr val="000000"/>
              </a:buClr>
              <a:buSzPts val="1100"/>
              <a:buFont typeface="Calibri"/>
              <a:buChar char="●"/>
            </a:pPr>
            <a:r>
              <a:rPr b="0" i="0" lang="en-US" sz="1100" u="none" cap="none" strike="noStrike">
                <a:solidFill>
                  <a:srgbClr val="000000"/>
                </a:solidFill>
                <a:highlight>
                  <a:srgbClr val="FBFBFB"/>
                </a:highlight>
                <a:latin typeface="Calibri"/>
                <a:ea typeface="Calibri"/>
                <a:cs typeface="Calibri"/>
                <a:sym typeface="Calibri"/>
              </a:rPr>
              <a:t>System will auto count when users enter the numbers.</a:t>
            </a:r>
            <a:endParaRPr b="0" i="0" sz="1100" u="none" cap="none" strike="noStrike">
              <a:solidFill>
                <a:srgbClr val="000000"/>
              </a:solidFill>
              <a:highlight>
                <a:srgbClr val="FBFBFB"/>
              </a:highlight>
              <a:latin typeface="Calibri"/>
              <a:ea typeface="Calibri"/>
              <a:cs typeface="Calibri"/>
              <a:sym typeface="Calibri"/>
            </a:endParaRPr>
          </a:p>
          <a:p>
            <a:pPr indent="-298450" lvl="0" marL="457200" marR="0" rtl="0" algn="l">
              <a:lnSpc>
                <a:spcPct val="115000"/>
              </a:lnSpc>
              <a:spcBef>
                <a:spcPts val="0"/>
              </a:spcBef>
              <a:spcAft>
                <a:spcPts val="0"/>
              </a:spcAft>
              <a:buClr>
                <a:srgbClr val="000000"/>
              </a:buClr>
              <a:buSzPts val="1100"/>
              <a:buFont typeface="Calibri"/>
              <a:buChar char="●"/>
            </a:pPr>
            <a:r>
              <a:rPr b="0" i="0" lang="en-US" sz="1100" u="none" cap="none" strike="noStrike">
                <a:solidFill>
                  <a:srgbClr val="000000"/>
                </a:solidFill>
                <a:highlight>
                  <a:srgbClr val="FBFBFB"/>
                </a:highlight>
                <a:latin typeface="Calibri"/>
                <a:ea typeface="Calibri"/>
                <a:cs typeface="Calibri"/>
                <a:sym typeface="Calibri"/>
              </a:rPr>
              <a:t>When the limit is reached, you cannot add more user to the list.</a:t>
            </a:r>
            <a:endParaRPr b="0" i="0" sz="1100" u="none" cap="none" strike="noStrike">
              <a:solidFill>
                <a:srgbClr val="000000"/>
              </a:solidFill>
              <a:latin typeface="Calibri"/>
              <a:ea typeface="Calibri"/>
              <a:cs typeface="Calibri"/>
              <a:sym typeface="Calibri"/>
            </a:endParaRPr>
          </a:p>
        </p:txBody>
      </p:sp>
      <p:pic>
        <p:nvPicPr>
          <p:cNvPr id="877" name="Google Shape;877;p17"/>
          <p:cNvPicPr preferRelativeResize="0"/>
          <p:nvPr/>
        </p:nvPicPr>
        <p:blipFill rotWithShape="1">
          <a:blip r:embed="rId5">
            <a:alphaModFix/>
          </a:blip>
          <a:srcRect b="18427" l="0" r="0" t="0"/>
          <a:stretch/>
        </p:blipFill>
        <p:spPr>
          <a:xfrm>
            <a:off x="3881700" y="3533200"/>
            <a:ext cx="7070802" cy="3114800"/>
          </a:xfrm>
          <a:prstGeom prst="rect">
            <a:avLst/>
          </a:prstGeom>
          <a:noFill/>
          <a:ln cap="flat" cmpd="sng" w="9525">
            <a:solidFill>
              <a:schemeClr val="dk2"/>
            </a:solidFill>
            <a:prstDash val="solid"/>
            <a:round/>
            <a:headEnd len="sm" w="sm" type="none"/>
            <a:tailEnd len="sm" w="sm" type="none"/>
          </a:ln>
        </p:spPr>
      </p:pic>
      <p:sp>
        <p:nvSpPr>
          <p:cNvPr id="878" name="Google Shape;878;p17"/>
          <p:cNvSpPr/>
          <p:nvPr/>
        </p:nvSpPr>
        <p:spPr>
          <a:xfrm>
            <a:off x="4157200" y="5058925"/>
            <a:ext cx="1369800" cy="165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879" name="Google Shape;879;p17"/>
          <p:cNvSpPr/>
          <p:nvPr/>
        </p:nvSpPr>
        <p:spPr>
          <a:xfrm>
            <a:off x="8609325" y="4499625"/>
            <a:ext cx="1192800" cy="165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880" name="Google Shape;880;p17"/>
          <p:cNvSpPr/>
          <p:nvPr/>
        </p:nvSpPr>
        <p:spPr>
          <a:xfrm>
            <a:off x="6642675" y="5224825"/>
            <a:ext cx="3202800" cy="775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881" name="Google Shape;881;p17"/>
          <p:cNvSpPr/>
          <p:nvPr/>
        </p:nvSpPr>
        <p:spPr>
          <a:xfrm flipH="1" rot="10800000">
            <a:off x="8737750" y="6051400"/>
            <a:ext cx="1118400" cy="249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6" name="Shape 886"/>
        <p:cNvGrpSpPr/>
        <p:nvPr/>
      </p:nvGrpSpPr>
      <p:grpSpPr>
        <a:xfrm>
          <a:off x="0" y="0"/>
          <a:ext cx="0" cy="0"/>
          <a:chOff x="0" y="0"/>
          <a:chExt cx="0" cy="0"/>
        </a:xfrm>
      </p:grpSpPr>
      <p:sp>
        <p:nvSpPr>
          <p:cNvPr id="887" name="Google Shape;887;p18"/>
          <p:cNvSpPr txBox="1"/>
          <p:nvPr>
            <p:ph type="title"/>
          </p:nvPr>
        </p:nvSpPr>
        <p:spPr>
          <a:xfrm>
            <a:off x="302850" y="565300"/>
            <a:ext cx="11586300" cy="584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2800"/>
              <a:buFont typeface="Arial"/>
              <a:buNone/>
            </a:pPr>
            <a:r>
              <a:rPr b="1" lang="en-US">
                <a:solidFill>
                  <a:schemeClr val="dk1"/>
                </a:solidFill>
                <a:latin typeface="Arial"/>
                <a:ea typeface="Arial"/>
                <a:cs typeface="Arial"/>
                <a:sym typeface="Arial"/>
              </a:rPr>
              <a:t>Settings</a:t>
            </a:r>
            <a:r>
              <a:rPr lang="en-US">
                <a:solidFill>
                  <a:schemeClr val="dk1"/>
                </a:solidFill>
                <a:latin typeface="Arial"/>
                <a:ea typeface="Arial"/>
                <a:cs typeface="Arial"/>
                <a:sym typeface="Arial"/>
              </a:rPr>
              <a:t> (Delegate &lt;Boss-Secretary&gt;)</a:t>
            </a:r>
            <a:endParaRPr sz="4400">
              <a:solidFill>
                <a:schemeClr val="dk1"/>
              </a:solidFill>
              <a:latin typeface="Arial"/>
              <a:ea typeface="Arial"/>
              <a:cs typeface="Arial"/>
              <a:sym typeface="Arial"/>
            </a:endParaRPr>
          </a:p>
          <a:p>
            <a:pPr indent="0" lvl="0" marL="0" rtl="0" algn="just">
              <a:lnSpc>
                <a:spcPct val="100000"/>
              </a:lnSpc>
              <a:spcBef>
                <a:spcPts val="0"/>
              </a:spcBef>
              <a:spcAft>
                <a:spcPts val="0"/>
              </a:spcAft>
              <a:buSzPts val="2800"/>
              <a:buNone/>
            </a:pPr>
            <a:r>
              <a:t/>
            </a:r>
            <a:endParaRPr sz="1600">
              <a:solidFill>
                <a:schemeClr val="dk1"/>
              </a:solidFill>
            </a:endParaRPr>
          </a:p>
          <a:p>
            <a:pPr indent="0" lvl="0" marL="0" rtl="0" algn="just">
              <a:lnSpc>
                <a:spcPct val="100000"/>
              </a:lnSpc>
              <a:spcBef>
                <a:spcPts val="0"/>
              </a:spcBef>
              <a:spcAft>
                <a:spcPts val="0"/>
              </a:spcAft>
              <a:buClr>
                <a:schemeClr val="dk1"/>
              </a:buClr>
              <a:buSzPts val="1100"/>
              <a:buFont typeface="Arial"/>
              <a:buNone/>
            </a:pPr>
            <a:r>
              <a:rPr lang="en-US" sz="1600">
                <a:solidFill>
                  <a:schemeClr val="dk1"/>
                </a:solidFill>
              </a:rPr>
              <a:t>The </a:t>
            </a:r>
            <a:r>
              <a:rPr b="1" lang="en-US" sz="1600">
                <a:solidFill>
                  <a:schemeClr val="dk1"/>
                </a:solidFill>
              </a:rPr>
              <a:t>Delegate</a:t>
            </a:r>
            <a:r>
              <a:rPr lang="en-US" sz="1600">
                <a:solidFill>
                  <a:schemeClr val="dk1"/>
                </a:solidFill>
              </a:rPr>
              <a:t> tab also shows the information of the Boss and his/her status in case the Secretary would like to transfer the call to the Boss.</a:t>
            </a:r>
            <a:endParaRPr sz="1600">
              <a:solidFill>
                <a:schemeClr val="dk1"/>
              </a:solidFill>
            </a:endParaRPr>
          </a:p>
          <a:p>
            <a:pPr indent="0" lvl="0" marL="0" rtl="0" algn="l">
              <a:lnSpc>
                <a:spcPct val="100000"/>
              </a:lnSpc>
              <a:spcBef>
                <a:spcPts val="0"/>
              </a:spcBef>
              <a:spcAft>
                <a:spcPts val="0"/>
              </a:spcAft>
              <a:buSzPts val="2800"/>
              <a:buNone/>
            </a:pPr>
            <a:r>
              <a:t/>
            </a:r>
            <a:endParaRPr/>
          </a:p>
        </p:txBody>
      </p:sp>
      <p:sp>
        <p:nvSpPr>
          <p:cNvPr id="888" name="Google Shape;888;p18"/>
          <p:cNvSpPr txBox="1"/>
          <p:nvPr/>
        </p:nvSpPr>
        <p:spPr>
          <a:xfrm>
            <a:off x="7805750" y="1569625"/>
            <a:ext cx="3899700" cy="45423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300"/>
              <a:buFont typeface="Arial"/>
              <a:buNone/>
            </a:pPr>
            <a:r>
              <a:rPr b="1" i="1" lang="en-US" sz="1300" u="none" cap="none" strike="noStrike">
                <a:solidFill>
                  <a:schemeClr val="dk1"/>
                </a:solidFill>
                <a:latin typeface="Calibri"/>
                <a:ea typeface="Calibri"/>
                <a:cs typeface="Calibri"/>
                <a:sym typeface="Calibri"/>
              </a:rPr>
              <a:t>***Notes:</a:t>
            </a:r>
            <a:endParaRPr b="1" i="1" sz="13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300"/>
              <a:buFont typeface="Arial"/>
              <a:buNone/>
            </a:pPr>
            <a:r>
              <a:rPr b="1" i="0" lang="en-US" sz="1300" u="none" cap="none" strike="noStrike">
                <a:solidFill>
                  <a:srgbClr val="0096B3"/>
                </a:solidFill>
                <a:latin typeface="Calibri"/>
                <a:ea typeface="Calibri"/>
                <a:cs typeface="Calibri"/>
                <a:sym typeface="Calibri"/>
              </a:rPr>
              <a:t>Call History on the portal:</a:t>
            </a:r>
            <a:endParaRPr b="1" i="0" sz="1300" u="none" cap="none" strike="noStrike">
              <a:solidFill>
                <a:srgbClr val="0096B3"/>
              </a:solidFill>
              <a:latin typeface="Calibri"/>
              <a:ea typeface="Calibri"/>
              <a:cs typeface="Calibri"/>
              <a:sym typeface="Calibri"/>
            </a:endParaRPr>
          </a:p>
          <a:p>
            <a:pPr indent="-311150" lvl="0" marL="457200" marR="0" rtl="0" algn="just">
              <a:lnSpc>
                <a:spcPct val="115000"/>
              </a:lnSpc>
              <a:spcBef>
                <a:spcPts val="0"/>
              </a:spcBef>
              <a:spcAft>
                <a:spcPts val="0"/>
              </a:spcAft>
              <a:buClr>
                <a:schemeClr val="dk1"/>
              </a:buClr>
              <a:buSzPts val="1300"/>
              <a:buFont typeface="Calibri"/>
              <a:buChar char="●"/>
            </a:pPr>
            <a:r>
              <a:rPr b="0" i="1" lang="en-US" sz="1300" u="none" cap="none" strike="noStrike">
                <a:solidFill>
                  <a:schemeClr val="dk1"/>
                </a:solidFill>
                <a:latin typeface="Calibri"/>
                <a:ea typeface="Calibri"/>
                <a:cs typeface="Calibri"/>
                <a:sym typeface="Calibri"/>
              </a:rPr>
              <a:t>Boss will see that the call is </a:t>
            </a:r>
            <a:r>
              <a:rPr b="1" i="1" lang="en-US" sz="1300" u="none" cap="none" strike="noStrike">
                <a:solidFill>
                  <a:schemeClr val="dk1"/>
                </a:solidFill>
                <a:latin typeface="Calibri"/>
                <a:ea typeface="Calibri"/>
                <a:cs typeface="Calibri"/>
                <a:sym typeface="Calibri"/>
              </a:rPr>
              <a:t>delegated</a:t>
            </a:r>
            <a:r>
              <a:rPr b="0" i="1" lang="en-US" sz="1300" u="none" cap="none" strike="noStrike">
                <a:solidFill>
                  <a:schemeClr val="dk1"/>
                </a:solidFill>
                <a:latin typeface="Calibri"/>
                <a:ea typeface="Calibri"/>
                <a:cs typeface="Calibri"/>
                <a:sym typeface="Calibri"/>
              </a:rPr>
              <a:t>.</a:t>
            </a:r>
            <a:endParaRPr b="0" i="1" sz="1300" u="none" cap="none" strike="noStrike">
              <a:solidFill>
                <a:schemeClr val="dk1"/>
              </a:solidFill>
              <a:latin typeface="Calibri"/>
              <a:ea typeface="Calibri"/>
              <a:cs typeface="Calibri"/>
              <a:sym typeface="Calibri"/>
            </a:endParaRPr>
          </a:p>
          <a:p>
            <a:pPr indent="-311150" lvl="0" marL="457200" marR="0" rtl="0" algn="just">
              <a:lnSpc>
                <a:spcPct val="115000"/>
              </a:lnSpc>
              <a:spcBef>
                <a:spcPts val="0"/>
              </a:spcBef>
              <a:spcAft>
                <a:spcPts val="0"/>
              </a:spcAft>
              <a:buClr>
                <a:schemeClr val="dk1"/>
              </a:buClr>
              <a:buSzPts val="1300"/>
              <a:buFont typeface="Calibri"/>
              <a:buChar char="●"/>
            </a:pPr>
            <a:r>
              <a:rPr b="0" i="1" lang="en-US" sz="1300" u="none" cap="none" strike="noStrike">
                <a:solidFill>
                  <a:schemeClr val="dk1"/>
                </a:solidFill>
                <a:latin typeface="Calibri"/>
                <a:ea typeface="Calibri"/>
                <a:cs typeface="Calibri"/>
                <a:sym typeface="Calibri"/>
              </a:rPr>
              <a:t>Secretary will see the call as a </a:t>
            </a:r>
            <a:r>
              <a:rPr b="1" i="1" lang="en-US" sz="1300" u="none" cap="none" strike="noStrike">
                <a:solidFill>
                  <a:schemeClr val="dk1"/>
                </a:solidFill>
                <a:latin typeface="Calibri"/>
                <a:ea typeface="Calibri"/>
                <a:cs typeface="Calibri"/>
                <a:sym typeface="Calibri"/>
              </a:rPr>
              <a:t>normal</a:t>
            </a:r>
            <a:r>
              <a:rPr b="0" i="1" lang="en-US" sz="1300" u="none" cap="none" strike="noStrike">
                <a:solidFill>
                  <a:schemeClr val="dk1"/>
                </a:solidFill>
                <a:latin typeface="Calibri"/>
                <a:ea typeface="Calibri"/>
                <a:cs typeface="Calibri"/>
                <a:sym typeface="Calibri"/>
              </a:rPr>
              <a:t> </a:t>
            </a:r>
            <a:r>
              <a:rPr b="1" i="1" lang="en-US" sz="1300" u="none" cap="none" strike="noStrike">
                <a:solidFill>
                  <a:schemeClr val="dk1"/>
                </a:solidFill>
                <a:latin typeface="Calibri"/>
                <a:ea typeface="Calibri"/>
                <a:cs typeface="Calibri"/>
                <a:sym typeface="Calibri"/>
              </a:rPr>
              <a:t>incoming call.</a:t>
            </a:r>
            <a:endParaRPr b="1" i="1" sz="1300" u="none" cap="none" strike="noStrike">
              <a:solidFill>
                <a:srgbClr val="0096B3"/>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300"/>
              <a:buFont typeface="Arial"/>
              <a:buNone/>
            </a:pPr>
            <a:r>
              <a:rPr b="1" i="0" lang="en-US" sz="1300" u="none" cap="none" strike="noStrike">
                <a:solidFill>
                  <a:srgbClr val="0096B3"/>
                </a:solidFill>
                <a:latin typeface="Calibri"/>
                <a:ea typeface="Calibri"/>
                <a:cs typeface="Calibri"/>
                <a:sym typeface="Calibri"/>
              </a:rPr>
              <a:t>Admin Tools:</a:t>
            </a:r>
            <a:endParaRPr b="1" i="0" sz="1300" u="none" cap="none" strike="noStrike">
              <a:solidFill>
                <a:srgbClr val="0096B3"/>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300"/>
              <a:buFont typeface="Arial"/>
              <a:buNone/>
            </a:pPr>
            <a:r>
              <a:rPr b="0" i="0" lang="en-US" sz="1300" u="none" cap="none" strike="noStrike">
                <a:solidFill>
                  <a:schemeClr val="dk1"/>
                </a:solidFill>
                <a:latin typeface="Calibri"/>
                <a:ea typeface="Calibri"/>
                <a:cs typeface="Calibri"/>
                <a:sym typeface="Calibri"/>
              </a:rPr>
              <a:t>Show SIP credential for Delegate to:</a:t>
            </a:r>
            <a:endParaRPr b="0" i="0" sz="1300" u="none" cap="none" strike="noStrike">
              <a:solidFill>
                <a:schemeClr val="dk1"/>
              </a:solidFill>
              <a:latin typeface="Calibri"/>
              <a:ea typeface="Calibri"/>
              <a:cs typeface="Calibri"/>
              <a:sym typeface="Calibri"/>
            </a:endParaRPr>
          </a:p>
          <a:p>
            <a:pPr indent="-311150" lvl="0" marL="457200" marR="0" rtl="0" algn="just">
              <a:lnSpc>
                <a:spcPct val="115000"/>
              </a:lnSpc>
              <a:spcBef>
                <a:spcPts val="0"/>
              </a:spcBef>
              <a:spcAft>
                <a:spcPts val="0"/>
              </a:spcAft>
              <a:buClr>
                <a:schemeClr val="dk1"/>
              </a:buClr>
              <a:buSzPts val="1300"/>
              <a:buFont typeface="Calibri"/>
              <a:buChar char="●"/>
            </a:pPr>
            <a:r>
              <a:rPr b="0" i="1" lang="en-US" sz="1300" u="none" cap="none" strike="noStrike">
                <a:solidFill>
                  <a:schemeClr val="dk1"/>
                </a:solidFill>
                <a:latin typeface="Calibri"/>
                <a:ea typeface="Calibri"/>
                <a:cs typeface="Calibri"/>
                <a:sym typeface="Calibri"/>
              </a:rPr>
              <a:t>Register on IP Phone</a:t>
            </a:r>
            <a:endParaRPr b="0" i="1" sz="1300" u="none" cap="none" strike="noStrike">
              <a:solidFill>
                <a:schemeClr val="dk1"/>
              </a:solidFill>
              <a:latin typeface="Calibri"/>
              <a:ea typeface="Calibri"/>
              <a:cs typeface="Calibri"/>
              <a:sym typeface="Calibri"/>
            </a:endParaRPr>
          </a:p>
          <a:p>
            <a:pPr indent="-311150" lvl="0" marL="457200" marR="0" rtl="0" algn="just">
              <a:lnSpc>
                <a:spcPct val="115000"/>
              </a:lnSpc>
              <a:spcBef>
                <a:spcPts val="0"/>
              </a:spcBef>
              <a:spcAft>
                <a:spcPts val="0"/>
              </a:spcAft>
              <a:buClr>
                <a:schemeClr val="dk1"/>
              </a:buClr>
              <a:buSzPts val="1300"/>
              <a:buFont typeface="Calibri"/>
              <a:buChar char="●"/>
            </a:pPr>
            <a:r>
              <a:rPr b="0" i="1" lang="en-US" sz="1300" u="none" cap="none" strike="noStrike">
                <a:solidFill>
                  <a:schemeClr val="dk1"/>
                </a:solidFill>
                <a:latin typeface="Calibri"/>
                <a:ea typeface="Calibri"/>
                <a:cs typeface="Calibri"/>
                <a:sym typeface="Calibri"/>
              </a:rPr>
              <a:t>Receive and make calls using the Boss's Caller ID</a:t>
            </a:r>
            <a:endParaRPr b="0" i="1" sz="13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300"/>
              <a:buFont typeface="Arial"/>
              <a:buNone/>
            </a:pPr>
            <a:r>
              <a:rPr b="1" i="0" lang="en-US" sz="1300" u="none" cap="none" strike="noStrike">
                <a:solidFill>
                  <a:srgbClr val="0096B3"/>
                </a:solidFill>
                <a:latin typeface="Calibri"/>
                <a:ea typeface="Calibri"/>
                <a:cs typeface="Calibri"/>
                <a:sym typeface="Calibri"/>
              </a:rPr>
              <a:t>Secretary’s Mobile App View:</a:t>
            </a:r>
            <a:endParaRPr b="1" i="0" sz="1300" u="none" cap="none" strike="noStrike">
              <a:solidFill>
                <a:srgbClr val="0096B3"/>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300"/>
              <a:buFont typeface="Arial"/>
              <a:buNone/>
            </a:pPr>
            <a:r>
              <a:rPr b="0" i="1" lang="en-US" sz="1300" u="none" cap="none" strike="noStrike">
                <a:solidFill>
                  <a:schemeClr val="dk1"/>
                </a:solidFill>
                <a:latin typeface="Calibri"/>
                <a:ea typeface="Calibri"/>
                <a:cs typeface="Calibri"/>
                <a:sym typeface="Calibri"/>
              </a:rPr>
              <a:t>If the Boss diverts all his/her incoming calls to the Secretary, when there is an incoming call to the Boss:</a:t>
            </a:r>
            <a:endParaRPr b="0" i="1" sz="1300" u="none" cap="none" strike="noStrike">
              <a:solidFill>
                <a:schemeClr val="dk1"/>
              </a:solidFill>
              <a:latin typeface="Calibri"/>
              <a:ea typeface="Calibri"/>
              <a:cs typeface="Calibri"/>
              <a:sym typeface="Calibri"/>
            </a:endParaRPr>
          </a:p>
          <a:p>
            <a:pPr indent="-311150" lvl="0" marL="457200" marR="0" rtl="0" algn="just">
              <a:lnSpc>
                <a:spcPct val="115000"/>
              </a:lnSpc>
              <a:spcBef>
                <a:spcPts val="0"/>
              </a:spcBef>
              <a:spcAft>
                <a:spcPts val="0"/>
              </a:spcAft>
              <a:buClr>
                <a:schemeClr val="dk1"/>
              </a:buClr>
              <a:buSzPts val="1300"/>
              <a:buFont typeface="Calibri"/>
              <a:buChar char="●"/>
            </a:pPr>
            <a:r>
              <a:rPr b="0" i="1" lang="en-US" sz="1300" u="none" cap="none" strike="noStrike">
                <a:solidFill>
                  <a:schemeClr val="dk1"/>
                </a:solidFill>
                <a:latin typeface="Calibri"/>
                <a:ea typeface="Calibri"/>
                <a:cs typeface="Calibri"/>
                <a:sym typeface="Calibri"/>
              </a:rPr>
              <a:t>The system will display the Caller ID of the caller (not her Boss's Caller ID) on the Secretary's device. Besides, if the Secretary uses mobile app, the Boss's extension number will be displayed on the screen so the Secretary knows that this call is diverted from the Boss.</a:t>
            </a:r>
            <a:endParaRPr b="0" i="1" sz="13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400"/>
              <a:buFont typeface="Arial"/>
              <a:buNone/>
            </a:pPr>
            <a:r>
              <a:t/>
            </a:r>
            <a:endParaRPr b="1" i="0" sz="1400" u="none" cap="none" strike="noStrike">
              <a:solidFill>
                <a:schemeClr val="dk1"/>
              </a:solidFill>
              <a:latin typeface="Calibri"/>
              <a:ea typeface="Calibri"/>
              <a:cs typeface="Calibri"/>
              <a:sym typeface="Calibri"/>
            </a:endParaRPr>
          </a:p>
        </p:txBody>
      </p:sp>
      <p:pic>
        <p:nvPicPr>
          <p:cNvPr id="889" name="Google Shape;889;p18"/>
          <p:cNvPicPr preferRelativeResize="0"/>
          <p:nvPr/>
        </p:nvPicPr>
        <p:blipFill>
          <a:blip r:embed="rId3">
            <a:alphaModFix/>
          </a:blip>
          <a:stretch>
            <a:fillRect/>
          </a:stretch>
        </p:blipFill>
        <p:spPr>
          <a:xfrm>
            <a:off x="404700" y="2142025"/>
            <a:ext cx="7090826" cy="2936043"/>
          </a:xfrm>
          <a:prstGeom prst="rect">
            <a:avLst/>
          </a:prstGeom>
          <a:noFill/>
          <a:ln cap="flat" cmpd="sng" w="9525">
            <a:solidFill>
              <a:schemeClr val="dk2"/>
            </a:solidFill>
            <a:prstDash val="solid"/>
            <a:round/>
            <a:headEnd len="sm" w="sm" type="none"/>
            <a:tailEnd len="sm" w="sm" type="none"/>
          </a:ln>
        </p:spPr>
      </p:pic>
      <p:sp>
        <p:nvSpPr>
          <p:cNvPr id="890" name="Google Shape;890;p18"/>
          <p:cNvSpPr/>
          <p:nvPr/>
        </p:nvSpPr>
        <p:spPr>
          <a:xfrm>
            <a:off x="6605925" y="3210825"/>
            <a:ext cx="624000" cy="240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891" name="Google Shape;891;p18"/>
          <p:cNvSpPr/>
          <p:nvPr/>
        </p:nvSpPr>
        <p:spPr>
          <a:xfrm>
            <a:off x="452100" y="2388825"/>
            <a:ext cx="1183200" cy="405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892" name="Google Shape;892;p18"/>
          <p:cNvSpPr/>
          <p:nvPr/>
        </p:nvSpPr>
        <p:spPr>
          <a:xfrm>
            <a:off x="404700" y="3537525"/>
            <a:ext cx="1259100" cy="168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893" name="Google Shape;893;p18"/>
          <p:cNvSpPr txBox="1"/>
          <p:nvPr/>
        </p:nvSpPr>
        <p:spPr>
          <a:xfrm>
            <a:off x="1075275" y="2190550"/>
            <a:ext cx="1007700" cy="37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667">
                <a:solidFill>
                  <a:srgbClr val="FF0000"/>
                </a:solidFill>
                <a:latin typeface="Quattrocento Sans"/>
                <a:ea typeface="Quattrocento Sans"/>
                <a:cs typeface="Quattrocento Sans"/>
                <a:sym typeface="Quattrocento Sans"/>
              </a:rPr>
              <a:t>Secretary</a:t>
            </a:r>
            <a:endParaRPr sz="667">
              <a:solidFill>
                <a:srgbClr val="FF0000"/>
              </a:solidFill>
              <a:latin typeface="Quattrocento Sans"/>
              <a:ea typeface="Quattrocento Sans"/>
              <a:cs typeface="Quattrocento Sans"/>
              <a:sym typeface="Quattrocento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8" name="Shape 898"/>
        <p:cNvGrpSpPr/>
        <p:nvPr/>
      </p:nvGrpSpPr>
      <p:grpSpPr>
        <a:xfrm>
          <a:off x="0" y="0"/>
          <a:ext cx="0" cy="0"/>
          <a:chOff x="0" y="0"/>
          <a:chExt cx="0" cy="0"/>
        </a:xfrm>
      </p:grpSpPr>
      <p:sp>
        <p:nvSpPr>
          <p:cNvPr id="899" name="Google Shape;899;p19"/>
          <p:cNvSpPr txBox="1"/>
          <p:nvPr/>
        </p:nvSpPr>
        <p:spPr>
          <a:xfrm>
            <a:off x="411480" y="1124712"/>
            <a:ext cx="11457300" cy="7497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chemeClr val="dk1"/>
              </a:buClr>
              <a:buSzPts val="1700"/>
              <a:buFont typeface="Calibri"/>
              <a:buNone/>
            </a:pPr>
            <a:r>
              <a:rPr b="0" i="0" lang="en-US" sz="1600" u="none" cap="none" strike="noStrike">
                <a:solidFill>
                  <a:schemeClr val="dk1"/>
                </a:solidFill>
                <a:latin typeface="Calibri"/>
                <a:ea typeface="Calibri"/>
                <a:cs typeface="Calibri"/>
                <a:sym typeface="Calibri"/>
              </a:rPr>
              <a:t>In case users have multiple activated devices, they can decide which devices to be rung when calls come in by going to </a:t>
            </a:r>
            <a:r>
              <a:rPr b="1" i="0" lang="en-US" sz="1600" u="none" cap="none" strike="noStrike">
                <a:solidFill>
                  <a:schemeClr val="dk1"/>
                </a:solidFill>
                <a:latin typeface="Calibri"/>
                <a:ea typeface="Calibri"/>
                <a:cs typeface="Calibri"/>
                <a:sym typeface="Calibri"/>
              </a:rPr>
              <a:t>Devices.</a:t>
            </a:r>
            <a:endParaRPr b="0" i="0" sz="1600" u="none" cap="none" strike="noStrike">
              <a:solidFill>
                <a:schemeClr val="dk1"/>
              </a:solidFill>
              <a:latin typeface="Calibri"/>
              <a:ea typeface="Calibri"/>
              <a:cs typeface="Calibri"/>
              <a:sym typeface="Calibri"/>
            </a:endParaRPr>
          </a:p>
        </p:txBody>
      </p:sp>
      <p:sp>
        <p:nvSpPr>
          <p:cNvPr id="900" name="Google Shape;900;p19"/>
          <p:cNvSpPr txBox="1"/>
          <p:nvPr/>
        </p:nvSpPr>
        <p:spPr>
          <a:xfrm>
            <a:off x="411480" y="347472"/>
            <a:ext cx="10284600" cy="711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Settings</a:t>
            </a:r>
            <a:r>
              <a:rPr b="0" i="0" lang="en-US" sz="2800" u="none" cap="none" strike="noStrike">
                <a:solidFill>
                  <a:schemeClr val="dk1"/>
                </a:solidFill>
                <a:latin typeface="Arial"/>
                <a:ea typeface="Arial"/>
                <a:cs typeface="Arial"/>
                <a:sym typeface="Arial"/>
              </a:rPr>
              <a:t> &lt;Devices&gt;</a:t>
            </a:r>
            <a:endParaRPr b="0" i="0" sz="4400" u="none" cap="none" strike="noStrike">
              <a:solidFill>
                <a:schemeClr val="dk1"/>
              </a:solidFill>
              <a:latin typeface="Arial"/>
              <a:ea typeface="Arial"/>
              <a:cs typeface="Arial"/>
              <a:sym typeface="Arial"/>
            </a:endParaRPr>
          </a:p>
        </p:txBody>
      </p:sp>
      <p:sp>
        <p:nvSpPr>
          <p:cNvPr id="901" name="Google Shape;901;p19"/>
          <p:cNvSpPr txBox="1"/>
          <p:nvPr/>
        </p:nvSpPr>
        <p:spPr>
          <a:xfrm>
            <a:off x="7754100" y="1810500"/>
            <a:ext cx="4114800" cy="1535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300"/>
              <a:buFont typeface="Arial"/>
              <a:buNone/>
            </a:pPr>
            <a:r>
              <a:rPr b="1" i="0" lang="en-US" sz="1300" u="none" cap="none" strike="noStrike">
                <a:solidFill>
                  <a:schemeClr val="dk1"/>
                </a:solidFill>
                <a:latin typeface="Calibri"/>
                <a:ea typeface="Calibri"/>
                <a:cs typeface="Calibri"/>
                <a:sym typeface="Calibri"/>
              </a:rPr>
              <a:t>Primary Device</a:t>
            </a:r>
            <a:endParaRPr b="0" i="0" sz="1300" u="none" cap="none" strike="noStrike">
              <a:solidFill>
                <a:schemeClr val="dk1"/>
              </a:solidFill>
              <a:latin typeface="Calibri"/>
              <a:ea typeface="Calibri"/>
              <a:cs typeface="Calibri"/>
              <a:sym typeface="Calibri"/>
            </a:endParaRPr>
          </a:p>
          <a:p>
            <a:pPr indent="-311150" lvl="0" marL="457200" marR="0" rtl="0" algn="l">
              <a:lnSpc>
                <a:spcPct val="115000"/>
              </a:lnSpc>
              <a:spcBef>
                <a:spcPts val="0"/>
              </a:spcBef>
              <a:spcAft>
                <a:spcPts val="0"/>
              </a:spcAft>
              <a:buClr>
                <a:schemeClr val="dk1"/>
              </a:buClr>
              <a:buSzPts val="1300"/>
              <a:buFont typeface="Calibri"/>
              <a:buChar char="●"/>
            </a:pPr>
            <a:r>
              <a:rPr b="0" i="0" lang="en-US" sz="1300" u="none" cap="none" strike="noStrike">
                <a:solidFill>
                  <a:schemeClr val="dk1"/>
                </a:solidFill>
                <a:latin typeface="Calibri"/>
                <a:ea typeface="Calibri"/>
                <a:cs typeface="Calibri"/>
                <a:sym typeface="Calibri"/>
              </a:rPr>
              <a:t>Users can choose a preferred </a:t>
            </a:r>
            <a:r>
              <a:rPr b="1" i="0" lang="en-US" sz="1300" u="none" cap="none" strike="noStrike">
                <a:solidFill>
                  <a:schemeClr val="dk1"/>
                </a:solidFill>
                <a:latin typeface="Calibri"/>
                <a:ea typeface="Calibri"/>
                <a:cs typeface="Calibri"/>
                <a:sym typeface="Calibri"/>
              </a:rPr>
              <a:t>Primary Device </a:t>
            </a:r>
            <a:r>
              <a:rPr b="0" i="0" lang="en-US" sz="1300" u="none" cap="none" strike="noStrike">
                <a:solidFill>
                  <a:schemeClr val="dk1"/>
                </a:solidFill>
                <a:latin typeface="Calibri"/>
                <a:ea typeface="Calibri"/>
                <a:cs typeface="Calibri"/>
                <a:sym typeface="Calibri"/>
              </a:rPr>
              <a:t>from the drop-down menu.</a:t>
            </a:r>
            <a:endParaRPr b="0" i="0" sz="1300" u="none" cap="none" strike="noStrike">
              <a:solidFill>
                <a:schemeClr val="dk1"/>
              </a:solidFill>
              <a:latin typeface="Calibri"/>
              <a:ea typeface="Calibri"/>
              <a:cs typeface="Calibri"/>
              <a:sym typeface="Calibri"/>
            </a:endParaRPr>
          </a:p>
          <a:p>
            <a:pPr indent="-311150" lvl="0" marL="457200" marR="0" rtl="0" algn="l">
              <a:lnSpc>
                <a:spcPct val="115000"/>
              </a:lnSpc>
              <a:spcBef>
                <a:spcPts val="0"/>
              </a:spcBef>
              <a:spcAft>
                <a:spcPts val="0"/>
              </a:spcAft>
              <a:buClr>
                <a:schemeClr val="dk1"/>
              </a:buClr>
              <a:buSzPts val="1300"/>
              <a:buFont typeface="Calibri"/>
              <a:buChar char="●"/>
            </a:pPr>
            <a:r>
              <a:rPr b="0" i="0" lang="en-US" sz="1300" u="none" cap="none" strike="noStrike">
                <a:solidFill>
                  <a:schemeClr val="dk1"/>
                </a:solidFill>
                <a:latin typeface="Calibri"/>
                <a:ea typeface="Calibri"/>
                <a:cs typeface="Calibri"/>
                <a:sym typeface="Calibri"/>
              </a:rPr>
              <a:t>Primary Device is the only device that will be rung for Contact Center extension and if the user is added to a call group</a:t>
            </a:r>
            <a:endParaRPr b="0" i="0" sz="1400" u="none" cap="none" strike="noStrike">
              <a:solidFill>
                <a:srgbClr val="000000"/>
              </a:solidFill>
              <a:latin typeface="Arial"/>
              <a:ea typeface="Arial"/>
              <a:cs typeface="Arial"/>
              <a:sym typeface="Arial"/>
            </a:endParaRPr>
          </a:p>
        </p:txBody>
      </p:sp>
      <p:sp>
        <p:nvSpPr>
          <p:cNvPr id="902" name="Google Shape;902;p19"/>
          <p:cNvSpPr txBox="1"/>
          <p:nvPr/>
        </p:nvSpPr>
        <p:spPr>
          <a:xfrm>
            <a:off x="7754475" y="3317263"/>
            <a:ext cx="4257600" cy="1765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300"/>
              <a:buFont typeface="Arial"/>
              <a:buNone/>
            </a:pPr>
            <a:r>
              <a:rPr b="1" i="0" lang="en-US" sz="1300" u="none" cap="none" strike="noStrike">
                <a:solidFill>
                  <a:srgbClr val="000000"/>
                </a:solidFill>
                <a:latin typeface="Calibri"/>
                <a:ea typeface="Calibri"/>
                <a:cs typeface="Calibri"/>
                <a:sym typeface="Calibri"/>
              </a:rPr>
              <a:t>Ring Mode:</a:t>
            </a:r>
            <a:endParaRPr b="1"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Char char="●"/>
            </a:pPr>
            <a:r>
              <a:rPr b="1" i="0" lang="en-US" sz="1300" u="none" cap="none" strike="noStrike">
                <a:solidFill>
                  <a:srgbClr val="000000"/>
                </a:solidFill>
                <a:latin typeface="Calibri"/>
                <a:ea typeface="Calibri"/>
                <a:cs typeface="Calibri"/>
                <a:sym typeface="Calibri"/>
              </a:rPr>
              <a:t>Ring All</a:t>
            </a:r>
            <a:r>
              <a:rPr b="0" i="0" lang="en-US" sz="1300" u="none" cap="none" strike="noStrike">
                <a:solidFill>
                  <a:srgbClr val="000000"/>
                </a:solidFill>
                <a:latin typeface="Calibri"/>
                <a:ea typeface="Calibri"/>
                <a:cs typeface="Calibri"/>
                <a:sym typeface="Calibri"/>
              </a:rPr>
              <a:t>: All ticked devices are rung simultaneously.</a:t>
            </a:r>
            <a:endParaRPr b="0" i="0" sz="1300" u="none" cap="none" strike="noStrike">
              <a:solidFill>
                <a:srgbClr val="000000"/>
              </a:solidFill>
              <a:latin typeface="Calibri"/>
              <a:ea typeface="Calibri"/>
              <a:cs typeface="Calibri"/>
              <a:sym typeface="Calibri"/>
            </a:endParaRPr>
          </a:p>
          <a:p>
            <a:pPr indent="-311150" lvl="1" marL="914400" marR="0" rtl="0" algn="l">
              <a:lnSpc>
                <a:spcPct val="115000"/>
              </a:lnSpc>
              <a:spcBef>
                <a:spcPts val="0"/>
              </a:spcBef>
              <a:spcAft>
                <a:spcPts val="0"/>
              </a:spcAft>
              <a:buClr>
                <a:srgbClr val="000000"/>
              </a:buClr>
              <a:buSzPts val="1300"/>
              <a:buFont typeface="Calibri"/>
              <a:buChar char="○"/>
            </a:pPr>
            <a:r>
              <a:rPr b="0" i="0" lang="en-US" sz="1300" u="none" cap="none" strike="noStrike">
                <a:solidFill>
                  <a:srgbClr val="000000"/>
                </a:solidFill>
                <a:latin typeface="Calibri"/>
                <a:ea typeface="Calibri"/>
                <a:cs typeface="Calibri"/>
                <a:sym typeface="Calibri"/>
              </a:rPr>
              <a:t>Total ring time (second) at all devices.</a:t>
            </a:r>
            <a:endParaRPr b="0"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Char char="●"/>
            </a:pPr>
            <a:r>
              <a:rPr b="1" i="0" lang="en-US" sz="1300" u="none" cap="none" strike="noStrike">
                <a:solidFill>
                  <a:srgbClr val="000000"/>
                </a:solidFill>
                <a:latin typeface="Calibri"/>
                <a:ea typeface="Calibri"/>
                <a:cs typeface="Calibri"/>
                <a:sym typeface="Calibri"/>
              </a:rPr>
              <a:t>Sequential</a:t>
            </a:r>
            <a:r>
              <a:rPr b="0" i="0" lang="en-US" sz="1300" u="none" cap="none" strike="noStrike">
                <a:solidFill>
                  <a:srgbClr val="000000"/>
                </a:solidFill>
                <a:latin typeface="Calibri"/>
                <a:ea typeface="Calibri"/>
                <a:cs typeface="Calibri"/>
                <a:sym typeface="Calibri"/>
              </a:rPr>
              <a:t>: Each device is rung in order, one after the other, starting from the first extension in the list each time.</a:t>
            </a:r>
            <a:endParaRPr b="0" i="0" sz="1300" u="none" cap="none" strike="noStrike">
              <a:solidFill>
                <a:srgbClr val="000000"/>
              </a:solidFill>
              <a:latin typeface="Calibri"/>
              <a:ea typeface="Calibri"/>
              <a:cs typeface="Calibri"/>
              <a:sym typeface="Calibri"/>
            </a:endParaRPr>
          </a:p>
          <a:p>
            <a:pPr indent="-311150" lvl="1" marL="914400" marR="0" rtl="0" algn="l">
              <a:lnSpc>
                <a:spcPct val="115000"/>
              </a:lnSpc>
              <a:spcBef>
                <a:spcPts val="0"/>
              </a:spcBef>
              <a:spcAft>
                <a:spcPts val="0"/>
              </a:spcAft>
              <a:buClr>
                <a:srgbClr val="000000"/>
              </a:buClr>
              <a:buSzPts val="1300"/>
              <a:buFont typeface="Calibri"/>
              <a:buChar char="○"/>
            </a:pPr>
            <a:r>
              <a:rPr b="0" i="0" lang="en-US" sz="1300" u="none" cap="none" strike="noStrike">
                <a:solidFill>
                  <a:srgbClr val="000000"/>
                </a:solidFill>
                <a:latin typeface="Calibri"/>
                <a:ea typeface="Calibri"/>
                <a:cs typeface="Calibri"/>
                <a:sym typeface="Calibri"/>
              </a:rPr>
              <a:t>Ring time (second) per device.</a:t>
            </a:r>
            <a:endParaRPr b="0" i="0" sz="1400" u="none" cap="none" strike="noStrike">
              <a:solidFill>
                <a:srgbClr val="000000"/>
              </a:solidFill>
              <a:latin typeface="Arial"/>
              <a:ea typeface="Arial"/>
              <a:cs typeface="Arial"/>
              <a:sym typeface="Arial"/>
            </a:endParaRPr>
          </a:p>
        </p:txBody>
      </p:sp>
      <p:sp>
        <p:nvSpPr>
          <p:cNvPr id="903" name="Google Shape;903;p19"/>
          <p:cNvSpPr txBox="1"/>
          <p:nvPr/>
        </p:nvSpPr>
        <p:spPr>
          <a:xfrm>
            <a:off x="7754550" y="4930375"/>
            <a:ext cx="3000000" cy="17655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300"/>
              <a:buFont typeface="Arial"/>
              <a:buNone/>
            </a:pPr>
            <a:r>
              <a:t/>
            </a:r>
            <a:endParaRPr b="1" i="0" sz="1300" u="none" cap="none" strike="noStrike">
              <a:solidFill>
                <a:srgbClr val="E3249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300"/>
              <a:buFont typeface="Arial"/>
              <a:buNone/>
            </a:pPr>
            <a:r>
              <a:rPr b="0" i="0" lang="en-US" sz="1300" u="none" cap="none" strike="noStrike">
                <a:solidFill>
                  <a:srgbClr val="000000"/>
                </a:solidFill>
                <a:latin typeface="Calibri"/>
                <a:ea typeface="Calibri"/>
                <a:cs typeface="Calibri"/>
                <a:sym typeface="Calibri"/>
              </a:rPr>
              <a:t>The current supported devices include: </a:t>
            </a:r>
            <a:endParaRPr b="0" i="0" sz="1300" u="none" cap="none" strike="noStrike">
              <a:solidFill>
                <a:srgbClr val="000000"/>
              </a:solidFill>
              <a:latin typeface="Calibri"/>
              <a:ea typeface="Calibri"/>
              <a:cs typeface="Calibri"/>
              <a:sym typeface="Calibri"/>
            </a:endParaRPr>
          </a:p>
          <a:p>
            <a:pPr indent="-311150" lvl="0" marL="457200" marR="0" rtl="0" algn="just">
              <a:lnSpc>
                <a:spcPct val="115000"/>
              </a:lnSpc>
              <a:spcBef>
                <a:spcPts val="0"/>
              </a:spcBef>
              <a:spcAft>
                <a:spcPts val="0"/>
              </a:spcAft>
              <a:buClr>
                <a:srgbClr val="000000"/>
              </a:buClr>
              <a:buSzPts val="1300"/>
              <a:buFont typeface="Calibri"/>
              <a:buChar char="●"/>
            </a:pPr>
            <a:r>
              <a:rPr b="0" i="0" lang="en-US" sz="1300" u="none" cap="none" strike="noStrike">
                <a:solidFill>
                  <a:srgbClr val="000000"/>
                </a:solidFill>
                <a:latin typeface="Calibri"/>
                <a:ea typeface="Calibri"/>
                <a:cs typeface="Calibri"/>
                <a:sym typeface="Calibri"/>
              </a:rPr>
              <a:t>IP Phone</a:t>
            </a:r>
            <a:endParaRPr b="0" i="0" sz="1300" u="none" cap="none" strike="noStrike">
              <a:solidFill>
                <a:srgbClr val="000000"/>
              </a:solidFill>
              <a:latin typeface="Calibri"/>
              <a:ea typeface="Calibri"/>
              <a:cs typeface="Calibri"/>
              <a:sym typeface="Calibri"/>
            </a:endParaRPr>
          </a:p>
          <a:p>
            <a:pPr indent="-311150" lvl="0" marL="457200" marR="0" rtl="0" algn="just">
              <a:lnSpc>
                <a:spcPct val="115000"/>
              </a:lnSpc>
              <a:spcBef>
                <a:spcPts val="0"/>
              </a:spcBef>
              <a:spcAft>
                <a:spcPts val="0"/>
              </a:spcAft>
              <a:buClr>
                <a:srgbClr val="000000"/>
              </a:buClr>
              <a:buSzPts val="1300"/>
              <a:buFont typeface="Calibri"/>
              <a:buChar char="●"/>
            </a:pPr>
            <a:r>
              <a:rPr b="0" i="0" lang="en-US" sz="1300" u="none" cap="none" strike="noStrike">
                <a:solidFill>
                  <a:srgbClr val="000000"/>
                </a:solidFill>
                <a:latin typeface="Calibri"/>
                <a:ea typeface="Calibri"/>
                <a:cs typeface="Calibri"/>
                <a:sym typeface="Calibri"/>
              </a:rPr>
              <a:t>Mobile app (IOS and Android)</a:t>
            </a:r>
            <a:endParaRPr b="0" i="0" sz="1300" u="none" cap="none" strike="noStrike">
              <a:solidFill>
                <a:srgbClr val="000000"/>
              </a:solidFill>
              <a:latin typeface="Calibri"/>
              <a:ea typeface="Calibri"/>
              <a:cs typeface="Calibri"/>
              <a:sym typeface="Calibri"/>
            </a:endParaRPr>
          </a:p>
          <a:p>
            <a:pPr indent="-311150" lvl="0" marL="457200" marR="0" rtl="0" algn="just">
              <a:lnSpc>
                <a:spcPct val="115000"/>
              </a:lnSpc>
              <a:spcBef>
                <a:spcPts val="0"/>
              </a:spcBef>
              <a:spcAft>
                <a:spcPts val="0"/>
              </a:spcAft>
              <a:buClr>
                <a:srgbClr val="000000"/>
              </a:buClr>
              <a:buSzPts val="1300"/>
              <a:buFont typeface="Calibri"/>
              <a:buChar char="●"/>
            </a:pPr>
            <a:r>
              <a:rPr b="0" i="0" lang="en-US" sz="1300" u="none" cap="none" strike="noStrike">
                <a:solidFill>
                  <a:srgbClr val="000000"/>
                </a:solidFill>
                <a:latin typeface="Calibri"/>
                <a:ea typeface="Calibri"/>
                <a:cs typeface="Calibri"/>
                <a:sym typeface="Calibri"/>
              </a:rPr>
              <a:t>Desktop (Mac and Windows)</a:t>
            </a:r>
            <a:endParaRPr b="0" i="0" sz="1300" u="none" cap="none" strike="noStrike">
              <a:solidFill>
                <a:srgbClr val="000000"/>
              </a:solidFill>
              <a:latin typeface="Calibri"/>
              <a:ea typeface="Calibri"/>
              <a:cs typeface="Calibri"/>
              <a:sym typeface="Calibri"/>
            </a:endParaRPr>
          </a:p>
          <a:p>
            <a:pPr indent="-311150" lvl="0" marL="457200" marR="0" rtl="0" algn="just">
              <a:lnSpc>
                <a:spcPct val="115000"/>
              </a:lnSpc>
              <a:spcBef>
                <a:spcPts val="0"/>
              </a:spcBef>
              <a:spcAft>
                <a:spcPts val="0"/>
              </a:spcAft>
              <a:buClr>
                <a:srgbClr val="000000"/>
              </a:buClr>
              <a:buSzPts val="1300"/>
              <a:buFont typeface="Calibri"/>
              <a:buChar char="●"/>
            </a:pPr>
            <a:r>
              <a:rPr b="0" i="0" lang="en-US" sz="1300" u="none" cap="none" strike="noStrike">
                <a:solidFill>
                  <a:srgbClr val="000000"/>
                </a:solidFill>
                <a:latin typeface="Calibri"/>
                <a:ea typeface="Calibri"/>
                <a:cs typeface="Calibri"/>
                <a:sym typeface="Calibri"/>
              </a:rPr>
              <a:t>MS Teams</a:t>
            </a:r>
            <a:endParaRPr b="0" i="0" sz="1300" u="none" cap="none" strike="noStrike">
              <a:solidFill>
                <a:srgbClr val="000000"/>
              </a:solidFill>
              <a:latin typeface="Calibri"/>
              <a:ea typeface="Calibri"/>
              <a:cs typeface="Calibri"/>
              <a:sym typeface="Calibri"/>
            </a:endParaRPr>
          </a:p>
          <a:p>
            <a:pPr indent="-311150" lvl="0" marL="457200" marR="0" rtl="0" algn="just">
              <a:lnSpc>
                <a:spcPct val="115000"/>
              </a:lnSpc>
              <a:spcBef>
                <a:spcPts val="0"/>
              </a:spcBef>
              <a:spcAft>
                <a:spcPts val="0"/>
              </a:spcAft>
              <a:buClr>
                <a:srgbClr val="000000"/>
              </a:buClr>
              <a:buSzPts val="1300"/>
              <a:buFont typeface="Calibri"/>
              <a:buChar char="●"/>
            </a:pPr>
            <a:r>
              <a:rPr lang="en-US" sz="1300">
                <a:latin typeface="Calibri"/>
                <a:ea typeface="Calibri"/>
                <a:cs typeface="Calibri"/>
                <a:sym typeface="Calibri"/>
              </a:rPr>
              <a:t>Web Phone</a:t>
            </a:r>
            <a:endParaRPr b="0" i="0" sz="1300" u="none" cap="none" strike="noStrike">
              <a:solidFill>
                <a:srgbClr val="000000"/>
              </a:solidFill>
              <a:latin typeface="Calibri"/>
              <a:ea typeface="Calibri"/>
              <a:cs typeface="Calibri"/>
              <a:sym typeface="Calibri"/>
            </a:endParaRPr>
          </a:p>
        </p:txBody>
      </p:sp>
      <p:sp>
        <p:nvSpPr>
          <p:cNvPr id="904" name="Google Shape;904;p19"/>
          <p:cNvSpPr txBox="1"/>
          <p:nvPr/>
        </p:nvSpPr>
        <p:spPr>
          <a:xfrm>
            <a:off x="544825" y="5684925"/>
            <a:ext cx="6819900" cy="8451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300"/>
              <a:buFont typeface="Arial"/>
              <a:buNone/>
            </a:pPr>
            <a:r>
              <a:rPr b="1" i="0" lang="en-US" sz="1300" u="none" cap="none" strike="noStrike">
                <a:solidFill>
                  <a:schemeClr val="accent3"/>
                </a:solidFill>
                <a:latin typeface="Calibri"/>
                <a:ea typeface="Calibri"/>
                <a:cs typeface="Calibri"/>
                <a:sym typeface="Calibri"/>
              </a:rPr>
              <a:t>Please note:</a:t>
            </a:r>
            <a:endParaRPr b="1" i="0" sz="1300" u="none" cap="none" strike="noStrike">
              <a:solidFill>
                <a:schemeClr val="accent3"/>
              </a:solidFill>
              <a:latin typeface="Calibri"/>
              <a:ea typeface="Calibri"/>
              <a:cs typeface="Calibri"/>
              <a:sym typeface="Calibri"/>
            </a:endParaRPr>
          </a:p>
          <a:p>
            <a:pPr indent="-247650" lvl="0" marL="342900" marR="0" rtl="0" algn="just">
              <a:lnSpc>
                <a:spcPct val="115000"/>
              </a:lnSpc>
              <a:spcBef>
                <a:spcPts val="0"/>
              </a:spcBef>
              <a:spcAft>
                <a:spcPts val="0"/>
              </a:spcAft>
              <a:buClr>
                <a:schemeClr val="dk1"/>
              </a:buClr>
              <a:buSzPts val="1300"/>
              <a:buFont typeface="Calibri"/>
              <a:buChar char="●"/>
            </a:pPr>
            <a:r>
              <a:rPr b="0" i="0" lang="en-US" sz="1300" u="none" cap="none" strike="noStrike">
                <a:solidFill>
                  <a:schemeClr val="dk1"/>
                </a:solidFill>
                <a:latin typeface="Calibri"/>
                <a:ea typeface="Calibri"/>
                <a:cs typeface="Calibri"/>
                <a:sym typeface="Calibri"/>
              </a:rPr>
              <a:t>The default Primary Device will be the first selected device in the devices list. </a:t>
            </a:r>
            <a:endParaRPr b="0" i="0" sz="1300" u="none" cap="none" strike="noStrike">
              <a:solidFill>
                <a:schemeClr val="dk1"/>
              </a:solidFill>
              <a:latin typeface="Calibri"/>
              <a:ea typeface="Calibri"/>
              <a:cs typeface="Calibri"/>
              <a:sym typeface="Calibri"/>
            </a:endParaRPr>
          </a:p>
          <a:p>
            <a:pPr indent="-247650" lvl="0" marL="342900" marR="0" rtl="0" algn="just">
              <a:lnSpc>
                <a:spcPct val="115000"/>
              </a:lnSpc>
              <a:spcBef>
                <a:spcPts val="0"/>
              </a:spcBef>
              <a:spcAft>
                <a:spcPts val="0"/>
              </a:spcAft>
              <a:buClr>
                <a:schemeClr val="dk1"/>
              </a:buClr>
              <a:buSzPts val="1300"/>
              <a:buFont typeface="Calibri"/>
              <a:buChar char="●"/>
            </a:pPr>
            <a:r>
              <a:rPr b="0" i="0" lang="en-US" sz="1300" u="none" cap="none" strike="noStrike">
                <a:solidFill>
                  <a:schemeClr val="dk1"/>
                </a:solidFill>
                <a:latin typeface="Calibri"/>
                <a:ea typeface="Calibri"/>
                <a:cs typeface="Calibri"/>
                <a:sym typeface="Calibri"/>
              </a:rPr>
              <a:t>However, for existing Extensions, the default Primary Device will be as configured.</a:t>
            </a:r>
            <a:endParaRPr b="0" i="0" sz="1400" u="none" cap="none" strike="noStrike">
              <a:solidFill>
                <a:srgbClr val="000000"/>
              </a:solidFill>
              <a:latin typeface="Arial"/>
              <a:ea typeface="Arial"/>
              <a:cs typeface="Arial"/>
              <a:sym typeface="Arial"/>
            </a:endParaRPr>
          </a:p>
        </p:txBody>
      </p:sp>
      <p:pic>
        <p:nvPicPr>
          <p:cNvPr id="905" name="Google Shape;905;p19"/>
          <p:cNvPicPr preferRelativeResize="0"/>
          <p:nvPr/>
        </p:nvPicPr>
        <p:blipFill rotWithShape="1">
          <a:blip r:embed="rId4">
            <a:alphaModFix/>
          </a:blip>
          <a:srcRect b="7201" l="0" r="0" t="0"/>
          <a:stretch/>
        </p:blipFill>
        <p:spPr>
          <a:xfrm>
            <a:off x="1205525" y="1605049"/>
            <a:ext cx="5954898" cy="2984251"/>
          </a:xfrm>
          <a:prstGeom prst="rect">
            <a:avLst/>
          </a:prstGeom>
          <a:noFill/>
          <a:ln cap="flat" cmpd="sng" w="9525">
            <a:solidFill>
              <a:schemeClr val="dk2"/>
            </a:solidFill>
            <a:prstDash val="solid"/>
            <a:round/>
            <a:headEnd len="sm" w="sm" type="none"/>
            <a:tailEnd len="sm" w="sm" type="none"/>
          </a:ln>
        </p:spPr>
      </p:pic>
      <p:pic>
        <p:nvPicPr>
          <p:cNvPr id="906" name="Google Shape;906;p19"/>
          <p:cNvPicPr preferRelativeResize="0"/>
          <p:nvPr/>
        </p:nvPicPr>
        <p:blipFill rotWithShape="1">
          <a:blip r:embed="rId5">
            <a:alphaModFix/>
          </a:blip>
          <a:srcRect b="10756" l="40455" r="17085" t="61710"/>
          <a:stretch/>
        </p:blipFill>
        <p:spPr>
          <a:xfrm>
            <a:off x="1205525" y="4709738"/>
            <a:ext cx="2784814" cy="975199"/>
          </a:xfrm>
          <a:prstGeom prst="rect">
            <a:avLst/>
          </a:prstGeom>
          <a:noFill/>
          <a:ln cap="flat" cmpd="sng" w="9525">
            <a:solidFill>
              <a:schemeClr val="dk2"/>
            </a:solidFill>
            <a:prstDash val="solid"/>
            <a:round/>
            <a:headEnd len="sm" w="sm" type="none"/>
            <a:tailEnd len="sm" w="sm" type="none"/>
          </a:ln>
        </p:spPr>
      </p:pic>
      <p:sp>
        <p:nvSpPr>
          <p:cNvPr id="907" name="Google Shape;907;p19"/>
          <p:cNvSpPr/>
          <p:nvPr/>
        </p:nvSpPr>
        <p:spPr>
          <a:xfrm>
            <a:off x="1428075" y="3031125"/>
            <a:ext cx="1156500" cy="148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908" name="Google Shape;908;p19"/>
          <p:cNvSpPr/>
          <p:nvPr/>
        </p:nvSpPr>
        <p:spPr>
          <a:xfrm>
            <a:off x="3669400" y="2258475"/>
            <a:ext cx="141600" cy="945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909" name="Google Shape;909;p19"/>
          <p:cNvSpPr/>
          <p:nvPr/>
        </p:nvSpPr>
        <p:spPr>
          <a:xfrm>
            <a:off x="3591675" y="3345900"/>
            <a:ext cx="2583000" cy="246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910" name="Google Shape;910;p19"/>
          <p:cNvSpPr/>
          <p:nvPr/>
        </p:nvSpPr>
        <p:spPr>
          <a:xfrm>
            <a:off x="3591675" y="3628597"/>
            <a:ext cx="2583000" cy="555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cxnSp>
        <p:nvCxnSpPr>
          <p:cNvPr id="911" name="Google Shape;911;p19"/>
          <p:cNvCxnSpPr>
            <a:stCxn id="909" idx="1"/>
            <a:endCxn id="906" idx="0"/>
          </p:cNvCxnSpPr>
          <p:nvPr/>
        </p:nvCxnSpPr>
        <p:spPr>
          <a:xfrm flipH="1">
            <a:off x="2598075" y="3469200"/>
            <a:ext cx="993600" cy="1240500"/>
          </a:xfrm>
          <a:prstGeom prst="bentConnector2">
            <a:avLst/>
          </a:prstGeom>
          <a:noFill/>
          <a:ln cap="flat" cmpd="sng" w="9525">
            <a:solidFill>
              <a:srgbClr val="FF0000"/>
            </a:solidFill>
            <a:prstDash val="solid"/>
            <a:round/>
            <a:headEnd len="med" w="med" type="none"/>
            <a:tailEnd len="med" w="med" type="stealth"/>
          </a:ln>
        </p:spPr>
      </p:cxnSp>
      <p:cxnSp>
        <p:nvCxnSpPr>
          <p:cNvPr id="912" name="Google Shape;912;p19"/>
          <p:cNvCxnSpPr>
            <a:stCxn id="910" idx="3"/>
          </p:cNvCxnSpPr>
          <p:nvPr/>
        </p:nvCxnSpPr>
        <p:spPr>
          <a:xfrm flipH="1" rot="10800000">
            <a:off x="6174675" y="3523597"/>
            <a:ext cx="1543500" cy="382800"/>
          </a:xfrm>
          <a:prstGeom prst="bentConnector3">
            <a:avLst>
              <a:gd fmla="val 50000" name="adj1"/>
            </a:avLst>
          </a:prstGeom>
          <a:noFill/>
          <a:ln cap="flat" cmpd="sng" w="9525">
            <a:solidFill>
              <a:srgbClr val="FF0000"/>
            </a:solidFill>
            <a:prstDash val="solid"/>
            <a:round/>
            <a:headEnd len="med" w="med" type="none"/>
            <a:tailEnd len="med" w="med" type="stealth"/>
          </a:ln>
        </p:spPr>
      </p:cxnSp>
      <p:sp>
        <p:nvSpPr>
          <p:cNvPr id="913" name="Google Shape;913;p19"/>
          <p:cNvSpPr txBox="1"/>
          <p:nvPr/>
        </p:nvSpPr>
        <p:spPr>
          <a:xfrm>
            <a:off x="2465500" y="2565625"/>
            <a:ext cx="1203900" cy="21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400">
                <a:solidFill>
                  <a:srgbClr val="FF0000"/>
                </a:solidFill>
              </a:rPr>
              <a:t>Tick/Untick to select devices</a:t>
            </a:r>
            <a:endParaRPr sz="400">
              <a:solidFill>
                <a:srgbClr val="FF0000"/>
              </a:solidFill>
            </a:endParaRPr>
          </a:p>
          <a:p>
            <a:pPr indent="0" lvl="0" marL="0" rtl="0" algn="ctr">
              <a:spcBef>
                <a:spcPts val="0"/>
              </a:spcBef>
              <a:spcAft>
                <a:spcPts val="0"/>
              </a:spcAft>
              <a:buNone/>
            </a:pPr>
            <a:r>
              <a:rPr lang="en-US" sz="400">
                <a:solidFill>
                  <a:srgbClr val="FF0000"/>
                </a:solidFill>
              </a:rPr>
              <a:t>Drag and drop to change sequence</a:t>
            </a:r>
            <a:endParaRPr sz="400">
              <a:solidFill>
                <a:srgbClr val="FF0000"/>
              </a:solidFill>
            </a:endParaRPr>
          </a:p>
        </p:txBody>
      </p:sp>
      <p:cxnSp>
        <p:nvCxnSpPr>
          <p:cNvPr id="914" name="Google Shape;914;p19"/>
          <p:cNvCxnSpPr>
            <a:stCxn id="913" idx="3"/>
          </p:cNvCxnSpPr>
          <p:nvPr/>
        </p:nvCxnSpPr>
        <p:spPr>
          <a:xfrm rot="10800000">
            <a:off x="3494200" y="2671225"/>
            <a:ext cx="175200" cy="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9" name="Shape 919"/>
        <p:cNvGrpSpPr/>
        <p:nvPr/>
      </p:nvGrpSpPr>
      <p:grpSpPr>
        <a:xfrm>
          <a:off x="0" y="0"/>
          <a:ext cx="0" cy="0"/>
          <a:chOff x="0" y="0"/>
          <a:chExt cx="0" cy="0"/>
        </a:xfrm>
      </p:grpSpPr>
      <p:sp>
        <p:nvSpPr>
          <p:cNvPr id="920" name="Google Shape;920;p20"/>
          <p:cNvSpPr txBox="1"/>
          <p:nvPr/>
        </p:nvSpPr>
        <p:spPr>
          <a:xfrm>
            <a:off x="299506" y="301200"/>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Arial"/>
                <a:ea typeface="Arial"/>
                <a:cs typeface="Arial"/>
                <a:sym typeface="Arial"/>
              </a:rPr>
              <a:t>Settings</a:t>
            </a:r>
            <a:r>
              <a:rPr b="0" i="0" lang="en-US" sz="2800" u="none" cap="none" strike="noStrike">
                <a:solidFill>
                  <a:srgbClr val="000000"/>
                </a:solidFill>
                <a:latin typeface="Arial"/>
                <a:ea typeface="Arial"/>
                <a:cs typeface="Arial"/>
                <a:sym typeface="Arial"/>
              </a:rPr>
              <a:t> (Inbound Call)</a:t>
            </a:r>
            <a:endParaRPr b="0" i="0" sz="4400" u="none" cap="none" strike="noStrike">
              <a:solidFill>
                <a:srgbClr val="000000"/>
              </a:solidFill>
              <a:latin typeface="Arial"/>
              <a:ea typeface="Arial"/>
              <a:cs typeface="Arial"/>
              <a:sym typeface="Arial"/>
            </a:endParaRPr>
          </a:p>
        </p:txBody>
      </p:sp>
      <p:sp>
        <p:nvSpPr>
          <p:cNvPr id="921" name="Google Shape;921;p20"/>
          <p:cNvSpPr txBox="1"/>
          <p:nvPr/>
        </p:nvSpPr>
        <p:spPr>
          <a:xfrm>
            <a:off x="2623200" y="1068775"/>
            <a:ext cx="6945600" cy="1534800"/>
          </a:xfrm>
          <a:prstGeom prst="rect">
            <a:avLst/>
          </a:prstGeom>
          <a:noFill/>
          <a:ln>
            <a:noFill/>
          </a:ln>
        </p:spPr>
        <p:txBody>
          <a:bodyPr anchorCtr="0" anchor="t" bIns="121900" lIns="121900" spcFirstLastPara="1" rIns="121900" wrap="square" tIns="121900">
            <a:noAutofit/>
          </a:bodyPr>
          <a:lstStyle/>
          <a:p>
            <a:pPr indent="0" lvl="0" marL="0" marR="0" rtl="0" algn="just">
              <a:lnSpc>
                <a:spcPct val="115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Users can configure</a:t>
            </a:r>
            <a:r>
              <a:rPr b="1" i="0" lang="en-US" sz="1600" u="none" cap="none" strike="noStrike">
                <a:solidFill>
                  <a:srgbClr val="000000"/>
                </a:solidFill>
                <a:latin typeface="Calibri"/>
                <a:ea typeface="Calibri"/>
                <a:cs typeface="Calibri"/>
                <a:sym typeface="Calibri"/>
              </a:rPr>
              <a:t> </a:t>
            </a:r>
            <a:r>
              <a:rPr b="0" i="0" lang="en-US" sz="1600" u="none" cap="none" strike="noStrike">
                <a:solidFill>
                  <a:srgbClr val="000000"/>
                </a:solidFill>
                <a:latin typeface="Calibri"/>
                <a:ea typeface="Calibri"/>
                <a:cs typeface="Calibri"/>
                <a:sym typeface="Calibri"/>
              </a:rPr>
              <a:t>their</a:t>
            </a:r>
            <a:r>
              <a:rPr b="1" i="0" lang="en-US" sz="1600" u="none" cap="none" strike="noStrike">
                <a:solidFill>
                  <a:srgbClr val="000000"/>
                </a:solidFill>
                <a:latin typeface="Calibri"/>
                <a:ea typeface="Calibri"/>
                <a:cs typeface="Calibri"/>
                <a:sym typeface="Calibri"/>
              </a:rPr>
              <a:t> Inbound Call </a:t>
            </a:r>
            <a:r>
              <a:rPr b="0" i="0" lang="en-US" sz="1600" u="none" cap="none" strike="noStrike">
                <a:solidFill>
                  <a:srgbClr val="000000"/>
                </a:solidFill>
                <a:latin typeface="Calibri"/>
                <a:ea typeface="Calibri"/>
                <a:cs typeface="Calibri"/>
                <a:sym typeface="Calibri"/>
              </a:rPr>
              <a:t>settings for different scenarios.</a:t>
            </a:r>
            <a:endParaRPr b="0" i="0" sz="16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When users are </a:t>
            </a:r>
            <a:r>
              <a:rPr b="1" i="0" lang="en-US" sz="1600" u="none" cap="none" strike="noStrike">
                <a:solidFill>
                  <a:srgbClr val="000000"/>
                </a:solidFill>
                <a:latin typeface="Calibri"/>
                <a:ea typeface="Calibri"/>
                <a:cs typeface="Calibri"/>
                <a:sym typeface="Calibri"/>
              </a:rPr>
              <a:t>Available</a:t>
            </a:r>
            <a:r>
              <a:rPr b="0" i="0" lang="en-US" sz="1600" u="none" cap="none" strike="noStrike">
                <a:solidFill>
                  <a:srgbClr val="000000"/>
                </a:solidFill>
                <a:latin typeface="Calibri"/>
                <a:ea typeface="Calibri"/>
                <a:cs typeface="Calibri"/>
                <a:sym typeface="Calibri"/>
              </a:rPr>
              <a:t> in Working Hours, they can choose to:</a:t>
            </a:r>
            <a:endParaRPr b="0" i="0" sz="1600" u="none" cap="none" strike="noStrike">
              <a:solidFill>
                <a:srgbClr val="000000"/>
              </a:solidFill>
              <a:latin typeface="Calibri"/>
              <a:ea typeface="Calibri"/>
              <a:cs typeface="Calibri"/>
              <a:sym typeface="Calibri"/>
            </a:endParaRPr>
          </a:p>
          <a:p>
            <a:pPr indent="-330200" lvl="0" marL="742950" marR="0" rtl="0" algn="just">
              <a:lnSpc>
                <a:spcPct val="115000"/>
              </a:lnSpc>
              <a:spcBef>
                <a:spcPts val="0"/>
              </a:spcBef>
              <a:spcAft>
                <a:spcPts val="0"/>
              </a:spcAft>
              <a:buClr>
                <a:srgbClr val="000000"/>
              </a:buClr>
              <a:buSzPts val="1600"/>
              <a:buFont typeface="Calibri"/>
              <a:buAutoNum type="arabicPeriod"/>
            </a:pPr>
            <a:r>
              <a:rPr b="1" i="0" lang="en-US" sz="1600" u="none" cap="none" strike="noStrike">
                <a:solidFill>
                  <a:srgbClr val="000000"/>
                </a:solidFill>
                <a:latin typeface="Calibri"/>
                <a:ea typeface="Calibri"/>
                <a:cs typeface="Calibri"/>
                <a:sym typeface="Calibri"/>
              </a:rPr>
              <a:t>Ring Devices:</a:t>
            </a:r>
            <a:r>
              <a:rPr b="0" i="0" lang="en-US" sz="1600" u="none" cap="none" strike="noStrike">
                <a:solidFill>
                  <a:srgbClr val="000000"/>
                </a:solidFill>
                <a:latin typeface="Calibri"/>
                <a:ea typeface="Calibri"/>
                <a:cs typeface="Calibri"/>
                <a:sym typeface="Calibri"/>
              </a:rPr>
              <a:t> ring users’ available devices</a:t>
            </a:r>
            <a:endParaRPr b="0" i="0" sz="1600" u="none" cap="none" strike="noStrike">
              <a:solidFill>
                <a:srgbClr val="000000"/>
              </a:solidFill>
              <a:latin typeface="Calibri"/>
              <a:ea typeface="Calibri"/>
              <a:cs typeface="Calibri"/>
              <a:sym typeface="Calibri"/>
            </a:endParaRPr>
          </a:p>
          <a:p>
            <a:pPr indent="-330200" lvl="0" marL="742950" marR="0" rtl="0" algn="just">
              <a:lnSpc>
                <a:spcPct val="115000"/>
              </a:lnSpc>
              <a:spcBef>
                <a:spcPts val="0"/>
              </a:spcBef>
              <a:spcAft>
                <a:spcPts val="0"/>
              </a:spcAft>
              <a:buClr>
                <a:srgbClr val="000000"/>
              </a:buClr>
              <a:buSzPts val="1600"/>
              <a:buFont typeface="Calibri"/>
              <a:buAutoNum type="arabicPeriod"/>
            </a:pPr>
            <a:r>
              <a:rPr b="1" i="0" lang="en-US" sz="1600" u="none" cap="none" strike="noStrike">
                <a:solidFill>
                  <a:srgbClr val="000000"/>
                </a:solidFill>
                <a:latin typeface="Calibri"/>
                <a:ea typeface="Calibri"/>
                <a:cs typeface="Calibri"/>
                <a:sym typeface="Calibri"/>
              </a:rPr>
              <a:t>Ring Delegates:</a:t>
            </a:r>
            <a:r>
              <a:rPr b="0" i="0" lang="en-US" sz="1600" u="none" cap="none" strike="noStrike">
                <a:solidFill>
                  <a:srgbClr val="000000"/>
                </a:solidFill>
                <a:latin typeface="Calibri"/>
                <a:ea typeface="Calibri"/>
                <a:cs typeface="Calibri"/>
                <a:sym typeface="Calibri"/>
              </a:rPr>
              <a:t> forward all incoming calls to users’ delegates</a:t>
            </a:r>
            <a:endParaRPr b="0" i="0" sz="1600" u="none" cap="none" strike="noStrike">
              <a:solidFill>
                <a:srgbClr val="000000"/>
              </a:solidFill>
              <a:latin typeface="Calibri"/>
              <a:ea typeface="Calibri"/>
              <a:cs typeface="Calibri"/>
              <a:sym typeface="Calibri"/>
            </a:endParaRPr>
          </a:p>
          <a:p>
            <a:pPr indent="-330200" lvl="0" marL="742950" marR="0" rtl="0" algn="just">
              <a:lnSpc>
                <a:spcPct val="115000"/>
              </a:lnSpc>
              <a:spcBef>
                <a:spcPts val="0"/>
              </a:spcBef>
              <a:spcAft>
                <a:spcPts val="0"/>
              </a:spcAft>
              <a:buClr>
                <a:srgbClr val="000000"/>
              </a:buClr>
              <a:buSzPts val="1600"/>
              <a:buFont typeface="Calibri"/>
              <a:buAutoNum type="arabicPeriod"/>
            </a:pPr>
            <a:r>
              <a:rPr b="1" i="0" lang="en-US" sz="1600" u="none" cap="none" strike="noStrike">
                <a:solidFill>
                  <a:srgbClr val="000000"/>
                </a:solidFill>
                <a:latin typeface="Calibri"/>
                <a:ea typeface="Calibri"/>
                <a:cs typeface="Calibri"/>
                <a:sym typeface="Calibri"/>
              </a:rPr>
              <a:t>Ring Forwarding List:</a:t>
            </a:r>
            <a:r>
              <a:rPr b="0" i="0" lang="en-US" sz="1600" u="none" cap="none" strike="noStrike">
                <a:solidFill>
                  <a:srgbClr val="000000"/>
                </a:solidFill>
                <a:latin typeface="Calibri"/>
                <a:ea typeface="Calibri"/>
                <a:cs typeface="Calibri"/>
                <a:sym typeface="Calibri"/>
              </a:rPr>
              <a:t> forward all incoming calls to users’ forwarding list</a:t>
            </a:r>
            <a:endParaRPr b="0" i="0" sz="1600" u="none" cap="none" strike="noStrike">
              <a:solidFill>
                <a:srgbClr val="000000"/>
              </a:solidFill>
              <a:latin typeface="Calibri"/>
              <a:ea typeface="Calibri"/>
              <a:cs typeface="Calibri"/>
              <a:sym typeface="Calibri"/>
            </a:endParaRPr>
          </a:p>
        </p:txBody>
      </p:sp>
      <p:pic>
        <p:nvPicPr>
          <p:cNvPr id="922" name="Google Shape;922;p20"/>
          <p:cNvPicPr preferRelativeResize="0"/>
          <p:nvPr/>
        </p:nvPicPr>
        <p:blipFill rotWithShape="1">
          <a:blip r:embed="rId4">
            <a:alphaModFix/>
          </a:blip>
          <a:srcRect b="40649" l="0" r="10578" t="0"/>
          <a:stretch/>
        </p:blipFill>
        <p:spPr>
          <a:xfrm>
            <a:off x="645100" y="2690975"/>
            <a:ext cx="10901801" cy="3907675"/>
          </a:xfrm>
          <a:prstGeom prst="rect">
            <a:avLst/>
          </a:prstGeom>
          <a:noFill/>
          <a:ln cap="flat" cmpd="sng" w="9525">
            <a:solidFill>
              <a:schemeClr val="dk2"/>
            </a:solidFill>
            <a:prstDash val="solid"/>
            <a:round/>
            <a:headEnd len="sm" w="sm" type="none"/>
            <a:tailEnd len="sm" w="sm" type="none"/>
          </a:ln>
        </p:spPr>
      </p:pic>
      <p:sp>
        <p:nvSpPr>
          <p:cNvPr id="923" name="Google Shape;923;p20"/>
          <p:cNvSpPr/>
          <p:nvPr/>
        </p:nvSpPr>
        <p:spPr>
          <a:xfrm>
            <a:off x="1113300" y="5921025"/>
            <a:ext cx="2358300" cy="303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924" name="Google Shape;924;p20"/>
          <p:cNvSpPr/>
          <p:nvPr/>
        </p:nvSpPr>
        <p:spPr>
          <a:xfrm>
            <a:off x="5464150" y="4445125"/>
            <a:ext cx="5377800" cy="1973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925" name="Google Shape;925;p20"/>
          <p:cNvSpPr/>
          <p:nvPr/>
        </p:nvSpPr>
        <p:spPr>
          <a:xfrm>
            <a:off x="5834125" y="3947325"/>
            <a:ext cx="1062000" cy="303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0" name="Shape 930"/>
        <p:cNvGrpSpPr/>
        <p:nvPr/>
      </p:nvGrpSpPr>
      <p:grpSpPr>
        <a:xfrm>
          <a:off x="0" y="0"/>
          <a:ext cx="0" cy="0"/>
          <a:chOff x="0" y="0"/>
          <a:chExt cx="0" cy="0"/>
        </a:xfrm>
      </p:grpSpPr>
      <p:sp>
        <p:nvSpPr>
          <p:cNvPr id="931" name="Google Shape;931;p21"/>
          <p:cNvSpPr txBox="1"/>
          <p:nvPr/>
        </p:nvSpPr>
        <p:spPr>
          <a:xfrm>
            <a:off x="301450" y="729650"/>
            <a:ext cx="5850000" cy="4922100"/>
          </a:xfrm>
          <a:prstGeom prst="rect">
            <a:avLst/>
          </a:prstGeom>
          <a:noFill/>
          <a:ln>
            <a:noFill/>
          </a:ln>
        </p:spPr>
        <p:txBody>
          <a:bodyPr anchorCtr="0" anchor="t" bIns="121900" lIns="121900" spcFirstLastPara="1" rIns="121900" wrap="square" tIns="121900">
            <a:noAutofit/>
          </a:bodyPr>
          <a:lstStyle/>
          <a:p>
            <a:pPr indent="0" lvl="0" marL="0" marR="0" rtl="0" algn="just">
              <a:lnSpc>
                <a:spcPct val="115000"/>
              </a:lnSpc>
              <a:spcBef>
                <a:spcPts val="0"/>
              </a:spcBef>
              <a:spcAft>
                <a:spcPts val="0"/>
              </a:spcAft>
              <a:buClr>
                <a:schemeClr val="dk1"/>
              </a:buClr>
              <a:buSzPts val="1600"/>
              <a:buFont typeface="Calibri"/>
              <a:buNone/>
            </a:pPr>
            <a:r>
              <a:rPr b="0" i="0" lang="en-US" sz="1600" u="none" cap="none" strike="noStrike">
                <a:solidFill>
                  <a:schemeClr val="dk1"/>
                </a:solidFill>
                <a:latin typeface="Calibri"/>
                <a:ea typeface="Calibri"/>
                <a:cs typeface="Calibri"/>
                <a:sym typeface="Calibri"/>
              </a:rPr>
              <a:t>When users are </a:t>
            </a:r>
            <a:r>
              <a:rPr b="1" i="0" lang="en-US" sz="1600" u="none" cap="none" strike="noStrike">
                <a:solidFill>
                  <a:schemeClr val="dk1"/>
                </a:solidFill>
                <a:latin typeface="Calibri"/>
                <a:ea typeface="Calibri"/>
                <a:cs typeface="Calibri"/>
                <a:sym typeface="Calibri"/>
              </a:rPr>
              <a:t>Busy </a:t>
            </a:r>
            <a:r>
              <a:rPr b="0" i="0" lang="en-US" sz="1600" u="none" cap="none" strike="noStrike">
                <a:solidFill>
                  <a:schemeClr val="dk1"/>
                </a:solidFill>
                <a:latin typeface="Calibri"/>
                <a:ea typeface="Calibri"/>
                <a:cs typeface="Calibri"/>
                <a:sym typeface="Calibri"/>
              </a:rPr>
              <a:t>during Working Hours, they can trigger the below actions: </a:t>
            </a:r>
            <a:endParaRPr b="0" i="0" sz="1600" u="none" cap="none" strike="noStrike">
              <a:solidFill>
                <a:schemeClr val="dk1"/>
              </a:solidFill>
              <a:latin typeface="Calibri"/>
              <a:ea typeface="Calibri"/>
              <a:cs typeface="Calibri"/>
              <a:sym typeface="Calibri"/>
            </a:endParaRPr>
          </a:p>
          <a:p>
            <a:pPr indent="-323850" lvl="1" marL="857250" marR="0" rtl="0" algn="just">
              <a:lnSpc>
                <a:spcPct val="115000"/>
              </a:lnSpc>
              <a:spcBef>
                <a:spcPts val="0"/>
              </a:spcBef>
              <a:spcAft>
                <a:spcPts val="0"/>
              </a:spcAft>
              <a:buClr>
                <a:schemeClr val="dk1"/>
              </a:buClr>
              <a:buSzPts val="1500"/>
              <a:buFont typeface="Calibri"/>
              <a:buChar char="○"/>
            </a:pPr>
            <a:r>
              <a:rPr b="1" i="0" lang="en-US" sz="1500" u="none" cap="none" strike="noStrike">
                <a:solidFill>
                  <a:schemeClr val="dk1"/>
                </a:solidFill>
                <a:latin typeface="Calibri"/>
                <a:ea typeface="Calibri"/>
                <a:cs typeface="Calibri"/>
                <a:sym typeface="Calibri"/>
              </a:rPr>
              <a:t>Ring Devices</a:t>
            </a:r>
            <a:endParaRPr b="1" i="0" sz="1500" u="none" cap="none" strike="noStrike">
              <a:solidFill>
                <a:schemeClr val="dk1"/>
              </a:solidFill>
              <a:latin typeface="Calibri"/>
              <a:ea typeface="Calibri"/>
              <a:cs typeface="Calibri"/>
              <a:sym typeface="Calibri"/>
            </a:endParaRPr>
          </a:p>
          <a:p>
            <a:pPr indent="-323850" lvl="1" marL="857250" marR="0" rtl="0" algn="just">
              <a:lnSpc>
                <a:spcPct val="115000"/>
              </a:lnSpc>
              <a:spcBef>
                <a:spcPts val="0"/>
              </a:spcBef>
              <a:spcAft>
                <a:spcPts val="0"/>
              </a:spcAft>
              <a:buClr>
                <a:schemeClr val="dk1"/>
              </a:buClr>
              <a:buSzPts val="1500"/>
              <a:buFont typeface="Calibri"/>
              <a:buChar char="○"/>
            </a:pPr>
            <a:r>
              <a:rPr b="1" i="0" lang="en-US" sz="1500" u="none" cap="none" strike="noStrike">
                <a:solidFill>
                  <a:schemeClr val="dk1"/>
                </a:solidFill>
                <a:latin typeface="Calibri"/>
                <a:ea typeface="Calibri"/>
                <a:cs typeface="Calibri"/>
                <a:sym typeface="Calibri"/>
              </a:rPr>
              <a:t>Ring Delegates</a:t>
            </a:r>
            <a:endParaRPr b="1" i="0" sz="1500" u="none" cap="none" strike="noStrike">
              <a:solidFill>
                <a:schemeClr val="dk1"/>
              </a:solidFill>
              <a:latin typeface="Calibri"/>
              <a:ea typeface="Calibri"/>
              <a:cs typeface="Calibri"/>
              <a:sym typeface="Calibri"/>
            </a:endParaRPr>
          </a:p>
          <a:p>
            <a:pPr indent="-323850" lvl="1" marL="857250" marR="0" rtl="0" algn="just">
              <a:lnSpc>
                <a:spcPct val="115000"/>
              </a:lnSpc>
              <a:spcBef>
                <a:spcPts val="0"/>
              </a:spcBef>
              <a:spcAft>
                <a:spcPts val="0"/>
              </a:spcAft>
              <a:buClr>
                <a:schemeClr val="dk1"/>
              </a:buClr>
              <a:buSzPts val="1500"/>
              <a:buFont typeface="Calibri"/>
              <a:buChar char="○"/>
            </a:pPr>
            <a:r>
              <a:rPr b="1" i="0" lang="en-US" sz="1500" u="none" cap="none" strike="noStrike">
                <a:solidFill>
                  <a:schemeClr val="dk1"/>
                </a:solidFill>
                <a:latin typeface="Calibri"/>
                <a:ea typeface="Calibri"/>
                <a:cs typeface="Calibri"/>
                <a:sym typeface="Calibri"/>
              </a:rPr>
              <a:t>Ring Forwarding List</a:t>
            </a:r>
            <a:r>
              <a:rPr b="0" i="0" lang="en-US" sz="1500" u="none" cap="none" strike="noStrike">
                <a:solidFill>
                  <a:schemeClr val="dk1"/>
                </a:solidFill>
                <a:latin typeface="Calibri"/>
                <a:ea typeface="Calibri"/>
                <a:cs typeface="Calibri"/>
                <a:sym typeface="Calibri"/>
              </a:rPr>
              <a:t> to the Forward List</a:t>
            </a:r>
            <a:endParaRPr b="0" i="0" sz="1500" u="none" cap="none" strike="noStrike">
              <a:solidFill>
                <a:schemeClr val="dk1"/>
              </a:solidFill>
              <a:latin typeface="Calibri"/>
              <a:ea typeface="Calibri"/>
              <a:cs typeface="Calibri"/>
              <a:sym typeface="Calibri"/>
            </a:endParaRPr>
          </a:p>
          <a:p>
            <a:pPr indent="-323850" lvl="1" marL="857250" marR="0" rtl="0" algn="just">
              <a:lnSpc>
                <a:spcPct val="115000"/>
              </a:lnSpc>
              <a:spcBef>
                <a:spcPts val="0"/>
              </a:spcBef>
              <a:spcAft>
                <a:spcPts val="0"/>
              </a:spcAft>
              <a:buClr>
                <a:schemeClr val="dk1"/>
              </a:buClr>
              <a:buSzPts val="1500"/>
              <a:buFont typeface="Calibri"/>
              <a:buChar char="○"/>
            </a:pPr>
            <a:r>
              <a:rPr b="1" i="0" lang="en-US" sz="1500" u="none" cap="none" strike="noStrike">
                <a:solidFill>
                  <a:schemeClr val="dk1"/>
                </a:solidFill>
                <a:latin typeface="Calibri"/>
                <a:ea typeface="Calibri"/>
                <a:cs typeface="Calibri"/>
                <a:sym typeface="Calibri"/>
              </a:rPr>
              <a:t>Play Message</a:t>
            </a:r>
            <a:endParaRPr b="1" i="0" sz="1500" u="none" cap="none" strike="noStrike">
              <a:solidFill>
                <a:schemeClr val="dk1"/>
              </a:solidFill>
              <a:latin typeface="Calibri"/>
              <a:ea typeface="Calibri"/>
              <a:cs typeface="Calibri"/>
              <a:sym typeface="Calibri"/>
            </a:endParaRPr>
          </a:p>
          <a:p>
            <a:pPr indent="-323850" lvl="2" marL="1371600" marR="0" rtl="0" algn="just">
              <a:lnSpc>
                <a:spcPct val="115000"/>
              </a:lnSpc>
              <a:spcBef>
                <a:spcPts val="0"/>
              </a:spcBef>
              <a:spcAft>
                <a:spcPts val="0"/>
              </a:spcAft>
              <a:buClr>
                <a:schemeClr val="dk1"/>
              </a:buClr>
              <a:buSzPts val="1500"/>
              <a:buFont typeface="Calibri"/>
              <a:buChar char="■"/>
            </a:pPr>
            <a:r>
              <a:rPr b="0" i="0" lang="en-US" sz="1500" u="none" cap="none" strike="noStrike">
                <a:solidFill>
                  <a:schemeClr val="dk1"/>
                </a:solidFill>
                <a:latin typeface="Calibri"/>
                <a:ea typeface="Calibri"/>
                <a:cs typeface="Calibri"/>
                <a:sym typeface="Calibri"/>
              </a:rPr>
              <a:t>Supports TTS (text-to-speech) or MP3 file upload.</a:t>
            </a:r>
            <a:endParaRPr b="0" i="0" sz="1500" u="none" cap="none" strike="noStrike">
              <a:solidFill>
                <a:schemeClr val="dk1"/>
              </a:solidFill>
              <a:latin typeface="Calibri"/>
              <a:ea typeface="Calibri"/>
              <a:cs typeface="Calibri"/>
              <a:sym typeface="Calibri"/>
            </a:endParaRPr>
          </a:p>
          <a:p>
            <a:pPr indent="-323850" lvl="2" marL="1371600" marR="0" rtl="0" algn="just">
              <a:lnSpc>
                <a:spcPct val="115000"/>
              </a:lnSpc>
              <a:spcBef>
                <a:spcPts val="0"/>
              </a:spcBef>
              <a:spcAft>
                <a:spcPts val="0"/>
              </a:spcAft>
              <a:buClr>
                <a:schemeClr val="dk1"/>
              </a:buClr>
              <a:buSzPts val="1500"/>
              <a:buFont typeface="Calibri"/>
              <a:buChar char="■"/>
            </a:pPr>
            <a:r>
              <a:rPr b="0" i="0" lang="en-US" sz="1500" u="none" cap="none" strike="noStrike">
                <a:solidFill>
                  <a:schemeClr val="dk1"/>
                </a:solidFill>
                <a:latin typeface="Calibri"/>
                <a:ea typeface="Calibri"/>
                <a:cs typeface="Calibri"/>
                <a:sym typeface="Calibri"/>
              </a:rPr>
              <a:t>The message box is currently limited to </a:t>
            </a:r>
            <a:r>
              <a:rPr lang="en-US" sz="1500">
                <a:solidFill>
                  <a:schemeClr val="dk1"/>
                </a:solidFill>
                <a:latin typeface="Calibri"/>
                <a:ea typeface="Calibri"/>
                <a:cs typeface="Calibri"/>
                <a:sym typeface="Calibri"/>
              </a:rPr>
              <a:t>2000 </a:t>
            </a:r>
            <a:r>
              <a:rPr b="0" i="0" lang="en-US" sz="1500" u="none" cap="none" strike="noStrike">
                <a:solidFill>
                  <a:schemeClr val="dk1"/>
                </a:solidFill>
                <a:latin typeface="Calibri"/>
                <a:ea typeface="Calibri"/>
                <a:cs typeface="Calibri"/>
                <a:sym typeface="Calibri"/>
              </a:rPr>
              <a:t>characters.</a:t>
            </a:r>
            <a:endParaRPr b="0" i="0" sz="1500" u="none" cap="none" strike="noStrike">
              <a:solidFill>
                <a:schemeClr val="dk1"/>
              </a:solidFill>
              <a:latin typeface="Calibri"/>
              <a:ea typeface="Calibri"/>
              <a:cs typeface="Calibri"/>
              <a:sym typeface="Calibri"/>
            </a:endParaRPr>
          </a:p>
          <a:p>
            <a:pPr indent="-323850" lvl="2" marL="1371600" marR="0" rtl="0" algn="just">
              <a:lnSpc>
                <a:spcPct val="115000"/>
              </a:lnSpc>
              <a:spcBef>
                <a:spcPts val="0"/>
              </a:spcBef>
              <a:spcAft>
                <a:spcPts val="0"/>
              </a:spcAft>
              <a:buClr>
                <a:schemeClr val="dk1"/>
              </a:buClr>
              <a:buSzPts val="1500"/>
              <a:buFont typeface="Calibri"/>
              <a:buChar char="■"/>
            </a:pPr>
            <a:r>
              <a:rPr b="0" i="0" lang="en-US" sz="1500" u="none" cap="none" strike="noStrike">
                <a:solidFill>
                  <a:schemeClr val="dk1"/>
                </a:solidFill>
                <a:latin typeface="Calibri"/>
                <a:ea typeface="Calibri"/>
                <a:cs typeface="Calibri"/>
                <a:sym typeface="Calibri"/>
              </a:rPr>
              <a:t>Multiple language and accent options to choose from.</a:t>
            </a:r>
            <a:endParaRPr b="0" i="0" sz="1500" u="none" cap="none" strike="noStrike">
              <a:solidFill>
                <a:schemeClr val="dk1"/>
              </a:solidFill>
              <a:latin typeface="Calibri"/>
              <a:ea typeface="Calibri"/>
              <a:cs typeface="Calibri"/>
              <a:sym typeface="Calibri"/>
            </a:endParaRPr>
          </a:p>
          <a:p>
            <a:pPr indent="-323850" lvl="2" marL="1371600" marR="0" rtl="0" algn="just">
              <a:lnSpc>
                <a:spcPct val="115000"/>
              </a:lnSpc>
              <a:spcBef>
                <a:spcPts val="0"/>
              </a:spcBef>
              <a:spcAft>
                <a:spcPts val="0"/>
              </a:spcAft>
              <a:buClr>
                <a:schemeClr val="dk1"/>
              </a:buClr>
              <a:buSzPts val="1500"/>
              <a:buFont typeface="Calibri"/>
              <a:buChar char="■"/>
            </a:pPr>
            <a:r>
              <a:rPr b="0" i="0" lang="en-US" sz="1500" u="none" cap="none" strike="noStrike">
                <a:solidFill>
                  <a:schemeClr val="dk1"/>
                </a:solidFill>
                <a:latin typeface="Calibri"/>
                <a:ea typeface="Calibri"/>
                <a:cs typeface="Calibri"/>
                <a:sym typeface="Calibri"/>
              </a:rPr>
              <a:t>Customizable pitch: the degree of highness or lowness of a tone; from 0 (lowest) to 9 (highest).</a:t>
            </a:r>
            <a:endParaRPr b="0" i="0" sz="1500" u="none" cap="none" strike="noStrike">
              <a:solidFill>
                <a:schemeClr val="dk1"/>
              </a:solidFill>
              <a:latin typeface="Calibri"/>
              <a:ea typeface="Calibri"/>
              <a:cs typeface="Calibri"/>
              <a:sym typeface="Calibri"/>
            </a:endParaRPr>
          </a:p>
          <a:p>
            <a:pPr indent="-323850" lvl="2" marL="1371600" marR="0" rtl="0" algn="just">
              <a:lnSpc>
                <a:spcPct val="115000"/>
              </a:lnSpc>
              <a:spcBef>
                <a:spcPts val="0"/>
              </a:spcBef>
              <a:spcAft>
                <a:spcPts val="0"/>
              </a:spcAft>
              <a:buClr>
                <a:schemeClr val="dk1"/>
              </a:buClr>
              <a:buSzPts val="1500"/>
              <a:buFont typeface="Calibri"/>
              <a:buChar char="■"/>
            </a:pPr>
            <a:r>
              <a:rPr b="0" i="0" lang="en-US" sz="1500" u="none" cap="none" strike="noStrike">
                <a:solidFill>
                  <a:schemeClr val="dk1"/>
                </a:solidFill>
                <a:latin typeface="Calibri"/>
                <a:ea typeface="Calibri"/>
                <a:cs typeface="Calibri"/>
                <a:sym typeface="Calibri"/>
              </a:rPr>
              <a:t>Customizable speech rate: the speed; from 0 (slowest) to 9 (fastest).</a:t>
            </a:r>
            <a:endParaRPr b="0" i="0" sz="1500" u="none" cap="none" strike="noStrike">
              <a:solidFill>
                <a:schemeClr val="dk1"/>
              </a:solidFill>
              <a:latin typeface="Calibri"/>
              <a:ea typeface="Calibri"/>
              <a:cs typeface="Calibri"/>
              <a:sym typeface="Calibri"/>
            </a:endParaRPr>
          </a:p>
          <a:p>
            <a:pPr indent="-323850" lvl="2" marL="1371600" marR="0" rtl="0" algn="just">
              <a:lnSpc>
                <a:spcPct val="115000"/>
              </a:lnSpc>
              <a:spcBef>
                <a:spcPts val="0"/>
              </a:spcBef>
              <a:spcAft>
                <a:spcPts val="0"/>
              </a:spcAft>
              <a:buClr>
                <a:schemeClr val="dk1"/>
              </a:buClr>
              <a:buSzPts val="1500"/>
              <a:buFont typeface="Calibri"/>
              <a:buChar char="■"/>
            </a:pPr>
            <a:r>
              <a:rPr b="0" i="0" lang="en-US" sz="1500" u="none" cap="none" strike="noStrike">
                <a:solidFill>
                  <a:schemeClr val="dk1"/>
                </a:solidFill>
                <a:latin typeface="Calibri"/>
                <a:ea typeface="Calibri"/>
                <a:cs typeface="Calibri"/>
                <a:sym typeface="Calibri"/>
              </a:rPr>
              <a:t>Gender of the voice options.</a:t>
            </a:r>
            <a:endParaRPr b="1" i="0" sz="1500" u="none" cap="none" strike="noStrike">
              <a:solidFill>
                <a:schemeClr val="dk1"/>
              </a:solidFill>
              <a:latin typeface="Calibri"/>
              <a:ea typeface="Calibri"/>
              <a:cs typeface="Calibri"/>
              <a:sym typeface="Calibri"/>
            </a:endParaRPr>
          </a:p>
          <a:p>
            <a:pPr indent="-323850" lvl="1" marL="857250" marR="0" rtl="0" algn="just">
              <a:lnSpc>
                <a:spcPct val="115000"/>
              </a:lnSpc>
              <a:spcBef>
                <a:spcPts val="0"/>
              </a:spcBef>
              <a:spcAft>
                <a:spcPts val="0"/>
              </a:spcAft>
              <a:buClr>
                <a:schemeClr val="dk1"/>
              </a:buClr>
              <a:buSzPts val="1500"/>
              <a:buFont typeface="Calibri"/>
              <a:buChar char="○"/>
            </a:pPr>
            <a:r>
              <a:rPr b="1" i="0" lang="en-US" sz="1500" u="none" cap="none" strike="noStrike">
                <a:solidFill>
                  <a:schemeClr val="dk1"/>
                </a:solidFill>
                <a:latin typeface="Calibri"/>
                <a:ea typeface="Calibri"/>
                <a:cs typeface="Calibri"/>
                <a:sym typeface="Calibri"/>
              </a:rPr>
              <a:t>Record Voicemail</a:t>
            </a:r>
            <a:endParaRPr b="1" i="0" sz="1500" u="none" cap="none" strike="noStrike">
              <a:solidFill>
                <a:schemeClr val="dk1"/>
              </a:solidFill>
              <a:latin typeface="Calibri"/>
              <a:ea typeface="Calibri"/>
              <a:cs typeface="Calibri"/>
              <a:sym typeface="Calibri"/>
            </a:endParaRPr>
          </a:p>
          <a:p>
            <a:pPr indent="-323850" lvl="2" marL="1371600" marR="0" rtl="0" algn="just">
              <a:lnSpc>
                <a:spcPct val="115000"/>
              </a:lnSpc>
              <a:spcBef>
                <a:spcPts val="0"/>
              </a:spcBef>
              <a:spcAft>
                <a:spcPts val="0"/>
              </a:spcAft>
              <a:buClr>
                <a:schemeClr val="dk1"/>
              </a:buClr>
              <a:buSzPts val="1500"/>
              <a:buFont typeface="Calibri"/>
              <a:buChar char="■"/>
            </a:pPr>
            <a:r>
              <a:rPr b="0" i="0" lang="en-US" sz="1500" u="none" cap="none" strike="noStrike">
                <a:solidFill>
                  <a:schemeClr val="dk1"/>
                </a:solidFill>
                <a:latin typeface="Calibri"/>
                <a:ea typeface="Calibri"/>
                <a:cs typeface="Calibri"/>
                <a:sym typeface="Calibri"/>
              </a:rPr>
              <a:t>Limitation: </a:t>
            </a:r>
            <a:r>
              <a:rPr lang="en-US" sz="1500">
                <a:solidFill>
                  <a:schemeClr val="dk1"/>
                </a:solidFill>
                <a:latin typeface="Calibri"/>
                <a:ea typeface="Calibri"/>
                <a:cs typeface="Calibri"/>
                <a:sym typeface="Calibri"/>
              </a:rPr>
              <a:t>3</a:t>
            </a:r>
            <a:r>
              <a:rPr b="0" i="0" lang="en-US" sz="1500" u="none" cap="none" strike="noStrike">
                <a:solidFill>
                  <a:schemeClr val="dk1"/>
                </a:solidFill>
                <a:latin typeface="Calibri"/>
                <a:ea typeface="Calibri"/>
                <a:cs typeface="Calibri"/>
                <a:sym typeface="Calibri"/>
              </a:rPr>
              <a:t> minute/voicemail</a:t>
            </a:r>
            <a:endParaRPr b="0" i="0" sz="1500" u="none" cap="none" strike="noStrike">
              <a:solidFill>
                <a:schemeClr val="dk1"/>
              </a:solidFill>
              <a:latin typeface="Calibri"/>
              <a:ea typeface="Calibri"/>
              <a:cs typeface="Calibri"/>
              <a:sym typeface="Calibri"/>
            </a:endParaRPr>
          </a:p>
          <a:p>
            <a:pPr indent="-323850" lvl="2" marL="1371600" marR="0" rtl="0" algn="just">
              <a:lnSpc>
                <a:spcPct val="115000"/>
              </a:lnSpc>
              <a:spcBef>
                <a:spcPts val="0"/>
              </a:spcBef>
              <a:spcAft>
                <a:spcPts val="0"/>
              </a:spcAft>
              <a:buClr>
                <a:schemeClr val="dk1"/>
              </a:buClr>
              <a:buSzPts val="1500"/>
              <a:buFont typeface="Calibri"/>
              <a:buChar char="■"/>
            </a:pPr>
            <a:r>
              <a:rPr lang="en-US" sz="1500">
                <a:solidFill>
                  <a:schemeClr val="dk1"/>
                </a:solidFill>
                <a:latin typeface="Calibri"/>
                <a:ea typeface="Calibri"/>
                <a:cs typeface="Calibri"/>
                <a:sym typeface="Calibri"/>
              </a:rPr>
              <a:t>Enter email address for notification</a:t>
            </a:r>
            <a:endParaRPr sz="1500">
              <a:solidFill>
                <a:schemeClr val="dk1"/>
              </a:solidFill>
              <a:latin typeface="Calibri"/>
              <a:ea typeface="Calibri"/>
              <a:cs typeface="Calibri"/>
              <a:sym typeface="Calibri"/>
            </a:endParaRPr>
          </a:p>
          <a:p>
            <a:pPr indent="-323850" lvl="1" marL="857250" marR="0" rtl="0" algn="just">
              <a:lnSpc>
                <a:spcPct val="115000"/>
              </a:lnSpc>
              <a:spcBef>
                <a:spcPts val="0"/>
              </a:spcBef>
              <a:spcAft>
                <a:spcPts val="0"/>
              </a:spcAft>
              <a:buClr>
                <a:schemeClr val="dk1"/>
              </a:buClr>
              <a:buSzPts val="1500"/>
              <a:buFont typeface="Calibri"/>
              <a:buChar char="○"/>
            </a:pPr>
            <a:r>
              <a:rPr b="0" i="0" lang="en-US" sz="1500" u="none" cap="none" strike="noStrike">
                <a:solidFill>
                  <a:schemeClr val="dk1"/>
                </a:solidFill>
                <a:latin typeface="Calibri"/>
                <a:ea typeface="Calibri"/>
                <a:cs typeface="Calibri"/>
                <a:sym typeface="Calibri"/>
              </a:rPr>
              <a:t>Simply </a:t>
            </a:r>
            <a:r>
              <a:rPr b="1" i="0" lang="en-US" sz="1500" u="none" cap="none" strike="noStrike">
                <a:solidFill>
                  <a:schemeClr val="dk1"/>
                </a:solidFill>
                <a:latin typeface="Calibri"/>
                <a:ea typeface="Calibri"/>
                <a:cs typeface="Calibri"/>
                <a:sym typeface="Calibri"/>
              </a:rPr>
              <a:t>Hang Up</a:t>
            </a:r>
            <a:r>
              <a:rPr b="0" i="0" lang="en-US" sz="1500" u="none" cap="none" strike="noStrike">
                <a:solidFill>
                  <a:schemeClr val="dk1"/>
                </a:solidFill>
                <a:latin typeface="Calibri"/>
                <a:ea typeface="Calibri"/>
                <a:cs typeface="Calibri"/>
                <a:sym typeface="Calibri"/>
              </a:rPr>
              <a:t> the incoming call</a:t>
            </a:r>
            <a:endParaRPr b="0" i="0" sz="1600" u="none" cap="none" strike="noStrike">
              <a:solidFill>
                <a:schemeClr val="dk1"/>
              </a:solidFill>
              <a:latin typeface="Calibri"/>
              <a:ea typeface="Calibri"/>
              <a:cs typeface="Calibri"/>
              <a:sym typeface="Calibri"/>
            </a:endParaRPr>
          </a:p>
        </p:txBody>
      </p:sp>
      <p:sp>
        <p:nvSpPr>
          <p:cNvPr id="932" name="Google Shape;932;p21"/>
          <p:cNvSpPr txBox="1"/>
          <p:nvPr/>
        </p:nvSpPr>
        <p:spPr>
          <a:xfrm>
            <a:off x="301456" y="157825"/>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Settings</a:t>
            </a:r>
            <a:r>
              <a:rPr b="0" i="0" lang="en-US" sz="2800" u="none" cap="none" strike="noStrike">
                <a:solidFill>
                  <a:schemeClr val="dk1"/>
                </a:solidFill>
                <a:latin typeface="Arial"/>
                <a:ea typeface="Arial"/>
                <a:cs typeface="Arial"/>
                <a:sym typeface="Arial"/>
              </a:rPr>
              <a:t> (Inbound Call)</a:t>
            </a:r>
            <a:endParaRPr b="0" i="0" sz="4400" u="none" cap="none" strike="noStrike">
              <a:solidFill>
                <a:schemeClr val="dk1"/>
              </a:solidFill>
              <a:latin typeface="Arial"/>
              <a:ea typeface="Arial"/>
              <a:cs typeface="Arial"/>
              <a:sym typeface="Arial"/>
            </a:endParaRPr>
          </a:p>
        </p:txBody>
      </p:sp>
      <p:sp>
        <p:nvSpPr>
          <p:cNvPr id="933" name="Google Shape;933;p21"/>
          <p:cNvSpPr txBox="1"/>
          <p:nvPr/>
        </p:nvSpPr>
        <p:spPr>
          <a:xfrm>
            <a:off x="168100" y="5940300"/>
            <a:ext cx="5465400" cy="861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050"/>
              <a:buFont typeface="Arial"/>
              <a:buNone/>
            </a:pPr>
            <a:r>
              <a:rPr b="1" i="0" lang="en-US" sz="950" u="none" cap="none" strike="noStrike">
                <a:solidFill>
                  <a:srgbClr val="000000"/>
                </a:solidFill>
                <a:highlight>
                  <a:srgbClr val="FBFBFB"/>
                </a:highlight>
                <a:latin typeface="Calibri"/>
                <a:ea typeface="Calibri"/>
                <a:cs typeface="Calibri"/>
                <a:sym typeface="Calibri"/>
              </a:rPr>
              <a:t>Please Note:</a:t>
            </a:r>
            <a:endParaRPr b="1" i="0" sz="950" u="none" cap="none" strike="noStrike">
              <a:solidFill>
                <a:srgbClr val="000000"/>
              </a:solidFill>
              <a:highlight>
                <a:srgbClr val="FBFBFB"/>
              </a:highlight>
              <a:latin typeface="Calibri"/>
              <a:ea typeface="Calibri"/>
              <a:cs typeface="Calibri"/>
              <a:sym typeface="Calibri"/>
            </a:endParaRPr>
          </a:p>
          <a:p>
            <a:pPr indent="-288925" lvl="0" marL="457200" marR="0" rtl="0" algn="l">
              <a:lnSpc>
                <a:spcPct val="115000"/>
              </a:lnSpc>
              <a:spcBef>
                <a:spcPts val="200"/>
              </a:spcBef>
              <a:spcAft>
                <a:spcPts val="0"/>
              </a:spcAft>
              <a:buClr>
                <a:srgbClr val="000000"/>
              </a:buClr>
              <a:buSzPts val="950"/>
              <a:buFont typeface="Calibri"/>
              <a:buChar char="●"/>
            </a:pPr>
            <a:r>
              <a:rPr b="0" i="1" lang="en-US" sz="950" u="none" cap="none" strike="noStrike">
                <a:solidFill>
                  <a:srgbClr val="000000"/>
                </a:solidFill>
                <a:highlight>
                  <a:srgbClr val="FBFBFB"/>
                </a:highlight>
                <a:latin typeface="Calibri"/>
                <a:ea typeface="Calibri"/>
                <a:cs typeface="Calibri"/>
                <a:sym typeface="Calibri"/>
              </a:rPr>
              <a:t>Limitation for the number of characters for TTS message are 2000 characters</a:t>
            </a:r>
            <a:endParaRPr b="0" i="1" sz="950" u="none" cap="none" strike="noStrike">
              <a:solidFill>
                <a:srgbClr val="000000"/>
              </a:solidFill>
              <a:highlight>
                <a:srgbClr val="FBFBFB"/>
              </a:highlight>
              <a:latin typeface="Calibri"/>
              <a:ea typeface="Calibri"/>
              <a:cs typeface="Calibri"/>
              <a:sym typeface="Calibri"/>
            </a:endParaRPr>
          </a:p>
          <a:p>
            <a:pPr indent="-288925" lvl="0" marL="457200" marR="0" rtl="0" algn="l">
              <a:lnSpc>
                <a:spcPct val="115000"/>
              </a:lnSpc>
              <a:spcBef>
                <a:spcPts val="0"/>
              </a:spcBef>
              <a:spcAft>
                <a:spcPts val="0"/>
              </a:spcAft>
              <a:buClr>
                <a:srgbClr val="000000"/>
              </a:buClr>
              <a:buSzPts val="950"/>
              <a:buFont typeface="Calibri"/>
              <a:buChar char="●"/>
            </a:pPr>
            <a:r>
              <a:rPr b="0" i="1" lang="en-US" sz="950" u="none" cap="none" strike="noStrike">
                <a:solidFill>
                  <a:srgbClr val="000000"/>
                </a:solidFill>
                <a:highlight>
                  <a:srgbClr val="FBFBFB"/>
                </a:highlight>
                <a:latin typeface="Calibri"/>
                <a:ea typeface="Calibri"/>
                <a:cs typeface="Calibri"/>
                <a:sym typeface="Calibri"/>
              </a:rPr>
              <a:t>Error will only appear on the UI when users enter more characters than the limit. </a:t>
            </a:r>
            <a:endParaRPr b="0" i="1" sz="950" u="none" cap="none" strike="noStrike">
              <a:solidFill>
                <a:srgbClr val="000000"/>
              </a:solidFill>
              <a:highlight>
                <a:srgbClr val="FBFBFB"/>
              </a:highlight>
              <a:latin typeface="Calibri"/>
              <a:ea typeface="Calibri"/>
              <a:cs typeface="Calibri"/>
              <a:sym typeface="Calibri"/>
            </a:endParaRPr>
          </a:p>
          <a:p>
            <a:pPr indent="-288925" lvl="0" marL="457200" marR="0" rtl="0" algn="l">
              <a:lnSpc>
                <a:spcPct val="115000"/>
              </a:lnSpc>
              <a:spcBef>
                <a:spcPts val="0"/>
              </a:spcBef>
              <a:spcAft>
                <a:spcPts val="0"/>
              </a:spcAft>
              <a:buClr>
                <a:srgbClr val="000000"/>
              </a:buClr>
              <a:buSzPts val="950"/>
              <a:buFont typeface="Calibri"/>
              <a:buChar char="●"/>
            </a:pPr>
            <a:r>
              <a:rPr b="0" i="1" lang="en-US" sz="950" u="none" cap="none" strike="noStrike">
                <a:solidFill>
                  <a:srgbClr val="000000"/>
                </a:solidFill>
                <a:highlight>
                  <a:srgbClr val="FBFBFB"/>
                </a:highlight>
                <a:latin typeface="Calibri"/>
                <a:ea typeface="Calibri"/>
                <a:cs typeface="Calibri"/>
                <a:sym typeface="Calibri"/>
              </a:rPr>
              <a:t>Apply button will be disabled when the character limit is exceeded.</a:t>
            </a:r>
            <a:endParaRPr b="0" i="1" sz="950" u="none" cap="none" strike="noStrike">
              <a:solidFill>
                <a:srgbClr val="000000"/>
              </a:solidFill>
              <a:highlight>
                <a:srgbClr val="FBFBFB"/>
              </a:highlight>
              <a:latin typeface="Calibri"/>
              <a:ea typeface="Calibri"/>
              <a:cs typeface="Calibri"/>
              <a:sym typeface="Calibri"/>
            </a:endParaRPr>
          </a:p>
        </p:txBody>
      </p:sp>
      <p:pic>
        <p:nvPicPr>
          <p:cNvPr id="934" name="Google Shape;934;p21"/>
          <p:cNvPicPr preferRelativeResize="0"/>
          <p:nvPr/>
        </p:nvPicPr>
        <p:blipFill rotWithShape="1">
          <a:blip r:embed="rId4">
            <a:alphaModFix/>
          </a:blip>
          <a:srcRect b="15341" l="39570" r="15982" t="38447"/>
          <a:stretch/>
        </p:blipFill>
        <p:spPr>
          <a:xfrm>
            <a:off x="6713300" y="725075"/>
            <a:ext cx="4716575" cy="2648151"/>
          </a:xfrm>
          <a:prstGeom prst="rect">
            <a:avLst/>
          </a:prstGeom>
          <a:noFill/>
          <a:ln cap="flat" cmpd="sng" w="9525">
            <a:solidFill>
              <a:schemeClr val="dk2"/>
            </a:solidFill>
            <a:prstDash val="solid"/>
            <a:round/>
            <a:headEnd len="sm" w="sm" type="none"/>
            <a:tailEnd len="sm" w="sm" type="none"/>
          </a:ln>
        </p:spPr>
      </p:pic>
      <p:pic>
        <p:nvPicPr>
          <p:cNvPr id="935" name="Google Shape;935;p21"/>
          <p:cNvPicPr preferRelativeResize="0"/>
          <p:nvPr/>
        </p:nvPicPr>
        <p:blipFill rotWithShape="1">
          <a:blip r:embed="rId5">
            <a:alphaModFix/>
          </a:blip>
          <a:srcRect b="25731" l="38923" r="16249" t="26207"/>
          <a:stretch/>
        </p:blipFill>
        <p:spPr>
          <a:xfrm>
            <a:off x="9230325" y="3466025"/>
            <a:ext cx="2782300" cy="1534174"/>
          </a:xfrm>
          <a:prstGeom prst="rect">
            <a:avLst/>
          </a:prstGeom>
          <a:noFill/>
          <a:ln cap="flat" cmpd="sng" w="9525">
            <a:solidFill>
              <a:srgbClr val="808080"/>
            </a:solidFill>
            <a:prstDash val="solid"/>
            <a:round/>
            <a:headEnd len="sm" w="sm" type="none"/>
            <a:tailEnd len="sm" w="sm" type="none"/>
          </a:ln>
        </p:spPr>
      </p:pic>
      <p:sp>
        <p:nvSpPr>
          <p:cNvPr id="936" name="Google Shape;936;p21"/>
          <p:cNvSpPr/>
          <p:nvPr/>
        </p:nvSpPr>
        <p:spPr>
          <a:xfrm>
            <a:off x="6818275" y="1445700"/>
            <a:ext cx="4488600" cy="1858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937" name="Google Shape;937;p21"/>
          <p:cNvSpPr/>
          <p:nvPr/>
        </p:nvSpPr>
        <p:spPr>
          <a:xfrm>
            <a:off x="9264544" y="3522652"/>
            <a:ext cx="2025300" cy="165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938" name="Google Shape;938;p21"/>
          <p:cNvSpPr/>
          <p:nvPr/>
        </p:nvSpPr>
        <p:spPr>
          <a:xfrm>
            <a:off x="6849375" y="2416100"/>
            <a:ext cx="1254600" cy="209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939" name="Google Shape;939;p21"/>
          <p:cNvSpPr/>
          <p:nvPr/>
        </p:nvSpPr>
        <p:spPr>
          <a:xfrm>
            <a:off x="6849375" y="2722225"/>
            <a:ext cx="1254600" cy="209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pic>
        <p:nvPicPr>
          <p:cNvPr id="940" name="Google Shape;940;p21"/>
          <p:cNvPicPr preferRelativeResize="0"/>
          <p:nvPr/>
        </p:nvPicPr>
        <p:blipFill rotWithShape="1">
          <a:blip r:embed="rId6">
            <a:alphaModFix/>
          </a:blip>
          <a:srcRect b="19320" l="38807" r="15898" t="15075"/>
          <a:stretch/>
        </p:blipFill>
        <p:spPr>
          <a:xfrm>
            <a:off x="6448025" y="4280175"/>
            <a:ext cx="2668027" cy="2086826"/>
          </a:xfrm>
          <a:prstGeom prst="rect">
            <a:avLst/>
          </a:prstGeom>
          <a:noFill/>
          <a:ln cap="flat" cmpd="sng" w="9525">
            <a:solidFill>
              <a:schemeClr val="dk2"/>
            </a:solidFill>
            <a:prstDash val="solid"/>
            <a:round/>
            <a:headEnd len="sm" w="sm" type="none"/>
            <a:tailEnd len="sm" w="sm" type="none"/>
          </a:ln>
        </p:spPr>
      </p:pic>
      <p:sp>
        <p:nvSpPr>
          <p:cNvPr id="941" name="Google Shape;941;p21"/>
          <p:cNvSpPr/>
          <p:nvPr/>
        </p:nvSpPr>
        <p:spPr>
          <a:xfrm>
            <a:off x="6495302" y="4583122"/>
            <a:ext cx="2570100" cy="454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cxnSp>
        <p:nvCxnSpPr>
          <p:cNvPr id="942" name="Google Shape;942;p21"/>
          <p:cNvCxnSpPr>
            <a:stCxn id="938" idx="1"/>
          </p:cNvCxnSpPr>
          <p:nvPr/>
        </p:nvCxnSpPr>
        <p:spPr>
          <a:xfrm>
            <a:off x="6849375" y="2520650"/>
            <a:ext cx="2354400" cy="1340100"/>
          </a:xfrm>
          <a:prstGeom prst="bentConnector3">
            <a:avLst>
              <a:gd fmla="val -10114" name="adj1"/>
            </a:avLst>
          </a:prstGeom>
          <a:noFill/>
          <a:ln cap="flat" cmpd="sng" w="9525">
            <a:solidFill>
              <a:srgbClr val="FF0000"/>
            </a:solidFill>
            <a:prstDash val="solid"/>
            <a:round/>
            <a:headEnd len="med" w="med" type="none"/>
            <a:tailEnd len="med" w="med" type="stealth"/>
          </a:ln>
        </p:spPr>
      </p:cxnSp>
      <p:cxnSp>
        <p:nvCxnSpPr>
          <p:cNvPr id="943" name="Google Shape;943;p21"/>
          <p:cNvCxnSpPr>
            <a:stCxn id="939" idx="1"/>
            <a:endCxn id="940" idx="1"/>
          </p:cNvCxnSpPr>
          <p:nvPr/>
        </p:nvCxnSpPr>
        <p:spPr>
          <a:xfrm flipH="1">
            <a:off x="6447975" y="2826775"/>
            <a:ext cx="401400" cy="2496900"/>
          </a:xfrm>
          <a:prstGeom prst="bentConnector3">
            <a:avLst>
              <a:gd fmla="val 159311" name="adj1"/>
            </a:avLst>
          </a:prstGeom>
          <a:noFill/>
          <a:ln cap="flat" cmpd="sng" w="9525">
            <a:solidFill>
              <a:srgbClr val="FF0000"/>
            </a:solidFill>
            <a:prstDash val="solid"/>
            <a:round/>
            <a:headEnd len="med" w="med" type="none"/>
            <a:tailEnd len="med" w="med" type="stealth"/>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8" name="Shape 948"/>
        <p:cNvGrpSpPr/>
        <p:nvPr/>
      </p:nvGrpSpPr>
      <p:grpSpPr>
        <a:xfrm>
          <a:off x="0" y="0"/>
          <a:ext cx="0" cy="0"/>
          <a:chOff x="0" y="0"/>
          <a:chExt cx="0" cy="0"/>
        </a:xfrm>
      </p:grpSpPr>
      <p:sp>
        <p:nvSpPr>
          <p:cNvPr id="949" name="Google Shape;949;p22"/>
          <p:cNvSpPr txBox="1"/>
          <p:nvPr/>
        </p:nvSpPr>
        <p:spPr>
          <a:xfrm>
            <a:off x="299506" y="301200"/>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Settings</a:t>
            </a:r>
            <a:r>
              <a:rPr b="0" i="0" lang="en-US" sz="2800" u="none" cap="none" strike="noStrike">
                <a:solidFill>
                  <a:schemeClr val="dk1"/>
                </a:solidFill>
                <a:latin typeface="Arial"/>
                <a:ea typeface="Arial"/>
                <a:cs typeface="Arial"/>
                <a:sym typeface="Arial"/>
              </a:rPr>
              <a:t> (Inbound Call)</a:t>
            </a:r>
            <a:endParaRPr b="0" i="0" sz="4400" u="none" cap="none" strike="noStrike">
              <a:solidFill>
                <a:schemeClr val="dk1"/>
              </a:solidFill>
              <a:latin typeface="Arial"/>
              <a:ea typeface="Arial"/>
              <a:cs typeface="Arial"/>
              <a:sym typeface="Arial"/>
            </a:endParaRPr>
          </a:p>
        </p:txBody>
      </p:sp>
      <p:sp>
        <p:nvSpPr>
          <p:cNvPr id="950" name="Google Shape;950;p22"/>
          <p:cNvSpPr txBox="1"/>
          <p:nvPr/>
        </p:nvSpPr>
        <p:spPr>
          <a:xfrm>
            <a:off x="183694" y="1140075"/>
            <a:ext cx="5850000" cy="4919400"/>
          </a:xfrm>
          <a:prstGeom prst="rect">
            <a:avLst/>
          </a:prstGeom>
          <a:noFill/>
          <a:ln>
            <a:noFill/>
          </a:ln>
        </p:spPr>
        <p:txBody>
          <a:bodyPr anchorCtr="0" anchor="t" bIns="121900" lIns="121900" spcFirstLastPara="1" rIns="121900" wrap="square" tIns="121900">
            <a:noAutofit/>
          </a:bodyPr>
          <a:lstStyle/>
          <a:p>
            <a:pPr indent="0" lvl="0" marL="0" marR="0" rtl="0" algn="just">
              <a:lnSpc>
                <a:spcPct val="115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When users are </a:t>
            </a:r>
            <a:r>
              <a:rPr b="1" i="0" lang="en-US" sz="1600" u="none" cap="none" strike="noStrike">
                <a:solidFill>
                  <a:srgbClr val="000000"/>
                </a:solidFill>
                <a:latin typeface="Calibri"/>
                <a:ea typeface="Calibri"/>
                <a:cs typeface="Calibri"/>
                <a:sym typeface="Calibri"/>
              </a:rPr>
              <a:t>Away </a:t>
            </a:r>
            <a:r>
              <a:rPr b="0" i="0" lang="en-US" sz="1600" u="none" cap="none" strike="noStrike">
                <a:solidFill>
                  <a:srgbClr val="000000"/>
                </a:solidFill>
                <a:latin typeface="Calibri"/>
                <a:ea typeface="Calibri"/>
                <a:cs typeface="Calibri"/>
                <a:sym typeface="Calibri"/>
              </a:rPr>
              <a:t>during Working Hours, they can trigger the below actions: </a:t>
            </a:r>
            <a:endParaRPr b="0" i="0" sz="1600" u="none" cap="none" strike="noStrike">
              <a:solidFill>
                <a:srgbClr val="000000"/>
              </a:solidFill>
              <a:latin typeface="Calibri"/>
              <a:ea typeface="Calibri"/>
              <a:cs typeface="Calibri"/>
              <a:sym typeface="Calibri"/>
            </a:endParaRPr>
          </a:p>
          <a:p>
            <a:pPr indent="-323850" lvl="1" marL="914400" marR="0" rtl="0" algn="just">
              <a:lnSpc>
                <a:spcPct val="115000"/>
              </a:lnSpc>
              <a:spcBef>
                <a:spcPts val="0"/>
              </a:spcBef>
              <a:spcAft>
                <a:spcPts val="0"/>
              </a:spcAft>
              <a:buClr>
                <a:srgbClr val="000000"/>
              </a:buClr>
              <a:buSzPts val="1500"/>
              <a:buFont typeface="Calibri"/>
              <a:buChar char="○"/>
            </a:pPr>
            <a:r>
              <a:rPr b="1" i="0" lang="en-US" sz="1500" u="none" cap="none" strike="noStrike">
                <a:solidFill>
                  <a:srgbClr val="000000"/>
                </a:solidFill>
                <a:latin typeface="Calibri"/>
                <a:ea typeface="Calibri"/>
                <a:cs typeface="Calibri"/>
                <a:sym typeface="Calibri"/>
              </a:rPr>
              <a:t>Ring Devices</a:t>
            </a:r>
            <a:endParaRPr b="1" i="0" sz="1500" u="none" cap="none" strike="noStrike">
              <a:solidFill>
                <a:srgbClr val="000000"/>
              </a:solidFill>
              <a:latin typeface="Calibri"/>
              <a:ea typeface="Calibri"/>
              <a:cs typeface="Calibri"/>
              <a:sym typeface="Calibri"/>
            </a:endParaRPr>
          </a:p>
          <a:p>
            <a:pPr indent="-323850" lvl="1" marL="914400" marR="0" rtl="0" algn="just">
              <a:lnSpc>
                <a:spcPct val="115000"/>
              </a:lnSpc>
              <a:spcBef>
                <a:spcPts val="0"/>
              </a:spcBef>
              <a:spcAft>
                <a:spcPts val="0"/>
              </a:spcAft>
              <a:buClr>
                <a:srgbClr val="000000"/>
              </a:buClr>
              <a:buSzPts val="1500"/>
              <a:buFont typeface="Calibri"/>
              <a:buChar char="○"/>
            </a:pPr>
            <a:r>
              <a:rPr b="1" i="0" lang="en-US" sz="1500" u="none" cap="none" strike="noStrike">
                <a:solidFill>
                  <a:srgbClr val="000000"/>
                </a:solidFill>
                <a:latin typeface="Calibri"/>
                <a:ea typeface="Calibri"/>
                <a:cs typeface="Calibri"/>
                <a:sym typeface="Calibri"/>
              </a:rPr>
              <a:t>Ring Delegates</a:t>
            </a:r>
            <a:endParaRPr b="1" i="0" sz="1500" u="none" cap="none" strike="noStrike">
              <a:solidFill>
                <a:srgbClr val="000000"/>
              </a:solidFill>
              <a:latin typeface="Calibri"/>
              <a:ea typeface="Calibri"/>
              <a:cs typeface="Calibri"/>
              <a:sym typeface="Calibri"/>
            </a:endParaRPr>
          </a:p>
          <a:p>
            <a:pPr indent="-323850" lvl="1" marL="914400" marR="0" rtl="0" algn="just">
              <a:lnSpc>
                <a:spcPct val="115000"/>
              </a:lnSpc>
              <a:spcBef>
                <a:spcPts val="0"/>
              </a:spcBef>
              <a:spcAft>
                <a:spcPts val="0"/>
              </a:spcAft>
              <a:buClr>
                <a:srgbClr val="000000"/>
              </a:buClr>
              <a:buSzPts val="1500"/>
              <a:buFont typeface="Calibri"/>
              <a:buChar char="○"/>
            </a:pPr>
            <a:r>
              <a:rPr b="1" i="0" lang="en-US" sz="1500" u="none" cap="none" strike="noStrike">
                <a:solidFill>
                  <a:srgbClr val="000000"/>
                </a:solidFill>
                <a:latin typeface="Calibri"/>
                <a:ea typeface="Calibri"/>
                <a:cs typeface="Calibri"/>
                <a:sym typeface="Calibri"/>
              </a:rPr>
              <a:t>Ring Forwarding List</a:t>
            </a:r>
            <a:r>
              <a:rPr b="0" i="0" lang="en-US" sz="1500" u="none" cap="none" strike="noStrike">
                <a:solidFill>
                  <a:srgbClr val="000000"/>
                </a:solidFill>
                <a:latin typeface="Calibri"/>
                <a:ea typeface="Calibri"/>
                <a:cs typeface="Calibri"/>
                <a:sym typeface="Calibri"/>
              </a:rPr>
              <a:t> to the Forward List</a:t>
            </a:r>
            <a:endParaRPr b="0" i="0" sz="1500" u="none" cap="none" strike="noStrike">
              <a:solidFill>
                <a:srgbClr val="000000"/>
              </a:solidFill>
              <a:latin typeface="Calibri"/>
              <a:ea typeface="Calibri"/>
              <a:cs typeface="Calibri"/>
              <a:sym typeface="Calibri"/>
            </a:endParaRPr>
          </a:p>
          <a:p>
            <a:pPr indent="-323850" lvl="1" marL="914400" marR="0" rtl="0" algn="just">
              <a:lnSpc>
                <a:spcPct val="115000"/>
              </a:lnSpc>
              <a:spcBef>
                <a:spcPts val="0"/>
              </a:spcBef>
              <a:spcAft>
                <a:spcPts val="0"/>
              </a:spcAft>
              <a:buClr>
                <a:srgbClr val="000000"/>
              </a:buClr>
              <a:buSzPts val="1500"/>
              <a:buFont typeface="Calibri"/>
              <a:buChar char="○"/>
            </a:pPr>
            <a:r>
              <a:rPr b="1" i="0" lang="en-US" sz="1500" u="none" cap="none" strike="noStrike">
                <a:solidFill>
                  <a:srgbClr val="000000"/>
                </a:solidFill>
                <a:latin typeface="Calibri"/>
                <a:ea typeface="Calibri"/>
                <a:cs typeface="Calibri"/>
                <a:sym typeface="Calibri"/>
              </a:rPr>
              <a:t>Play Message</a:t>
            </a:r>
            <a:endParaRPr b="1" i="0" sz="1500" u="none" cap="none" strike="noStrike">
              <a:solidFill>
                <a:srgbClr val="000000"/>
              </a:solidFill>
              <a:latin typeface="Calibri"/>
              <a:ea typeface="Calibri"/>
              <a:cs typeface="Calibri"/>
              <a:sym typeface="Calibri"/>
            </a:endParaRPr>
          </a:p>
          <a:p>
            <a:pPr indent="-323850" lvl="2" marL="137160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Supports TTS (text-to-speech) or MP3 file upload.</a:t>
            </a:r>
            <a:endParaRPr b="0" i="0" sz="1500" u="none" cap="none" strike="noStrike">
              <a:solidFill>
                <a:srgbClr val="000000"/>
              </a:solidFill>
              <a:latin typeface="Calibri"/>
              <a:ea typeface="Calibri"/>
              <a:cs typeface="Calibri"/>
              <a:sym typeface="Calibri"/>
            </a:endParaRPr>
          </a:p>
          <a:p>
            <a:pPr indent="-323850" lvl="2" marL="137160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The message box is currently limited to </a:t>
            </a:r>
            <a:r>
              <a:rPr lang="en-US" sz="1500">
                <a:latin typeface="Calibri"/>
                <a:ea typeface="Calibri"/>
                <a:cs typeface="Calibri"/>
                <a:sym typeface="Calibri"/>
              </a:rPr>
              <a:t>2000</a:t>
            </a:r>
            <a:r>
              <a:rPr b="0" i="0" lang="en-US" sz="1500" u="none" cap="none" strike="noStrike">
                <a:solidFill>
                  <a:srgbClr val="000000"/>
                </a:solidFill>
                <a:latin typeface="Calibri"/>
                <a:ea typeface="Calibri"/>
                <a:cs typeface="Calibri"/>
                <a:sym typeface="Calibri"/>
              </a:rPr>
              <a:t> characters.</a:t>
            </a:r>
            <a:endParaRPr b="0" i="0" sz="1500" u="none" cap="none" strike="noStrike">
              <a:solidFill>
                <a:srgbClr val="000000"/>
              </a:solidFill>
              <a:latin typeface="Calibri"/>
              <a:ea typeface="Calibri"/>
              <a:cs typeface="Calibri"/>
              <a:sym typeface="Calibri"/>
            </a:endParaRPr>
          </a:p>
          <a:p>
            <a:pPr indent="-323850" lvl="2" marL="137160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Multiple language and accent options to choose from.</a:t>
            </a:r>
            <a:endParaRPr b="0" i="0" sz="1500" u="none" cap="none" strike="noStrike">
              <a:solidFill>
                <a:srgbClr val="000000"/>
              </a:solidFill>
              <a:latin typeface="Calibri"/>
              <a:ea typeface="Calibri"/>
              <a:cs typeface="Calibri"/>
              <a:sym typeface="Calibri"/>
            </a:endParaRPr>
          </a:p>
          <a:p>
            <a:pPr indent="-323850" lvl="2" marL="137160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Customizable pitch: the degree of highness or lowness of a tone; from 0 (lowest) to 9 (highest).</a:t>
            </a:r>
            <a:endParaRPr b="0" i="0" sz="1500" u="none" cap="none" strike="noStrike">
              <a:solidFill>
                <a:srgbClr val="000000"/>
              </a:solidFill>
              <a:latin typeface="Calibri"/>
              <a:ea typeface="Calibri"/>
              <a:cs typeface="Calibri"/>
              <a:sym typeface="Calibri"/>
            </a:endParaRPr>
          </a:p>
          <a:p>
            <a:pPr indent="-323850" lvl="2" marL="137160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Customizable speech rate: the speed; from 0 (slowest) to 9 (fastest).</a:t>
            </a:r>
            <a:endParaRPr b="0" i="0" sz="1500" u="none" cap="none" strike="noStrike">
              <a:solidFill>
                <a:srgbClr val="000000"/>
              </a:solidFill>
              <a:latin typeface="Calibri"/>
              <a:ea typeface="Calibri"/>
              <a:cs typeface="Calibri"/>
              <a:sym typeface="Calibri"/>
            </a:endParaRPr>
          </a:p>
          <a:p>
            <a:pPr indent="-323850" lvl="2" marL="137160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Gender of the voice options.</a:t>
            </a:r>
            <a:endParaRPr b="1" i="0" sz="1500" u="none" cap="none" strike="noStrike">
              <a:solidFill>
                <a:srgbClr val="000000"/>
              </a:solidFill>
              <a:latin typeface="Calibri"/>
              <a:ea typeface="Calibri"/>
              <a:cs typeface="Calibri"/>
              <a:sym typeface="Calibri"/>
            </a:endParaRPr>
          </a:p>
          <a:p>
            <a:pPr indent="-323850" lvl="1" marL="914400" marR="0" rtl="0" algn="just">
              <a:lnSpc>
                <a:spcPct val="115000"/>
              </a:lnSpc>
              <a:spcBef>
                <a:spcPts val="0"/>
              </a:spcBef>
              <a:spcAft>
                <a:spcPts val="0"/>
              </a:spcAft>
              <a:buClr>
                <a:srgbClr val="000000"/>
              </a:buClr>
              <a:buSzPts val="1500"/>
              <a:buFont typeface="Calibri"/>
              <a:buChar char="○"/>
            </a:pPr>
            <a:r>
              <a:rPr b="1" i="0" lang="en-US" sz="1500" u="none" cap="none" strike="noStrike">
                <a:solidFill>
                  <a:srgbClr val="000000"/>
                </a:solidFill>
                <a:latin typeface="Calibri"/>
                <a:ea typeface="Calibri"/>
                <a:cs typeface="Calibri"/>
                <a:sym typeface="Calibri"/>
              </a:rPr>
              <a:t>Record Voicemail</a:t>
            </a:r>
            <a:endParaRPr b="1" i="0" sz="1500" u="none" cap="none" strike="noStrike">
              <a:solidFill>
                <a:srgbClr val="000000"/>
              </a:solidFill>
              <a:latin typeface="Calibri"/>
              <a:ea typeface="Calibri"/>
              <a:cs typeface="Calibri"/>
              <a:sym typeface="Calibri"/>
            </a:endParaRPr>
          </a:p>
          <a:p>
            <a:pPr indent="-323850" lvl="2" marL="137160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Limitation: </a:t>
            </a:r>
            <a:r>
              <a:rPr lang="en-US" sz="1500">
                <a:latin typeface="Calibri"/>
                <a:ea typeface="Calibri"/>
                <a:cs typeface="Calibri"/>
                <a:sym typeface="Calibri"/>
              </a:rPr>
              <a:t>3</a:t>
            </a:r>
            <a:r>
              <a:rPr b="0" i="0" lang="en-US" sz="1500" u="none" cap="none" strike="noStrike">
                <a:solidFill>
                  <a:srgbClr val="000000"/>
                </a:solidFill>
                <a:latin typeface="Calibri"/>
                <a:ea typeface="Calibri"/>
                <a:cs typeface="Calibri"/>
                <a:sym typeface="Calibri"/>
              </a:rPr>
              <a:t> minute/voicemail</a:t>
            </a:r>
            <a:endParaRPr b="0" i="0" sz="1500" u="none" cap="none" strike="noStrike">
              <a:solidFill>
                <a:srgbClr val="000000"/>
              </a:solidFill>
              <a:latin typeface="Calibri"/>
              <a:ea typeface="Calibri"/>
              <a:cs typeface="Calibri"/>
              <a:sym typeface="Calibri"/>
            </a:endParaRPr>
          </a:p>
          <a:p>
            <a:pPr indent="-323850" lvl="2" marL="1371600" rtl="0" algn="just">
              <a:lnSpc>
                <a:spcPct val="115000"/>
              </a:lnSpc>
              <a:spcBef>
                <a:spcPts val="0"/>
              </a:spcBef>
              <a:spcAft>
                <a:spcPts val="0"/>
              </a:spcAft>
              <a:buClr>
                <a:schemeClr val="dk1"/>
              </a:buClr>
              <a:buSzPts val="1500"/>
              <a:buFont typeface="Calibri"/>
              <a:buChar char="■"/>
            </a:pPr>
            <a:r>
              <a:rPr lang="en-US" sz="1500">
                <a:solidFill>
                  <a:schemeClr val="dk1"/>
                </a:solidFill>
                <a:latin typeface="Calibri"/>
                <a:ea typeface="Calibri"/>
                <a:cs typeface="Calibri"/>
                <a:sym typeface="Calibri"/>
              </a:rPr>
              <a:t>Enter email address for notification</a:t>
            </a:r>
            <a:endParaRPr sz="1500">
              <a:latin typeface="Calibri"/>
              <a:ea typeface="Calibri"/>
              <a:cs typeface="Calibri"/>
              <a:sym typeface="Calibri"/>
            </a:endParaRPr>
          </a:p>
          <a:p>
            <a:pPr indent="-323850" lvl="1" marL="91440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Simply </a:t>
            </a:r>
            <a:r>
              <a:rPr b="1" i="0" lang="en-US" sz="1500" u="none" cap="none" strike="noStrike">
                <a:solidFill>
                  <a:srgbClr val="000000"/>
                </a:solidFill>
                <a:latin typeface="Calibri"/>
                <a:ea typeface="Calibri"/>
                <a:cs typeface="Calibri"/>
                <a:sym typeface="Calibri"/>
              </a:rPr>
              <a:t>Hang Up</a:t>
            </a:r>
            <a:r>
              <a:rPr b="0" i="0" lang="en-US" sz="1500" u="none" cap="none" strike="noStrike">
                <a:solidFill>
                  <a:srgbClr val="000000"/>
                </a:solidFill>
                <a:latin typeface="Calibri"/>
                <a:ea typeface="Calibri"/>
                <a:cs typeface="Calibri"/>
                <a:sym typeface="Calibri"/>
              </a:rPr>
              <a:t> the incoming call</a:t>
            </a:r>
            <a:endParaRPr b="0" i="0" sz="1500" u="none" cap="none" strike="noStrike">
              <a:solidFill>
                <a:srgbClr val="000000"/>
              </a:solidFill>
              <a:latin typeface="Calibri"/>
              <a:ea typeface="Calibri"/>
              <a:cs typeface="Calibri"/>
              <a:sym typeface="Calibri"/>
            </a:endParaRPr>
          </a:p>
        </p:txBody>
      </p:sp>
      <p:pic>
        <p:nvPicPr>
          <p:cNvPr id="951" name="Google Shape;951;p22"/>
          <p:cNvPicPr preferRelativeResize="0"/>
          <p:nvPr/>
        </p:nvPicPr>
        <p:blipFill rotWithShape="1">
          <a:blip r:embed="rId4">
            <a:alphaModFix/>
          </a:blip>
          <a:srcRect b="3625" l="38952" r="15770" t="52378"/>
          <a:stretch/>
        </p:blipFill>
        <p:spPr>
          <a:xfrm>
            <a:off x="6746200" y="683800"/>
            <a:ext cx="4813901" cy="2526151"/>
          </a:xfrm>
          <a:prstGeom prst="rect">
            <a:avLst/>
          </a:prstGeom>
          <a:noFill/>
          <a:ln cap="flat" cmpd="sng" w="9525">
            <a:solidFill>
              <a:schemeClr val="dk2"/>
            </a:solidFill>
            <a:prstDash val="solid"/>
            <a:round/>
            <a:headEnd len="sm" w="sm" type="none"/>
            <a:tailEnd len="sm" w="sm" type="none"/>
          </a:ln>
        </p:spPr>
      </p:pic>
      <p:sp>
        <p:nvSpPr>
          <p:cNvPr id="952" name="Google Shape;952;p22"/>
          <p:cNvSpPr/>
          <p:nvPr/>
        </p:nvSpPr>
        <p:spPr>
          <a:xfrm>
            <a:off x="6902375" y="1341600"/>
            <a:ext cx="4521300" cy="1834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953" name="Google Shape;953;p22"/>
          <p:cNvPicPr preferRelativeResize="0"/>
          <p:nvPr/>
        </p:nvPicPr>
        <p:blipFill rotWithShape="1">
          <a:blip r:embed="rId5">
            <a:alphaModFix/>
          </a:blip>
          <a:srcRect b="25731" l="38923" r="16249" t="26207"/>
          <a:stretch/>
        </p:blipFill>
        <p:spPr>
          <a:xfrm>
            <a:off x="9230325" y="3466025"/>
            <a:ext cx="2782300" cy="1534174"/>
          </a:xfrm>
          <a:prstGeom prst="rect">
            <a:avLst/>
          </a:prstGeom>
          <a:noFill/>
          <a:ln cap="flat" cmpd="sng" w="9525">
            <a:solidFill>
              <a:srgbClr val="808080"/>
            </a:solidFill>
            <a:prstDash val="solid"/>
            <a:round/>
            <a:headEnd len="sm" w="sm" type="none"/>
            <a:tailEnd len="sm" w="sm" type="none"/>
          </a:ln>
        </p:spPr>
      </p:pic>
      <p:pic>
        <p:nvPicPr>
          <p:cNvPr id="954" name="Google Shape;954;p22"/>
          <p:cNvPicPr preferRelativeResize="0"/>
          <p:nvPr/>
        </p:nvPicPr>
        <p:blipFill rotWithShape="1">
          <a:blip r:embed="rId6">
            <a:alphaModFix/>
          </a:blip>
          <a:srcRect b="19320" l="38807" r="15898" t="15075"/>
          <a:stretch/>
        </p:blipFill>
        <p:spPr>
          <a:xfrm>
            <a:off x="6448025" y="4280175"/>
            <a:ext cx="2668027" cy="2086826"/>
          </a:xfrm>
          <a:prstGeom prst="rect">
            <a:avLst/>
          </a:prstGeom>
          <a:noFill/>
          <a:ln cap="flat" cmpd="sng" w="9525">
            <a:solidFill>
              <a:schemeClr val="dk2"/>
            </a:solidFill>
            <a:prstDash val="solid"/>
            <a:round/>
            <a:headEnd len="sm" w="sm" type="none"/>
            <a:tailEnd len="sm" w="sm" type="none"/>
          </a:ln>
        </p:spPr>
      </p:pic>
      <p:sp>
        <p:nvSpPr>
          <p:cNvPr id="955" name="Google Shape;955;p22"/>
          <p:cNvSpPr/>
          <p:nvPr/>
        </p:nvSpPr>
        <p:spPr>
          <a:xfrm>
            <a:off x="6495302" y="4583122"/>
            <a:ext cx="2570100" cy="454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cxnSp>
        <p:nvCxnSpPr>
          <p:cNvPr id="956" name="Google Shape;956;p22"/>
          <p:cNvCxnSpPr>
            <a:stCxn id="957" idx="1"/>
          </p:cNvCxnSpPr>
          <p:nvPr/>
        </p:nvCxnSpPr>
        <p:spPr>
          <a:xfrm>
            <a:off x="6948675" y="2433250"/>
            <a:ext cx="2255100" cy="1427400"/>
          </a:xfrm>
          <a:prstGeom prst="bentConnector3">
            <a:avLst>
              <a:gd fmla="val -10559" name="adj1"/>
            </a:avLst>
          </a:prstGeom>
          <a:noFill/>
          <a:ln cap="flat" cmpd="sng" w="9525">
            <a:solidFill>
              <a:srgbClr val="FF0000"/>
            </a:solidFill>
            <a:prstDash val="solid"/>
            <a:round/>
            <a:headEnd len="med" w="med" type="none"/>
            <a:tailEnd len="med" w="med" type="stealth"/>
          </a:ln>
        </p:spPr>
      </p:cxnSp>
      <p:cxnSp>
        <p:nvCxnSpPr>
          <p:cNvPr id="958" name="Google Shape;958;p22"/>
          <p:cNvCxnSpPr>
            <a:stCxn id="959" idx="1"/>
            <a:endCxn id="954" idx="1"/>
          </p:cNvCxnSpPr>
          <p:nvPr/>
        </p:nvCxnSpPr>
        <p:spPr>
          <a:xfrm flipH="1">
            <a:off x="6447975" y="2722150"/>
            <a:ext cx="500700" cy="2601300"/>
          </a:xfrm>
          <a:prstGeom prst="bentConnector3">
            <a:avLst>
              <a:gd fmla="val 147548" name="adj1"/>
            </a:avLst>
          </a:prstGeom>
          <a:noFill/>
          <a:ln cap="flat" cmpd="sng" w="9525">
            <a:solidFill>
              <a:srgbClr val="FF0000"/>
            </a:solidFill>
            <a:prstDash val="solid"/>
            <a:round/>
            <a:headEnd len="med" w="med" type="none"/>
            <a:tailEnd len="med" w="med" type="stealth"/>
          </a:ln>
        </p:spPr>
      </p:cxnSp>
      <p:sp>
        <p:nvSpPr>
          <p:cNvPr id="957" name="Google Shape;957;p22"/>
          <p:cNvSpPr/>
          <p:nvPr/>
        </p:nvSpPr>
        <p:spPr>
          <a:xfrm>
            <a:off x="6948675" y="2328700"/>
            <a:ext cx="1056000" cy="209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959" name="Google Shape;959;p22"/>
          <p:cNvSpPr/>
          <p:nvPr/>
        </p:nvSpPr>
        <p:spPr>
          <a:xfrm>
            <a:off x="6948675" y="2617600"/>
            <a:ext cx="1056000" cy="209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960" name="Google Shape;960;p22"/>
          <p:cNvSpPr/>
          <p:nvPr/>
        </p:nvSpPr>
        <p:spPr>
          <a:xfrm>
            <a:off x="9298150" y="3516973"/>
            <a:ext cx="1937400" cy="165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sp>
        <p:nvSpPr>
          <p:cNvPr id="966" name="Google Shape;966;p23"/>
          <p:cNvSpPr txBox="1"/>
          <p:nvPr/>
        </p:nvSpPr>
        <p:spPr>
          <a:xfrm>
            <a:off x="299506" y="301200"/>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Settings</a:t>
            </a:r>
            <a:r>
              <a:rPr b="0" i="0" lang="en-US" sz="2800" u="none" cap="none" strike="noStrike">
                <a:solidFill>
                  <a:schemeClr val="dk1"/>
                </a:solidFill>
                <a:latin typeface="Arial"/>
                <a:ea typeface="Arial"/>
                <a:cs typeface="Arial"/>
                <a:sym typeface="Arial"/>
              </a:rPr>
              <a:t> (Inbound Call)</a:t>
            </a:r>
            <a:endParaRPr b="0" i="0" sz="4400" u="none" cap="none" strike="noStrike">
              <a:solidFill>
                <a:schemeClr val="dk1"/>
              </a:solidFill>
              <a:latin typeface="Arial"/>
              <a:ea typeface="Arial"/>
              <a:cs typeface="Arial"/>
              <a:sym typeface="Arial"/>
            </a:endParaRPr>
          </a:p>
        </p:txBody>
      </p:sp>
      <p:sp>
        <p:nvSpPr>
          <p:cNvPr id="967" name="Google Shape;967;p23"/>
          <p:cNvSpPr txBox="1"/>
          <p:nvPr/>
        </p:nvSpPr>
        <p:spPr>
          <a:xfrm>
            <a:off x="228075" y="1129500"/>
            <a:ext cx="5586600" cy="4919400"/>
          </a:xfrm>
          <a:prstGeom prst="rect">
            <a:avLst/>
          </a:prstGeom>
          <a:noFill/>
          <a:ln>
            <a:noFill/>
          </a:ln>
        </p:spPr>
        <p:txBody>
          <a:bodyPr anchorCtr="0" anchor="t" bIns="121900" lIns="121900" spcFirstLastPara="1" rIns="121900" wrap="square" tIns="121900">
            <a:noAutofit/>
          </a:bodyPr>
          <a:lstStyle/>
          <a:p>
            <a:pPr indent="0" lvl="0" marL="0" marR="0" rtl="0" algn="just">
              <a:lnSpc>
                <a:spcPct val="115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When users are </a:t>
            </a:r>
            <a:r>
              <a:rPr b="1" i="0" lang="en-US" sz="1600" u="none" cap="none" strike="noStrike">
                <a:solidFill>
                  <a:srgbClr val="000000"/>
                </a:solidFill>
                <a:latin typeface="Calibri"/>
                <a:ea typeface="Calibri"/>
                <a:cs typeface="Calibri"/>
                <a:sym typeface="Calibri"/>
              </a:rPr>
              <a:t>Offline </a:t>
            </a:r>
            <a:r>
              <a:rPr b="0" i="0" lang="en-US" sz="1600" u="none" cap="none" strike="noStrike">
                <a:solidFill>
                  <a:srgbClr val="000000"/>
                </a:solidFill>
                <a:latin typeface="Calibri"/>
                <a:ea typeface="Calibri"/>
                <a:cs typeface="Calibri"/>
                <a:sym typeface="Calibri"/>
              </a:rPr>
              <a:t>during Working Hours, they can trigger the below actions: </a:t>
            </a:r>
            <a:endParaRPr b="0" i="0" sz="1600" u="none" cap="none" strike="noStrike">
              <a:solidFill>
                <a:srgbClr val="000000"/>
              </a:solidFill>
              <a:latin typeface="Calibri"/>
              <a:ea typeface="Calibri"/>
              <a:cs typeface="Calibri"/>
              <a:sym typeface="Calibri"/>
            </a:endParaRPr>
          </a:p>
          <a:p>
            <a:pPr indent="-323850" lvl="1" marL="914400" marR="0" rtl="0" algn="just">
              <a:lnSpc>
                <a:spcPct val="115000"/>
              </a:lnSpc>
              <a:spcBef>
                <a:spcPts val="0"/>
              </a:spcBef>
              <a:spcAft>
                <a:spcPts val="0"/>
              </a:spcAft>
              <a:buClr>
                <a:srgbClr val="000000"/>
              </a:buClr>
              <a:buSzPts val="1500"/>
              <a:buFont typeface="Calibri"/>
              <a:buChar char="○"/>
            </a:pPr>
            <a:r>
              <a:rPr b="1" i="0" lang="en-US" sz="1500" u="none" cap="none" strike="noStrike">
                <a:solidFill>
                  <a:srgbClr val="000000"/>
                </a:solidFill>
                <a:latin typeface="Calibri"/>
                <a:ea typeface="Calibri"/>
                <a:cs typeface="Calibri"/>
                <a:sym typeface="Calibri"/>
              </a:rPr>
              <a:t>Ring Devices</a:t>
            </a:r>
            <a:endParaRPr b="1" i="0" sz="1500" u="none" cap="none" strike="noStrike">
              <a:solidFill>
                <a:srgbClr val="000000"/>
              </a:solidFill>
              <a:latin typeface="Calibri"/>
              <a:ea typeface="Calibri"/>
              <a:cs typeface="Calibri"/>
              <a:sym typeface="Calibri"/>
            </a:endParaRPr>
          </a:p>
          <a:p>
            <a:pPr indent="-323850" lvl="1" marL="914400" marR="0" rtl="0" algn="just">
              <a:lnSpc>
                <a:spcPct val="115000"/>
              </a:lnSpc>
              <a:spcBef>
                <a:spcPts val="0"/>
              </a:spcBef>
              <a:spcAft>
                <a:spcPts val="0"/>
              </a:spcAft>
              <a:buClr>
                <a:srgbClr val="000000"/>
              </a:buClr>
              <a:buSzPts val="1500"/>
              <a:buFont typeface="Calibri"/>
              <a:buChar char="○"/>
            </a:pPr>
            <a:r>
              <a:rPr b="1" i="0" lang="en-US" sz="1500" u="none" cap="none" strike="noStrike">
                <a:solidFill>
                  <a:srgbClr val="000000"/>
                </a:solidFill>
                <a:latin typeface="Calibri"/>
                <a:ea typeface="Calibri"/>
                <a:cs typeface="Calibri"/>
                <a:sym typeface="Calibri"/>
              </a:rPr>
              <a:t>Ring Delegates</a:t>
            </a:r>
            <a:endParaRPr b="1" i="0" sz="1500" u="none" cap="none" strike="noStrike">
              <a:solidFill>
                <a:srgbClr val="000000"/>
              </a:solidFill>
              <a:latin typeface="Calibri"/>
              <a:ea typeface="Calibri"/>
              <a:cs typeface="Calibri"/>
              <a:sym typeface="Calibri"/>
            </a:endParaRPr>
          </a:p>
          <a:p>
            <a:pPr indent="-323850" lvl="1" marL="914400" marR="0" rtl="0" algn="just">
              <a:lnSpc>
                <a:spcPct val="115000"/>
              </a:lnSpc>
              <a:spcBef>
                <a:spcPts val="0"/>
              </a:spcBef>
              <a:spcAft>
                <a:spcPts val="0"/>
              </a:spcAft>
              <a:buClr>
                <a:srgbClr val="000000"/>
              </a:buClr>
              <a:buSzPts val="1500"/>
              <a:buFont typeface="Calibri"/>
              <a:buChar char="○"/>
            </a:pPr>
            <a:r>
              <a:rPr b="1" i="0" lang="en-US" sz="1500" u="none" cap="none" strike="noStrike">
                <a:solidFill>
                  <a:srgbClr val="000000"/>
                </a:solidFill>
                <a:latin typeface="Calibri"/>
                <a:ea typeface="Calibri"/>
                <a:cs typeface="Calibri"/>
                <a:sym typeface="Calibri"/>
              </a:rPr>
              <a:t>Ring Forwarding List</a:t>
            </a:r>
            <a:r>
              <a:rPr b="0" i="0" lang="en-US" sz="1500" u="none" cap="none" strike="noStrike">
                <a:solidFill>
                  <a:srgbClr val="000000"/>
                </a:solidFill>
                <a:latin typeface="Calibri"/>
                <a:ea typeface="Calibri"/>
                <a:cs typeface="Calibri"/>
                <a:sym typeface="Calibri"/>
              </a:rPr>
              <a:t> to the Forward List</a:t>
            </a:r>
            <a:endParaRPr b="0" i="0" sz="1500" u="none" cap="none" strike="noStrike">
              <a:solidFill>
                <a:srgbClr val="000000"/>
              </a:solidFill>
              <a:latin typeface="Calibri"/>
              <a:ea typeface="Calibri"/>
              <a:cs typeface="Calibri"/>
              <a:sym typeface="Calibri"/>
            </a:endParaRPr>
          </a:p>
          <a:p>
            <a:pPr indent="-323850" lvl="1" marL="914400" marR="0" rtl="0" algn="just">
              <a:lnSpc>
                <a:spcPct val="115000"/>
              </a:lnSpc>
              <a:spcBef>
                <a:spcPts val="0"/>
              </a:spcBef>
              <a:spcAft>
                <a:spcPts val="0"/>
              </a:spcAft>
              <a:buClr>
                <a:srgbClr val="000000"/>
              </a:buClr>
              <a:buSzPts val="1500"/>
              <a:buFont typeface="Calibri"/>
              <a:buChar char="○"/>
            </a:pPr>
            <a:r>
              <a:rPr b="1" i="0" lang="en-US" sz="1500" u="none" cap="none" strike="noStrike">
                <a:solidFill>
                  <a:srgbClr val="000000"/>
                </a:solidFill>
                <a:latin typeface="Calibri"/>
                <a:ea typeface="Calibri"/>
                <a:cs typeface="Calibri"/>
                <a:sym typeface="Calibri"/>
              </a:rPr>
              <a:t>Play Message</a:t>
            </a:r>
            <a:endParaRPr b="1" i="0" sz="1500" u="none" cap="none" strike="noStrike">
              <a:solidFill>
                <a:srgbClr val="000000"/>
              </a:solidFill>
              <a:latin typeface="Calibri"/>
              <a:ea typeface="Calibri"/>
              <a:cs typeface="Calibri"/>
              <a:sym typeface="Calibri"/>
            </a:endParaRPr>
          </a:p>
          <a:p>
            <a:pPr indent="-323850" lvl="2" marL="137160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Supports TTS (text-to-speech) or MP3 file upload.</a:t>
            </a:r>
            <a:endParaRPr b="0" i="0" sz="1500" u="none" cap="none" strike="noStrike">
              <a:solidFill>
                <a:srgbClr val="000000"/>
              </a:solidFill>
              <a:latin typeface="Calibri"/>
              <a:ea typeface="Calibri"/>
              <a:cs typeface="Calibri"/>
              <a:sym typeface="Calibri"/>
            </a:endParaRPr>
          </a:p>
          <a:p>
            <a:pPr indent="-323850" lvl="2" marL="137160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The message box is currently limited to </a:t>
            </a:r>
            <a:r>
              <a:rPr lang="en-US" sz="1500">
                <a:latin typeface="Calibri"/>
                <a:ea typeface="Calibri"/>
                <a:cs typeface="Calibri"/>
                <a:sym typeface="Calibri"/>
              </a:rPr>
              <a:t>2000</a:t>
            </a:r>
            <a:r>
              <a:rPr b="0" i="0" lang="en-US" sz="1500" u="none" cap="none" strike="noStrike">
                <a:solidFill>
                  <a:srgbClr val="000000"/>
                </a:solidFill>
                <a:latin typeface="Calibri"/>
                <a:ea typeface="Calibri"/>
                <a:cs typeface="Calibri"/>
                <a:sym typeface="Calibri"/>
              </a:rPr>
              <a:t> characters.</a:t>
            </a:r>
            <a:endParaRPr b="0" i="0" sz="1500" u="none" cap="none" strike="noStrike">
              <a:solidFill>
                <a:srgbClr val="000000"/>
              </a:solidFill>
              <a:latin typeface="Calibri"/>
              <a:ea typeface="Calibri"/>
              <a:cs typeface="Calibri"/>
              <a:sym typeface="Calibri"/>
            </a:endParaRPr>
          </a:p>
          <a:p>
            <a:pPr indent="-323850" lvl="2" marL="137160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Multiple language and accent options to choose from.</a:t>
            </a:r>
            <a:endParaRPr b="0" i="0" sz="1500" u="none" cap="none" strike="noStrike">
              <a:solidFill>
                <a:srgbClr val="000000"/>
              </a:solidFill>
              <a:latin typeface="Calibri"/>
              <a:ea typeface="Calibri"/>
              <a:cs typeface="Calibri"/>
              <a:sym typeface="Calibri"/>
            </a:endParaRPr>
          </a:p>
          <a:p>
            <a:pPr indent="-323850" lvl="2" marL="137160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Customizable pitch: the degree of highness or lowness of a tone; from 0 (lowest) to 9 (highest).</a:t>
            </a:r>
            <a:endParaRPr b="0" i="0" sz="1500" u="none" cap="none" strike="noStrike">
              <a:solidFill>
                <a:srgbClr val="000000"/>
              </a:solidFill>
              <a:latin typeface="Calibri"/>
              <a:ea typeface="Calibri"/>
              <a:cs typeface="Calibri"/>
              <a:sym typeface="Calibri"/>
            </a:endParaRPr>
          </a:p>
          <a:p>
            <a:pPr indent="-323850" lvl="2" marL="137160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Customizable speech rate: the speed; from 0 (slowest) to 9 (fastest).</a:t>
            </a:r>
            <a:endParaRPr b="0" i="0" sz="1500" u="none" cap="none" strike="noStrike">
              <a:solidFill>
                <a:srgbClr val="000000"/>
              </a:solidFill>
              <a:latin typeface="Calibri"/>
              <a:ea typeface="Calibri"/>
              <a:cs typeface="Calibri"/>
              <a:sym typeface="Calibri"/>
            </a:endParaRPr>
          </a:p>
          <a:p>
            <a:pPr indent="-323850" lvl="2" marL="137160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Gender of the voice options.</a:t>
            </a:r>
            <a:endParaRPr b="1" i="0" sz="1500" u="none" cap="none" strike="noStrike">
              <a:solidFill>
                <a:srgbClr val="000000"/>
              </a:solidFill>
              <a:latin typeface="Calibri"/>
              <a:ea typeface="Calibri"/>
              <a:cs typeface="Calibri"/>
              <a:sym typeface="Calibri"/>
            </a:endParaRPr>
          </a:p>
          <a:p>
            <a:pPr indent="-323850" lvl="1" marL="914400" marR="0" rtl="0" algn="just">
              <a:lnSpc>
                <a:spcPct val="115000"/>
              </a:lnSpc>
              <a:spcBef>
                <a:spcPts val="0"/>
              </a:spcBef>
              <a:spcAft>
                <a:spcPts val="0"/>
              </a:spcAft>
              <a:buClr>
                <a:srgbClr val="000000"/>
              </a:buClr>
              <a:buSzPts val="1500"/>
              <a:buFont typeface="Calibri"/>
              <a:buChar char="○"/>
            </a:pPr>
            <a:r>
              <a:rPr b="1" i="0" lang="en-US" sz="1500" u="none" cap="none" strike="noStrike">
                <a:solidFill>
                  <a:srgbClr val="000000"/>
                </a:solidFill>
                <a:latin typeface="Calibri"/>
                <a:ea typeface="Calibri"/>
                <a:cs typeface="Calibri"/>
                <a:sym typeface="Calibri"/>
              </a:rPr>
              <a:t>Record Voicemail</a:t>
            </a:r>
            <a:endParaRPr b="1" i="0" sz="1500" u="none" cap="none" strike="noStrike">
              <a:solidFill>
                <a:srgbClr val="000000"/>
              </a:solidFill>
              <a:latin typeface="Calibri"/>
              <a:ea typeface="Calibri"/>
              <a:cs typeface="Calibri"/>
              <a:sym typeface="Calibri"/>
            </a:endParaRPr>
          </a:p>
          <a:p>
            <a:pPr indent="-323850" lvl="2" marL="137160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Limitation: </a:t>
            </a:r>
            <a:r>
              <a:rPr lang="en-US" sz="1500">
                <a:latin typeface="Calibri"/>
                <a:ea typeface="Calibri"/>
                <a:cs typeface="Calibri"/>
                <a:sym typeface="Calibri"/>
              </a:rPr>
              <a:t>3 </a:t>
            </a:r>
            <a:r>
              <a:rPr b="0" i="0" lang="en-US" sz="1500" u="none" cap="none" strike="noStrike">
                <a:solidFill>
                  <a:srgbClr val="000000"/>
                </a:solidFill>
                <a:latin typeface="Calibri"/>
                <a:ea typeface="Calibri"/>
                <a:cs typeface="Calibri"/>
                <a:sym typeface="Calibri"/>
              </a:rPr>
              <a:t>minute/voicemail</a:t>
            </a:r>
            <a:endParaRPr b="0" i="0" sz="1500" u="none" cap="none" strike="noStrike">
              <a:solidFill>
                <a:srgbClr val="000000"/>
              </a:solidFill>
              <a:latin typeface="Calibri"/>
              <a:ea typeface="Calibri"/>
              <a:cs typeface="Calibri"/>
              <a:sym typeface="Calibri"/>
            </a:endParaRPr>
          </a:p>
          <a:p>
            <a:pPr indent="-323850" lvl="2" marL="1371600" rtl="0" algn="just">
              <a:lnSpc>
                <a:spcPct val="115000"/>
              </a:lnSpc>
              <a:spcBef>
                <a:spcPts val="0"/>
              </a:spcBef>
              <a:spcAft>
                <a:spcPts val="0"/>
              </a:spcAft>
              <a:buClr>
                <a:schemeClr val="dk1"/>
              </a:buClr>
              <a:buSzPts val="1500"/>
              <a:buFont typeface="Calibri"/>
              <a:buChar char="■"/>
            </a:pPr>
            <a:r>
              <a:rPr lang="en-US" sz="1500">
                <a:solidFill>
                  <a:schemeClr val="dk1"/>
                </a:solidFill>
                <a:latin typeface="Calibri"/>
                <a:ea typeface="Calibri"/>
                <a:cs typeface="Calibri"/>
                <a:sym typeface="Calibri"/>
              </a:rPr>
              <a:t>Enter email address for notification</a:t>
            </a:r>
            <a:endParaRPr sz="1500">
              <a:latin typeface="Calibri"/>
              <a:ea typeface="Calibri"/>
              <a:cs typeface="Calibri"/>
              <a:sym typeface="Calibri"/>
            </a:endParaRPr>
          </a:p>
          <a:p>
            <a:pPr indent="-323850" lvl="1" marL="91440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Simply </a:t>
            </a:r>
            <a:r>
              <a:rPr b="1" i="0" lang="en-US" sz="1500" u="none" cap="none" strike="noStrike">
                <a:solidFill>
                  <a:srgbClr val="000000"/>
                </a:solidFill>
                <a:latin typeface="Calibri"/>
                <a:ea typeface="Calibri"/>
                <a:cs typeface="Calibri"/>
                <a:sym typeface="Calibri"/>
              </a:rPr>
              <a:t>Hang Up</a:t>
            </a:r>
            <a:r>
              <a:rPr b="0" i="0" lang="en-US" sz="1500" u="none" cap="none" strike="noStrike">
                <a:solidFill>
                  <a:srgbClr val="000000"/>
                </a:solidFill>
                <a:latin typeface="Calibri"/>
                <a:ea typeface="Calibri"/>
                <a:cs typeface="Calibri"/>
                <a:sym typeface="Calibri"/>
              </a:rPr>
              <a:t> the incoming call</a:t>
            </a:r>
            <a:endParaRPr b="0" i="0" sz="1500" u="none" cap="none" strike="noStrike">
              <a:solidFill>
                <a:srgbClr val="000000"/>
              </a:solidFill>
              <a:latin typeface="Calibri"/>
              <a:ea typeface="Calibri"/>
              <a:cs typeface="Calibri"/>
              <a:sym typeface="Calibri"/>
            </a:endParaRPr>
          </a:p>
        </p:txBody>
      </p:sp>
      <p:pic>
        <p:nvPicPr>
          <p:cNvPr id="968" name="Google Shape;968;p23"/>
          <p:cNvPicPr preferRelativeResize="0"/>
          <p:nvPr/>
        </p:nvPicPr>
        <p:blipFill rotWithShape="1">
          <a:blip r:embed="rId4">
            <a:alphaModFix/>
          </a:blip>
          <a:srcRect b="3625" l="38952" r="15770" t="52378"/>
          <a:stretch/>
        </p:blipFill>
        <p:spPr>
          <a:xfrm>
            <a:off x="6746200" y="683800"/>
            <a:ext cx="4813901" cy="2526151"/>
          </a:xfrm>
          <a:prstGeom prst="rect">
            <a:avLst/>
          </a:prstGeom>
          <a:noFill/>
          <a:ln cap="flat" cmpd="sng" w="9525">
            <a:solidFill>
              <a:schemeClr val="dk2"/>
            </a:solidFill>
            <a:prstDash val="solid"/>
            <a:round/>
            <a:headEnd len="sm" w="sm" type="none"/>
            <a:tailEnd len="sm" w="sm" type="none"/>
          </a:ln>
        </p:spPr>
      </p:pic>
      <p:sp>
        <p:nvSpPr>
          <p:cNvPr id="969" name="Google Shape;969;p23"/>
          <p:cNvSpPr/>
          <p:nvPr/>
        </p:nvSpPr>
        <p:spPr>
          <a:xfrm>
            <a:off x="6902375" y="1341600"/>
            <a:ext cx="4521300" cy="1834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970" name="Google Shape;970;p23"/>
          <p:cNvPicPr preferRelativeResize="0"/>
          <p:nvPr/>
        </p:nvPicPr>
        <p:blipFill rotWithShape="1">
          <a:blip r:embed="rId5">
            <a:alphaModFix/>
          </a:blip>
          <a:srcRect b="25731" l="38923" r="16249" t="26207"/>
          <a:stretch/>
        </p:blipFill>
        <p:spPr>
          <a:xfrm>
            <a:off x="9230325" y="3466025"/>
            <a:ext cx="2782300" cy="1534174"/>
          </a:xfrm>
          <a:prstGeom prst="rect">
            <a:avLst/>
          </a:prstGeom>
          <a:noFill/>
          <a:ln cap="flat" cmpd="sng" w="9525">
            <a:solidFill>
              <a:srgbClr val="808080"/>
            </a:solidFill>
            <a:prstDash val="solid"/>
            <a:round/>
            <a:headEnd len="sm" w="sm" type="none"/>
            <a:tailEnd len="sm" w="sm" type="none"/>
          </a:ln>
        </p:spPr>
      </p:pic>
      <p:pic>
        <p:nvPicPr>
          <p:cNvPr id="971" name="Google Shape;971;p23"/>
          <p:cNvPicPr preferRelativeResize="0"/>
          <p:nvPr/>
        </p:nvPicPr>
        <p:blipFill rotWithShape="1">
          <a:blip r:embed="rId6">
            <a:alphaModFix/>
          </a:blip>
          <a:srcRect b="19320" l="38807" r="15898" t="15075"/>
          <a:stretch/>
        </p:blipFill>
        <p:spPr>
          <a:xfrm>
            <a:off x="6448025" y="4280175"/>
            <a:ext cx="2668027" cy="2086826"/>
          </a:xfrm>
          <a:prstGeom prst="rect">
            <a:avLst/>
          </a:prstGeom>
          <a:noFill/>
          <a:ln cap="flat" cmpd="sng" w="9525">
            <a:solidFill>
              <a:schemeClr val="dk2"/>
            </a:solidFill>
            <a:prstDash val="solid"/>
            <a:round/>
            <a:headEnd len="sm" w="sm" type="none"/>
            <a:tailEnd len="sm" w="sm" type="none"/>
          </a:ln>
        </p:spPr>
      </p:pic>
      <p:sp>
        <p:nvSpPr>
          <p:cNvPr id="972" name="Google Shape;972;p23"/>
          <p:cNvSpPr/>
          <p:nvPr/>
        </p:nvSpPr>
        <p:spPr>
          <a:xfrm>
            <a:off x="6495302" y="4583122"/>
            <a:ext cx="2570100" cy="454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cxnSp>
        <p:nvCxnSpPr>
          <p:cNvPr id="973" name="Google Shape;973;p23"/>
          <p:cNvCxnSpPr>
            <a:stCxn id="974" idx="1"/>
          </p:cNvCxnSpPr>
          <p:nvPr/>
        </p:nvCxnSpPr>
        <p:spPr>
          <a:xfrm>
            <a:off x="6948675" y="2433250"/>
            <a:ext cx="2255100" cy="1427400"/>
          </a:xfrm>
          <a:prstGeom prst="bentConnector3">
            <a:avLst>
              <a:gd fmla="val -10559" name="adj1"/>
            </a:avLst>
          </a:prstGeom>
          <a:noFill/>
          <a:ln cap="flat" cmpd="sng" w="9525">
            <a:solidFill>
              <a:srgbClr val="FF0000"/>
            </a:solidFill>
            <a:prstDash val="solid"/>
            <a:round/>
            <a:headEnd len="med" w="med" type="none"/>
            <a:tailEnd len="med" w="med" type="stealth"/>
          </a:ln>
        </p:spPr>
      </p:cxnSp>
      <p:cxnSp>
        <p:nvCxnSpPr>
          <p:cNvPr id="975" name="Google Shape;975;p23"/>
          <p:cNvCxnSpPr>
            <a:stCxn id="976" idx="1"/>
            <a:endCxn id="971" idx="1"/>
          </p:cNvCxnSpPr>
          <p:nvPr/>
        </p:nvCxnSpPr>
        <p:spPr>
          <a:xfrm flipH="1">
            <a:off x="6447975" y="2722150"/>
            <a:ext cx="500700" cy="2601300"/>
          </a:xfrm>
          <a:prstGeom prst="bentConnector3">
            <a:avLst>
              <a:gd fmla="val 147548" name="adj1"/>
            </a:avLst>
          </a:prstGeom>
          <a:noFill/>
          <a:ln cap="flat" cmpd="sng" w="9525">
            <a:solidFill>
              <a:srgbClr val="FF0000"/>
            </a:solidFill>
            <a:prstDash val="solid"/>
            <a:round/>
            <a:headEnd len="med" w="med" type="none"/>
            <a:tailEnd len="med" w="med" type="stealth"/>
          </a:ln>
        </p:spPr>
      </p:cxnSp>
      <p:sp>
        <p:nvSpPr>
          <p:cNvPr id="974" name="Google Shape;974;p23"/>
          <p:cNvSpPr/>
          <p:nvPr/>
        </p:nvSpPr>
        <p:spPr>
          <a:xfrm>
            <a:off x="6948675" y="2328700"/>
            <a:ext cx="1056000" cy="209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976" name="Google Shape;976;p23"/>
          <p:cNvSpPr/>
          <p:nvPr/>
        </p:nvSpPr>
        <p:spPr>
          <a:xfrm>
            <a:off x="6948675" y="2617600"/>
            <a:ext cx="1056000" cy="209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977" name="Google Shape;977;p23"/>
          <p:cNvSpPr/>
          <p:nvPr/>
        </p:nvSpPr>
        <p:spPr>
          <a:xfrm>
            <a:off x="9298150" y="3516973"/>
            <a:ext cx="1937400" cy="165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pic>
        <p:nvPicPr>
          <p:cNvPr id="978" name="Google Shape;978;p23"/>
          <p:cNvPicPr preferRelativeResize="0"/>
          <p:nvPr/>
        </p:nvPicPr>
        <p:blipFill rotWithShape="1">
          <a:blip r:embed="rId7">
            <a:alphaModFix/>
          </a:blip>
          <a:srcRect b="30697" l="39835" r="40329" t="65314"/>
          <a:stretch/>
        </p:blipFill>
        <p:spPr>
          <a:xfrm>
            <a:off x="6864425" y="738250"/>
            <a:ext cx="1925571" cy="2091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3" name="Shape 983"/>
        <p:cNvGrpSpPr/>
        <p:nvPr/>
      </p:nvGrpSpPr>
      <p:grpSpPr>
        <a:xfrm>
          <a:off x="0" y="0"/>
          <a:ext cx="0" cy="0"/>
          <a:chOff x="0" y="0"/>
          <a:chExt cx="0" cy="0"/>
        </a:xfrm>
      </p:grpSpPr>
      <p:sp>
        <p:nvSpPr>
          <p:cNvPr id="984" name="Google Shape;984;p24"/>
          <p:cNvSpPr txBox="1"/>
          <p:nvPr/>
        </p:nvSpPr>
        <p:spPr>
          <a:xfrm>
            <a:off x="299506" y="301200"/>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Settings</a:t>
            </a:r>
            <a:r>
              <a:rPr b="0" i="0" lang="en-US" sz="2800" u="none" cap="none" strike="noStrike">
                <a:solidFill>
                  <a:schemeClr val="dk1"/>
                </a:solidFill>
                <a:latin typeface="Arial"/>
                <a:ea typeface="Arial"/>
                <a:cs typeface="Arial"/>
                <a:sym typeface="Arial"/>
              </a:rPr>
              <a:t> (Inbound Call)</a:t>
            </a:r>
            <a:endParaRPr b="0" i="0" sz="4400" u="none" cap="none" strike="noStrike">
              <a:solidFill>
                <a:schemeClr val="dk1"/>
              </a:solidFill>
              <a:latin typeface="Arial"/>
              <a:ea typeface="Arial"/>
              <a:cs typeface="Arial"/>
              <a:sym typeface="Arial"/>
            </a:endParaRPr>
          </a:p>
        </p:txBody>
      </p:sp>
      <p:sp>
        <p:nvSpPr>
          <p:cNvPr id="985" name="Google Shape;985;p24"/>
          <p:cNvSpPr txBox="1"/>
          <p:nvPr/>
        </p:nvSpPr>
        <p:spPr>
          <a:xfrm>
            <a:off x="299500" y="1129500"/>
            <a:ext cx="5471100" cy="4919400"/>
          </a:xfrm>
          <a:prstGeom prst="rect">
            <a:avLst/>
          </a:prstGeom>
          <a:noFill/>
          <a:ln>
            <a:noFill/>
          </a:ln>
        </p:spPr>
        <p:txBody>
          <a:bodyPr anchorCtr="0" anchor="t" bIns="121900" lIns="121900" spcFirstLastPara="1" rIns="121900" wrap="square" tIns="121900">
            <a:noAutofit/>
          </a:bodyPr>
          <a:lstStyle/>
          <a:p>
            <a:pPr indent="0" lvl="0" marL="0" marR="0" rtl="0" algn="just">
              <a:lnSpc>
                <a:spcPct val="115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During </a:t>
            </a:r>
            <a:r>
              <a:rPr b="1" i="0" lang="en-US" sz="1600" u="none" cap="none" strike="noStrike">
                <a:solidFill>
                  <a:srgbClr val="000000"/>
                </a:solidFill>
                <a:latin typeface="Calibri"/>
                <a:ea typeface="Calibri"/>
                <a:cs typeface="Calibri"/>
                <a:sym typeface="Calibri"/>
              </a:rPr>
              <a:t>Non-working Hours</a:t>
            </a:r>
            <a:r>
              <a:rPr b="0" i="0" lang="en-US" sz="1600" u="none" cap="none" strike="noStrike">
                <a:solidFill>
                  <a:srgbClr val="000000"/>
                </a:solidFill>
                <a:latin typeface="Calibri"/>
                <a:ea typeface="Calibri"/>
                <a:cs typeface="Calibri"/>
                <a:sym typeface="Calibri"/>
              </a:rPr>
              <a:t>, users can trigger the below actions: </a:t>
            </a:r>
            <a:endParaRPr b="0" i="0" sz="1600" u="none" cap="none" strike="noStrike">
              <a:solidFill>
                <a:srgbClr val="000000"/>
              </a:solidFill>
              <a:latin typeface="Calibri"/>
              <a:ea typeface="Calibri"/>
              <a:cs typeface="Calibri"/>
              <a:sym typeface="Calibri"/>
            </a:endParaRPr>
          </a:p>
          <a:p>
            <a:pPr indent="-323850" lvl="1" marL="914400" marR="0" rtl="0" algn="just">
              <a:lnSpc>
                <a:spcPct val="115000"/>
              </a:lnSpc>
              <a:spcBef>
                <a:spcPts val="0"/>
              </a:spcBef>
              <a:spcAft>
                <a:spcPts val="0"/>
              </a:spcAft>
              <a:buClr>
                <a:srgbClr val="000000"/>
              </a:buClr>
              <a:buSzPts val="1500"/>
              <a:buFont typeface="Calibri"/>
              <a:buChar char="○"/>
            </a:pPr>
            <a:r>
              <a:rPr b="1" i="0" lang="en-US" sz="1500" u="none" cap="none" strike="noStrike">
                <a:solidFill>
                  <a:srgbClr val="000000"/>
                </a:solidFill>
                <a:latin typeface="Calibri"/>
                <a:ea typeface="Calibri"/>
                <a:cs typeface="Calibri"/>
                <a:sym typeface="Calibri"/>
              </a:rPr>
              <a:t>Ring Devices</a:t>
            </a:r>
            <a:endParaRPr b="1" i="0" sz="1500" u="none" cap="none" strike="noStrike">
              <a:solidFill>
                <a:srgbClr val="000000"/>
              </a:solidFill>
              <a:latin typeface="Calibri"/>
              <a:ea typeface="Calibri"/>
              <a:cs typeface="Calibri"/>
              <a:sym typeface="Calibri"/>
            </a:endParaRPr>
          </a:p>
          <a:p>
            <a:pPr indent="-323850" lvl="1" marL="914400" marR="0" rtl="0" algn="just">
              <a:lnSpc>
                <a:spcPct val="115000"/>
              </a:lnSpc>
              <a:spcBef>
                <a:spcPts val="0"/>
              </a:spcBef>
              <a:spcAft>
                <a:spcPts val="0"/>
              </a:spcAft>
              <a:buClr>
                <a:srgbClr val="000000"/>
              </a:buClr>
              <a:buSzPts val="1500"/>
              <a:buFont typeface="Calibri"/>
              <a:buChar char="○"/>
            </a:pPr>
            <a:r>
              <a:rPr b="1" i="0" lang="en-US" sz="1500" u="none" cap="none" strike="noStrike">
                <a:solidFill>
                  <a:srgbClr val="000000"/>
                </a:solidFill>
                <a:latin typeface="Calibri"/>
                <a:ea typeface="Calibri"/>
                <a:cs typeface="Calibri"/>
                <a:sym typeface="Calibri"/>
              </a:rPr>
              <a:t>Ring Delegates</a:t>
            </a:r>
            <a:endParaRPr b="1" i="0" sz="1500" u="none" cap="none" strike="noStrike">
              <a:solidFill>
                <a:srgbClr val="000000"/>
              </a:solidFill>
              <a:latin typeface="Calibri"/>
              <a:ea typeface="Calibri"/>
              <a:cs typeface="Calibri"/>
              <a:sym typeface="Calibri"/>
            </a:endParaRPr>
          </a:p>
          <a:p>
            <a:pPr indent="-323850" lvl="1" marL="914400" marR="0" rtl="0" algn="just">
              <a:lnSpc>
                <a:spcPct val="115000"/>
              </a:lnSpc>
              <a:spcBef>
                <a:spcPts val="0"/>
              </a:spcBef>
              <a:spcAft>
                <a:spcPts val="0"/>
              </a:spcAft>
              <a:buClr>
                <a:srgbClr val="000000"/>
              </a:buClr>
              <a:buSzPts val="1500"/>
              <a:buFont typeface="Calibri"/>
              <a:buChar char="○"/>
            </a:pPr>
            <a:r>
              <a:rPr b="1" i="0" lang="en-US" sz="1500" u="none" cap="none" strike="noStrike">
                <a:solidFill>
                  <a:srgbClr val="000000"/>
                </a:solidFill>
                <a:latin typeface="Calibri"/>
                <a:ea typeface="Calibri"/>
                <a:cs typeface="Calibri"/>
                <a:sym typeface="Calibri"/>
              </a:rPr>
              <a:t>Ring Forwarding List</a:t>
            </a:r>
            <a:r>
              <a:rPr b="0" i="0" lang="en-US" sz="1500" u="none" cap="none" strike="noStrike">
                <a:solidFill>
                  <a:srgbClr val="000000"/>
                </a:solidFill>
                <a:latin typeface="Calibri"/>
                <a:ea typeface="Calibri"/>
                <a:cs typeface="Calibri"/>
                <a:sym typeface="Calibri"/>
              </a:rPr>
              <a:t> to the Forward List</a:t>
            </a:r>
            <a:endParaRPr b="0" i="0" sz="1500" u="none" cap="none" strike="noStrike">
              <a:solidFill>
                <a:srgbClr val="000000"/>
              </a:solidFill>
              <a:latin typeface="Calibri"/>
              <a:ea typeface="Calibri"/>
              <a:cs typeface="Calibri"/>
              <a:sym typeface="Calibri"/>
            </a:endParaRPr>
          </a:p>
          <a:p>
            <a:pPr indent="-323850" lvl="1" marL="914400" marR="0" rtl="0" algn="just">
              <a:lnSpc>
                <a:spcPct val="115000"/>
              </a:lnSpc>
              <a:spcBef>
                <a:spcPts val="0"/>
              </a:spcBef>
              <a:spcAft>
                <a:spcPts val="0"/>
              </a:spcAft>
              <a:buClr>
                <a:srgbClr val="000000"/>
              </a:buClr>
              <a:buSzPts val="1500"/>
              <a:buFont typeface="Calibri"/>
              <a:buChar char="○"/>
            </a:pPr>
            <a:r>
              <a:rPr b="1" i="0" lang="en-US" sz="1500" u="none" cap="none" strike="noStrike">
                <a:solidFill>
                  <a:srgbClr val="000000"/>
                </a:solidFill>
                <a:latin typeface="Calibri"/>
                <a:ea typeface="Calibri"/>
                <a:cs typeface="Calibri"/>
                <a:sym typeface="Calibri"/>
              </a:rPr>
              <a:t>Play Message</a:t>
            </a:r>
            <a:endParaRPr b="1" i="0" sz="1500" u="none" cap="none" strike="noStrike">
              <a:solidFill>
                <a:srgbClr val="000000"/>
              </a:solidFill>
              <a:latin typeface="Calibri"/>
              <a:ea typeface="Calibri"/>
              <a:cs typeface="Calibri"/>
              <a:sym typeface="Calibri"/>
            </a:endParaRPr>
          </a:p>
          <a:p>
            <a:pPr indent="-323850" lvl="2" marL="137160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Supports TTS (text-to-speech) or MP3 file upload.</a:t>
            </a:r>
            <a:endParaRPr b="0" i="0" sz="1500" u="none" cap="none" strike="noStrike">
              <a:solidFill>
                <a:srgbClr val="000000"/>
              </a:solidFill>
              <a:latin typeface="Calibri"/>
              <a:ea typeface="Calibri"/>
              <a:cs typeface="Calibri"/>
              <a:sym typeface="Calibri"/>
            </a:endParaRPr>
          </a:p>
          <a:p>
            <a:pPr indent="-323850" lvl="2" marL="137160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The message box is currently limited to </a:t>
            </a:r>
            <a:r>
              <a:rPr lang="en-US" sz="1500">
                <a:latin typeface="Calibri"/>
                <a:ea typeface="Calibri"/>
                <a:cs typeface="Calibri"/>
                <a:sym typeface="Calibri"/>
              </a:rPr>
              <a:t>2000</a:t>
            </a:r>
            <a:r>
              <a:rPr b="0" i="0" lang="en-US" sz="1500" u="none" cap="none" strike="noStrike">
                <a:solidFill>
                  <a:srgbClr val="000000"/>
                </a:solidFill>
                <a:latin typeface="Calibri"/>
                <a:ea typeface="Calibri"/>
                <a:cs typeface="Calibri"/>
                <a:sym typeface="Calibri"/>
              </a:rPr>
              <a:t> characters.</a:t>
            </a:r>
            <a:endParaRPr b="0" i="0" sz="1500" u="none" cap="none" strike="noStrike">
              <a:solidFill>
                <a:srgbClr val="000000"/>
              </a:solidFill>
              <a:latin typeface="Calibri"/>
              <a:ea typeface="Calibri"/>
              <a:cs typeface="Calibri"/>
              <a:sym typeface="Calibri"/>
            </a:endParaRPr>
          </a:p>
          <a:p>
            <a:pPr indent="-323850" lvl="2" marL="137160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Multiple language and accent options to choose from.</a:t>
            </a:r>
            <a:endParaRPr b="0" i="0" sz="1500" u="none" cap="none" strike="noStrike">
              <a:solidFill>
                <a:srgbClr val="000000"/>
              </a:solidFill>
              <a:latin typeface="Calibri"/>
              <a:ea typeface="Calibri"/>
              <a:cs typeface="Calibri"/>
              <a:sym typeface="Calibri"/>
            </a:endParaRPr>
          </a:p>
          <a:p>
            <a:pPr indent="-323850" lvl="2" marL="137160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Customizable pitch: the degree of highness or lowness of a tone; from 0 (lowest) to 9 (highest).</a:t>
            </a:r>
            <a:endParaRPr b="0" i="0" sz="1500" u="none" cap="none" strike="noStrike">
              <a:solidFill>
                <a:srgbClr val="000000"/>
              </a:solidFill>
              <a:latin typeface="Calibri"/>
              <a:ea typeface="Calibri"/>
              <a:cs typeface="Calibri"/>
              <a:sym typeface="Calibri"/>
            </a:endParaRPr>
          </a:p>
          <a:p>
            <a:pPr indent="-323850" lvl="2" marL="137160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Customizable speech rate: the speed; from 0 (slowest) to 9 (fastest).</a:t>
            </a:r>
            <a:endParaRPr b="0" i="0" sz="1500" u="none" cap="none" strike="noStrike">
              <a:solidFill>
                <a:srgbClr val="000000"/>
              </a:solidFill>
              <a:latin typeface="Calibri"/>
              <a:ea typeface="Calibri"/>
              <a:cs typeface="Calibri"/>
              <a:sym typeface="Calibri"/>
            </a:endParaRPr>
          </a:p>
          <a:p>
            <a:pPr indent="-323850" lvl="2" marL="137160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Gender of the voice options.</a:t>
            </a:r>
            <a:endParaRPr b="1" i="0" sz="1500" u="none" cap="none" strike="noStrike">
              <a:solidFill>
                <a:srgbClr val="000000"/>
              </a:solidFill>
              <a:latin typeface="Calibri"/>
              <a:ea typeface="Calibri"/>
              <a:cs typeface="Calibri"/>
              <a:sym typeface="Calibri"/>
            </a:endParaRPr>
          </a:p>
          <a:p>
            <a:pPr indent="-323850" lvl="1" marL="914400" marR="0" rtl="0" algn="just">
              <a:lnSpc>
                <a:spcPct val="115000"/>
              </a:lnSpc>
              <a:spcBef>
                <a:spcPts val="0"/>
              </a:spcBef>
              <a:spcAft>
                <a:spcPts val="0"/>
              </a:spcAft>
              <a:buClr>
                <a:srgbClr val="000000"/>
              </a:buClr>
              <a:buSzPts val="1500"/>
              <a:buFont typeface="Calibri"/>
              <a:buChar char="○"/>
            </a:pPr>
            <a:r>
              <a:rPr b="1" i="0" lang="en-US" sz="1500" u="none" cap="none" strike="noStrike">
                <a:solidFill>
                  <a:srgbClr val="000000"/>
                </a:solidFill>
                <a:latin typeface="Calibri"/>
                <a:ea typeface="Calibri"/>
                <a:cs typeface="Calibri"/>
                <a:sym typeface="Calibri"/>
              </a:rPr>
              <a:t>Record Voicemail</a:t>
            </a:r>
            <a:endParaRPr b="1" i="0" sz="1500" u="none" cap="none" strike="noStrike">
              <a:solidFill>
                <a:srgbClr val="000000"/>
              </a:solidFill>
              <a:latin typeface="Calibri"/>
              <a:ea typeface="Calibri"/>
              <a:cs typeface="Calibri"/>
              <a:sym typeface="Calibri"/>
            </a:endParaRPr>
          </a:p>
          <a:p>
            <a:pPr indent="-323850" lvl="2" marL="137160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Limitation: </a:t>
            </a:r>
            <a:r>
              <a:rPr lang="en-US" sz="1500">
                <a:latin typeface="Calibri"/>
                <a:ea typeface="Calibri"/>
                <a:cs typeface="Calibri"/>
                <a:sym typeface="Calibri"/>
              </a:rPr>
              <a:t>3 </a:t>
            </a:r>
            <a:r>
              <a:rPr b="0" i="0" lang="en-US" sz="1500" u="none" cap="none" strike="noStrike">
                <a:solidFill>
                  <a:srgbClr val="000000"/>
                </a:solidFill>
                <a:latin typeface="Calibri"/>
                <a:ea typeface="Calibri"/>
                <a:cs typeface="Calibri"/>
                <a:sym typeface="Calibri"/>
              </a:rPr>
              <a:t>minute/voicemail</a:t>
            </a:r>
            <a:endParaRPr b="0" i="0" sz="1500" u="none" cap="none" strike="noStrike">
              <a:solidFill>
                <a:srgbClr val="000000"/>
              </a:solidFill>
              <a:latin typeface="Calibri"/>
              <a:ea typeface="Calibri"/>
              <a:cs typeface="Calibri"/>
              <a:sym typeface="Calibri"/>
            </a:endParaRPr>
          </a:p>
          <a:p>
            <a:pPr indent="-323850" lvl="2" marL="1371600" rtl="0" algn="just">
              <a:lnSpc>
                <a:spcPct val="115000"/>
              </a:lnSpc>
              <a:spcBef>
                <a:spcPts val="0"/>
              </a:spcBef>
              <a:spcAft>
                <a:spcPts val="0"/>
              </a:spcAft>
              <a:buClr>
                <a:schemeClr val="dk1"/>
              </a:buClr>
              <a:buSzPts val="1500"/>
              <a:buFont typeface="Calibri"/>
              <a:buChar char="■"/>
            </a:pPr>
            <a:r>
              <a:rPr lang="en-US" sz="1500">
                <a:solidFill>
                  <a:schemeClr val="dk1"/>
                </a:solidFill>
                <a:latin typeface="Calibri"/>
                <a:ea typeface="Calibri"/>
                <a:cs typeface="Calibri"/>
                <a:sym typeface="Calibri"/>
              </a:rPr>
              <a:t>Enter email address for notification</a:t>
            </a:r>
            <a:endParaRPr sz="1500">
              <a:latin typeface="Calibri"/>
              <a:ea typeface="Calibri"/>
              <a:cs typeface="Calibri"/>
              <a:sym typeface="Calibri"/>
            </a:endParaRPr>
          </a:p>
          <a:p>
            <a:pPr indent="-323850" lvl="1" marL="91440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Simply </a:t>
            </a:r>
            <a:r>
              <a:rPr b="1" i="0" lang="en-US" sz="1500" u="none" cap="none" strike="noStrike">
                <a:solidFill>
                  <a:srgbClr val="000000"/>
                </a:solidFill>
                <a:latin typeface="Calibri"/>
                <a:ea typeface="Calibri"/>
                <a:cs typeface="Calibri"/>
                <a:sym typeface="Calibri"/>
              </a:rPr>
              <a:t>Hang Up</a:t>
            </a:r>
            <a:r>
              <a:rPr b="0" i="0" lang="en-US" sz="1500" u="none" cap="none" strike="noStrike">
                <a:solidFill>
                  <a:srgbClr val="000000"/>
                </a:solidFill>
                <a:latin typeface="Calibri"/>
                <a:ea typeface="Calibri"/>
                <a:cs typeface="Calibri"/>
                <a:sym typeface="Calibri"/>
              </a:rPr>
              <a:t> the incoming call</a:t>
            </a:r>
            <a:endParaRPr b="0" i="0" sz="1500" u="none" cap="none" strike="noStrike">
              <a:solidFill>
                <a:srgbClr val="000000"/>
              </a:solidFill>
              <a:latin typeface="Calibri"/>
              <a:ea typeface="Calibri"/>
              <a:cs typeface="Calibri"/>
              <a:sym typeface="Calibri"/>
            </a:endParaRPr>
          </a:p>
        </p:txBody>
      </p:sp>
      <p:pic>
        <p:nvPicPr>
          <p:cNvPr id="986" name="Google Shape;986;p24"/>
          <p:cNvPicPr preferRelativeResize="0"/>
          <p:nvPr/>
        </p:nvPicPr>
        <p:blipFill rotWithShape="1">
          <a:blip r:embed="rId4">
            <a:alphaModFix/>
          </a:blip>
          <a:srcRect b="32419" l="38892" r="15518" t="15575"/>
          <a:stretch/>
        </p:blipFill>
        <p:spPr>
          <a:xfrm>
            <a:off x="6655813" y="714425"/>
            <a:ext cx="5014426" cy="3089149"/>
          </a:xfrm>
          <a:prstGeom prst="rect">
            <a:avLst/>
          </a:prstGeom>
          <a:noFill/>
          <a:ln cap="flat" cmpd="sng" w="9525">
            <a:solidFill>
              <a:schemeClr val="dk2"/>
            </a:solidFill>
            <a:prstDash val="solid"/>
            <a:round/>
            <a:headEnd len="sm" w="sm" type="none"/>
            <a:tailEnd len="sm" w="sm" type="none"/>
          </a:ln>
        </p:spPr>
      </p:pic>
      <p:sp>
        <p:nvSpPr>
          <p:cNvPr id="987" name="Google Shape;987;p24"/>
          <p:cNvSpPr/>
          <p:nvPr/>
        </p:nvSpPr>
        <p:spPr>
          <a:xfrm>
            <a:off x="6852250" y="1787451"/>
            <a:ext cx="4620900" cy="1935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988" name="Google Shape;988;p24"/>
          <p:cNvPicPr preferRelativeResize="0"/>
          <p:nvPr/>
        </p:nvPicPr>
        <p:blipFill rotWithShape="1">
          <a:blip r:embed="rId5">
            <a:alphaModFix/>
          </a:blip>
          <a:srcRect b="25731" l="38923" r="16249" t="26207"/>
          <a:stretch/>
        </p:blipFill>
        <p:spPr>
          <a:xfrm>
            <a:off x="9298150" y="4023150"/>
            <a:ext cx="2782300" cy="1534174"/>
          </a:xfrm>
          <a:prstGeom prst="rect">
            <a:avLst/>
          </a:prstGeom>
          <a:noFill/>
          <a:ln cap="flat" cmpd="sng" w="9525">
            <a:solidFill>
              <a:srgbClr val="808080"/>
            </a:solidFill>
            <a:prstDash val="solid"/>
            <a:round/>
            <a:headEnd len="sm" w="sm" type="none"/>
            <a:tailEnd len="sm" w="sm" type="none"/>
          </a:ln>
        </p:spPr>
      </p:pic>
      <p:pic>
        <p:nvPicPr>
          <p:cNvPr id="989" name="Google Shape;989;p24"/>
          <p:cNvPicPr preferRelativeResize="0"/>
          <p:nvPr/>
        </p:nvPicPr>
        <p:blipFill rotWithShape="1">
          <a:blip r:embed="rId6">
            <a:alphaModFix/>
          </a:blip>
          <a:srcRect b="19320" l="38807" r="15898" t="15075"/>
          <a:stretch/>
        </p:blipFill>
        <p:spPr>
          <a:xfrm>
            <a:off x="6448025" y="4280175"/>
            <a:ext cx="2668027" cy="2086826"/>
          </a:xfrm>
          <a:prstGeom prst="rect">
            <a:avLst/>
          </a:prstGeom>
          <a:noFill/>
          <a:ln cap="flat" cmpd="sng" w="9525">
            <a:solidFill>
              <a:schemeClr val="dk2"/>
            </a:solidFill>
            <a:prstDash val="solid"/>
            <a:round/>
            <a:headEnd len="sm" w="sm" type="none"/>
            <a:tailEnd len="sm" w="sm" type="none"/>
          </a:ln>
        </p:spPr>
      </p:pic>
      <p:sp>
        <p:nvSpPr>
          <p:cNvPr id="990" name="Google Shape;990;p24"/>
          <p:cNvSpPr/>
          <p:nvPr/>
        </p:nvSpPr>
        <p:spPr>
          <a:xfrm>
            <a:off x="6495302" y="4583122"/>
            <a:ext cx="2570100" cy="454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cxnSp>
        <p:nvCxnSpPr>
          <p:cNvPr id="991" name="Google Shape;991;p24"/>
          <p:cNvCxnSpPr>
            <a:stCxn id="992" idx="1"/>
          </p:cNvCxnSpPr>
          <p:nvPr/>
        </p:nvCxnSpPr>
        <p:spPr>
          <a:xfrm>
            <a:off x="6905700" y="3202000"/>
            <a:ext cx="2379300" cy="953700"/>
          </a:xfrm>
          <a:prstGeom prst="bentConnector3">
            <a:avLst>
              <a:gd fmla="val -10008" name="adj1"/>
            </a:avLst>
          </a:prstGeom>
          <a:noFill/>
          <a:ln cap="flat" cmpd="sng" w="9525">
            <a:solidFill>
              <a:srgbClr val="FF0000"/>
            </a:solidFill>
            <a:prstDash val="solid"/>
            <a:round/>
            <a:headEnd len="med" w="med" type="none"/>
            <a:tailEnd len="med" w="med" type="stealth"/>
          </a:ln>
        </p:spPr>
      </p:cxnSp>
      <p:cxnSp>
        <p:nvCxnSpPr>
          <p:cNvPr id="993" name="Google Shape;993;p24"/>
          <p:cNvCxnSpPr>
            <a:stCxn id="994" idx="1"/>
            <a:endCxn id="989" idx="1"/>
          </p:cNvCxnSpPr>
          <p:nvPr/>
        </p:nvCxnSpPr>
        <p:spPr>
          <a:xfrm flipH="1">
            <a:off x="6447900" y="2904100"/>
            <a:ext cx="457800" cy="2419500"/>
          </a:xfrm>
          <a:prstGeom prst="bentConnector3">
            <a:avLst>
              <a:gd fmla="val 151988" name="adj1"/>
            </a:avLst>
          </a:prstGeom>
          <a:noFill/>
          <a:ln cap="flat" cmpd="sng" w="9525">
            <a:solidFill>
              <a:srgbClr val="FF0000"/>
            </a:solidFill>
            <a:prstDash val="solid"/>
            <a:round/>
            <a:headEnd len="med" w="med" type="none"/>
            <a:tailEnd len="med" w="med" type="stealth"/>
          </a:ln>
        </p:spPr>
      </p:cxnSp>
      <p:sp>
        <p:nvSpPr>
          <p:cNvPr id="992" name="Google Shape;992;p24"/>
          <p:cNvSpPr/>
          <p:nvPr/>
        </p:nvSpPr>
        <p:spPr>
          <a:xfrm>
            <a:off x="6905700" y="3097450"/>
            <a:ext cx="1056000" cy="209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994" name="Google Shape;994;p24"/>
          <p:cNvSpPr/>
          <p:nvPr/>
        </p:nvSpPr>
        <p:spPr>
          <a:xfrm>
            <a:off x="6905700" y="2799550"/>
            <a:ext cx="1056000" cy="209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995" name="Google Shape;995;p24"/>
          <p:cNvSpPr/>
          <p:nvPr/>
        </p:nvSpPr>
        <p:spPr>
          <a:xfrm>
            <a:off x="9353250" y="4075873"/>
            <a:ext cx="1937400" cy="165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996" name="Google Shape;996;p24"/>
          <p:cNvSpPr/>
          <p:nvPr/>
        </p:nvSpPr>
        <p:spPr>
          <a:xfrm>
            <a:off x="8543088" y="947850"/>
            <a:ext cx="1239900" cy="209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1" name="Shape 1001"/>
        <p:cNvGrpSpPr/>
        <p:nvPr/>
      </p:nvGrpSpPr>
      <p:grpSpPr>
        <a:xfrm>
          <a:off x="0" y="0"/>
          <a:ext cx="0" cy="0"/>
          <a:chOff x="0" y="0"/>
          <a:chExt cx="0" cy="0"/>
        </a:xfrm>
      </p:grpSpPr>
      <p:sp>
        <p:nvSpPr>
          <p:cNvPr id="1002" name="Google Shape;1002;p25"/>
          <p:cNvSpPr txBox="1"/>
          <p:nvPr/>
        </p:nvSpPr>
        <p:spPr>
          <a:xfrm>
            <a:off x="299506" y="301200"/>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Settings</a:t>
            </a:r>
            <a:r>
              <a:rPr b="0" i="0" lang="en-US" sz="2800" u="none" cap="none" strike="noStrike">
                <a:solidFill>
                  <a:schemeClr val="dk1"/>
                </a:solidFill>
                <a:latin typeface="Arial"/>
                <a:ea typeface="Arial"/>
                <a:cs typeface="Arial"/>
                <a:sym typeface="Arial"/>
              </a:rPr>
              <a:t> (Inbound Call)</a:t>
            </a:r>
            <a:endParaRPr b="0" i="0" sz="4400" u="none" cap="none" strike="noStrike">
              <a:solidFill>
                <a:schemeClr val="dk1"/>
              </a:solidFill>
              <a:latin typeface="Arial"/>
              <a:ea typeface="Arial"/>
              <a:cs typeface="Arial"/>
              <a:sym typeface="Arial"/>
            </a:endParaRPr>
          </a:p>
        </p:txBody>
      </p:sp>
      <p:sp>
        <p:nvSpPr>
          <p:cNvPr id="1003" name="Google Shape;1003;p25"/>
          <p:cNvSpPr txBox="1"/>
          <p:nvPr/>
        </p:nvSpPr>
        <p:spPr>
          <a:xfrm>
            <a:off x="299500" y="1129500"/>
            <a:ext cx="5540100" cy="4919400"/>
          </a:xfrm>
          <a:prstGeom prst="rect">
            <a:avLst/>
          </a:prstGeom>
          <a:noFill/>
          <a:ln>
            <a:noFill/>
          </a:ln>
        </p:spPr>
        <p:txBody>
          <a:bodyPr anchorCtr="0" anchor="t" bIns="121900" lIns="121900" spcFirstLastPara="1" rIns="121900" wrap="square" tIns="121900">
            <a:noAutofit/>
          </a:bodyPr>
          <a:lstStyle/>
          <a:p>
            <a:pPr indent="0" lvl="0" marL="0" marR="0" rtl="0" algn="just">
              <a:lnSpc>
                <a:spcPct val="115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During </a:t>
            </a:r>
            <a:r>
              <a:rPr b="1" i="0" lang="en-US" sz="1600" u="none" cap="none" strike="noStrike">
                <a:solidFill>
                  <a:srgbClr val="000000"/>
                </a:solidFill>
                <a:latin typeface="Calibri"/>
                <a:ea typeface="Calibri"/>
                <a:cs typeface="Calibri"/>
                <a:sym typeface="Calibri"/>
              </a:rPr>
              <a:t>Public Holidays</a:t>
            </a:r>
            <a:r>
              <a:rPr b="0" i="0" lang="en-US" sz="1600" u="none" cap="none" strike="noStrike">
                <a:solidFill>
                  <a:srgbClr val="000000"/>
                </a:solidFill>
                <a:latin typeface="Calibri"/>
                <a:ea typeface="Calibri"/>
                <a:cs typeface="Calibri"/>
                <a:sym typeface="Calibri"/>
              </a:rPr>
              <a:t>, users can trigger the below actions: </a:t>
            </a:r>
            <a:endParaRPr b="0" i="0" sz="1600" u="none" cap="none" strike="noStrike">
              <a:solidFill>
                <a:srgbClr val="000000"/>
              </a:solidFill>
              <a:latin typeface="Calibri"/>
              <a:ea typeface="Calibri"/>
              <a:cs typeface="Calibri"/>
              <a:sym typeface="Calibri"/>
            </a:endParaRPr>
          </a:p>
          <a:p>
            <a:pPr indent="-323850" lvl="1" marL="914400" marR="0" rtl="0" algn="just">
              <a:lnSpc>
                <a:spcPct val="115000"/>
              </a:lnSpc>
              <a:spcBef>
                <a:spcPts val="0"/>
              </a:spcBef>
              <a:spcAft>
                <a:spcPts val="0"/>
              </a:spcAft>
              <a:buClr>
                <a:srgbClr val="000000"/>
              </a:buClr>
              <a:buSzPts val="1500"/>
              <a:buFont typeface="Calibri"/>
              <a:buChar char="○"/>
            </a:pPr>
            <a:r>
              <a:rPr b="1" i="0" lang="en-US" sz="1500" u="none" cap="none" strike="noStrike">
                <a:solidFill>
                  <a:srgbClr val="000000"/>
                </a:solidFill>
                <a:latin typeface="Calibri"/>
                <a:ea typeface="Calibri"/>
                <a:cs typeface="Calibri"/>
                <a:sym typeface="Calibri"/>
              </a:rPr>
              <a:t>Ring Devices</a:t>
            </a:r>
            <a:endParaRPr b="1" i="0" sz="1500" u="none" cap="none" strike="noStrike">
              <a:solidFill>
                <a:srgbClr val="000000"/>
              </a:solidFill>
              <a:latin typeface="Calibri"/>
              <a:ea typeface="Calibri"/>
              <a:cs typeface="Calibri"/>
              <a:sym typeface="Calibri"/>
            </a:endParaRPr>
          </a:p>
          <a:p>
            <a:pPr indent="-323850" lvl="1" marL="914400" marR="0" rtl="0" algn="just">
              <a:lnSpc>
                <a:spcPct val="115000"/>
              </a:lnSpc>
              <a:spcBef>
                <a:spcPts val="0"/>
              </a:spcBef>
              <a:spcAft>
                <a:spcPts val="0"/>
              </a:spcAft>
              <a:buClr>
                <a:srgbClr val="000000"/>
              </a:buClr>
              <a:buSzPts val="1500"/>
              <a:buFont typeface="Calibri"/>
              <a:buChar char="○"/>
            </a:pPr>
            <a:r>
              <a:rPr b="1" i="0" lang="en-US" sz="1500" u="none" cap="none" strike="noStrike">
                <a:solidFill>
                  <a:srgbClr val="000000"/>
                </a:solidFill>
                <a:latin typeface="Calibri"/>
                <a:ea typeface="Calibri"/>
                <a:cs typeface="Calibri"/>
                <a:sym typeface="Calibri"/>
              </a:rPr>
              <a:t>Ring Delegates</a:t>
            </a:r>
            <a:endParaRPr b="1" i="0" sz="1500" u="none" cap="none" strike="noStrike">
              <a:solidFill>
                <a:srgbClr val="000000"/>
              </a:solidFill>
              <a:latin typeface="Calibri"/>
              <a:ea typeface="Calibri"/>
              <a:cs typeface="Calibri"/>
              <a:sym typeface="Calibri"/>
            </a:endParaRPr>
          </a:p>
          <a:p>
            <a:pPr indent="-323850" lvl="1" marL="914400" marR="0" rtl="0" algn="just">
              <a:lnSpc>
                <a:spcPct val="115000"/>
              </a:lnSpc>
              <a:spcBef>
                <a:spcPts val="0"/>
              </a:spcBef>
              <a:spcAft>
                <a:spcPts val="0"/>
              </a:spcAft>
              <a:buClr>
                <a:srgbClr val="000000"/>
              </a:buClr>
              <a:buSzPts val="1500"/>
              <a:buFont typeface="Calibri"/>
              <a:buChar char="○"/>
            </a:pPr>
            <a:r>
              <a:rPr b="1" i="0" lang="en-US" sz="1500" u="none" cap="none" strike="noStrike">
                <a:solidFill>
                  <a:srgbClr val="000000"/>
                </a:solidFill>
                <a:latin typeface="Calibri"/>
                <a:ea typeface="Calibri"/>
                <a:cs typeface="Calibri"/>
                <a:sym typeface="Calibri"/>
              </a:rPr>
              <a:t>Ring Forwarding List</a:t>
            </a:r>
            <a:r>
              <a:rPr b="0" i="0" lang="en-US" sz="1500" u="none" cap="none" strike="noStrike">
                <a:solidFill>
                  <a:srgbClr val="000000"/>
                </a:solidFill>
                <a:latin typeface="Calibri"/>
                <a:ea typeface="Calibri"/>
                <a:cs typeface="Calibri"/>
                <a:sym typeface="Calibri"/>
              </a:rPr>
              <a:t> to the Forward List</a:t>
            </a:r>
            <a:endParaRPr b="0" i="0" sz="1500" u="none" cap="none" strike="noStrike">
              <a:solidFill>
                <a:srgbClr val="000000"/>
              </a:solidFill>
              <a:latin typeface="Calibri"/>
              <a:ea typeface="Calibri"/>
              <a:cs typeface="Calibri"/>
              <a:sym typeface="Calibri"/>
            </a:endParaRPr>
          </a:p>
          <a:p>
            <a:pPr indent="-323850" lvl="1" marL="914400" marR="0" rtl="0" algn="just">
              <a:lnSpc>
                <a:spcPct val="115000"/>
              </a:lnSpc>
              <a:spcBef>
                <a:spcPts val="0"/>
              </a:spcBef>
              <a:spcAft>
                <a:spcPts val="0"/>
              </a:spcAft>
              <a:buClr>
                <a:srgbClr val="000000"/>
              </a:buClr>
              <a:buSzPts val="1500"/>
              <a:buFont typeface="Calibri"/>
              <a:buChar char="○"/>
            </a:pPr>
            <a:r>
              <a:rPr b="1" i="0" lang="en-US" sz="1500" u="none" cap="none" strike="noStrike">
                <a:solidFill>
                  <a:srgbClr val="000000"/>
                </a:solidFill>
                <a:latin typeface="Calibri"/>
                <a:ea typeface="Calibri"/>
                <a:cs typeface="Calibri"/>
                <a:sym typeface="Calibri"/>
              </a:rPr>
              <a:t>Play Message</a:t>
            </a:r>
            <a:endParaRPr b="1" i="0" sz="1500" u="none" cap="none" strike="noStrike">
              <a:solidFill>
                <a:srgbClr val="000000"/>
              </a:solidFill>
              <a:latin typeface="Calibri"/>
              <a:ea typeface="Calibri"/>
              <a:cs typeface="Calibri"/>
              <a:sym typeface="Calibri"/>
            </a:endParaRPr>
          </a:p>
          <a:p>
            <a:pPr indent="-323850" lvl="2" marL="137160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Supports TTS (text-to-speech) or MP3 file upload.</a:t>
            </a:r>
            <a:endParaRPr b="0" i="0" sz="1500" u="none" cap="none" strike="noStrike">
              <a:solidFill>
                <a:srgbClr val="000000"/>
              </a:solidFill>
              <a:latin typeface="Calibri"/>
              <a:ea typeface="Calibri"/>
              <a:cs typeface="Calibri"/>
              <a:sym typeface="Calibri"/>
            </a:endParaRPr>
          </a:p>
          <a:p>
            <a:pPr indent="-323850" lvl="2" marL="137160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The message box is currently limited to </a:t>
            </a:r>
            <a:r>
              <a:rPr lang="en-US" sz="1500">
                <a:latin typeface="Calibri"/>
                <a:ea typeface="Calibri"/>
                <a:cs typeface="Calibri"/>
                <a:sym typeface="Calibri"/>
              </a:rPr>
              <a:t>200</a:t>
            </a:r>
            <a:r>
              <a:rPr b="0" i="0" lang="en-US" sz="1500" u="none" cap="none" strike="noStrike">
                <a:solidFill>
                  <a:srgbClr val="000000"/>
                </a:solidFill>
                <a:latin typeface="Calibri"/>
                <a:ea typeface="Calibri"/>
                <a:cs typeface="Calibri"/>
                <a:sym typeface="Calibri"/>
              </a:rPr>
              <a:t>0 characters.</a:t>
            </a:r>
            <a:endParaRPr b="0" i="0" sz="1500" u="none" cap="none" strike="noStrike">
              <a:solidFill>
                <a:srgbClr val="000000"/>
              </a:solidFill>
              <a:latin typeface="Calibri"/>
              <a:ea typeface="Calibri"/>
              <a:cs typeface="Calibri"/>
              <a:sym typeface="Calibri"/>
            </a:endParaRPr>
          </a:p>
          <a:p>
            <a:pPr indent="-323850" lvl="2" marL="137160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Multiple language and accent options to choose from.</a:t>
            </a:r>
            <a:endParaRPr b="0" i="0" sz="1500" u="none" cap="none" strike="noStrike">
              <a:solidFill>
                <a:srgbClr val="000000"/>
              </a:solidFill>
              <a:latin typeface="Calibri"/>
              <a:ea typeface="Calibri"/>
              <a:cs typeface="Calibri"/>
              <a:sym typeface="Calibri"/>
            </a:endParaRPr>
          </a:p>
          <a:p>
            <a:pPr indent="-323850" lvl="2" marL="137160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Customizable pitch: the degree of highness or lowness of a tone; from 0 (lowest) to 9 (highest).</a:t>
            </a:r>
            <a:endParaRPr b="0" i="0" sz="1500" u="none" cap="none" strike="noStrike">
              <a:solidFill>
                <a:srgbClr val="000000"/>
              </a:solidFill>
              <a:latin typeface="Calibri"/>
              <a:ea typeface="Calibri"/>
              <a:cs typeface="Calibri"/>
              <a:sym typeface="Calibri"/>
            </a:endParaRPr>
          </a:p>
          <a:p>
            <a:pPr indent="-323850" lvl="2" marL="137160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Customizable speech rate: the speed; from 0 (slowest) to 9 (fastest).</a:t>
            </a:r>
            <a:endParaRPr b="0" i="0" sz="1500" u="none" cap="none" strike="noStrike">
              <a:solidFill>
                <a:srgbClr val="000000"/>
              </a:solidFill>
              <a:latin typeface="Calibri"/>
              <a:ea typeface="Calibri"/>
              <a:cs typeface="Calibri"/>
              <a:sym typeface="Calibri"/>
            </a:endParaRPr>
          </a:p>
          <a:p>
            <a:pPr indent="-323850" lvl="2" marL="137160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Gender of the voice options.</a:t>
            </a:r>
            <a:endParaRPr b="1" i="0" sz="1500" u="none" cap="none" strike="noStrike">
              <a:solidFill>
                <a:srgbClr val="000000"/>
              </a:solidFill>
              <a:latin typeface="Calibri"/>
              <a:ea typeface="Calibri"/>
              <a:cs typeface="Calibri"/>
              <a:sym typeface="Calibri"/>
            </a:endParaRPr>
          </a:p>
          <a:p>
            <a:pPr indent="-323850" lvl="1" marL="914400" marR="0" rtl="0" algn="just">
              <a:lnSpc>
                <a:spcPct val="115000"/>
              </a:lnSpc>
              <a:spcBef>
                <a:spcPts val="0"/>
              </a:spcBef>
              <a:spcAft>
                <a:spcPts val="0"/>
              </a:spcAft>
              <a:buClr>
                <a:srgbClr val="000000"/>
              </a:buClr>
              <a:buSzPts val="1500"/>
              <a:buFont typeface="Calibri"/>
              <a:buChar char="○"/>
            </a:pPr>
            <a:r>
              <a:rPr b="1" i="0" lang="en-US" sz="1500" u="none" cap="none" strike="noStrike">
                <a:solidFill>
                  <a:srgbClr val="000000"/>
                </a:solidFill>
                <a:latin typeface="Calibri"/>
                <a:ea typeface="Calibri"/>
                <a:cs typeface="Calibri"/>
                <a:sym typeface="Calibri"/>
              </a:rPr>
              <a:t>Record Voicemail</a:t>
            </a:r>
            <a:endParaRPr b="1" i="0" sz="1500" u="none" cap="none" strike="noStrike">
              <a:solidFill>
                <a:srgbClr val="000000"/>
              </a:solidFill>
              <a:latin typeface="Calibri"/>
              <a:ea typeface="Calibri"/>
              <a:cs typeface="Calibri"/>
              <a:sym typeface="Calibri"/>
            </a:endParaRPr>
          </a:p>
          <a:p>
            <a:pPr indent="-323850" lvl="2" marL="137160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Limitation: </a:t>
            </a:r>
            <a:r>
              <a:rPr lang="en-US" sz="1500">
                <a:latin typeface="Calibri"/>
                <a:ea typeface="Calibri"/>
                <a:cs typeface="Calibri"/>
                <a:sym typeface="Calibri"/>
              </a:rPr>
              <a:t>3</a:t>
            </a:r>
            <a:r>
              <a:rPr b="0" i="0" lang="en-US" sz="1500" u="none" cap="none" strike="noStrike">
                <a:solidFill>
                  <a:srgbClr val="000000"/>
                </a:solidFill>
                <a:latin typeface="Calibri"/>
                <a:ea typeface="Calibri"/>
                <a:cs typeface="Calibri"/>
                <a:sym typeface="Calibri"/>
              </a:rPr>
              <a:t> minute/voicemail</a:t>
            </a:r>
            <a:endParaRPr b="0" i="0" sz="1500" u="none" cap="none" strike="noStrike">
              <a:solidFill>
                <a:srgbClr val="000000"/>
              </a:solidFill>
              <a:latin typeface="Calibri"/>
              <a:ea typeface="Calibri"/>
              <a:cs typeface="Calibri"/>
              <a:sym typeface="Calibri"/>
            </a:endParaRPr>
          </a:p>
          <a:p>
            <a:pPr indent="-323850" lvl="2" marL="1371600" rtl="0" algn="just">
              <a:lnSpc>
                <a:spcPct val="115000"/>
              </a:lnSpc>
              <a:spcBef>
                <a:spcPts val="0"/>
              </a:spcBef>
              <a:spcAft>
                <a:spcPts val="0"/>
              </a:spcAft>
              <a:buClr>
                <a:schemeClr val="dk1"/>
              </a:buClr>
              <a:buSzPts val="1500"/>
              <a:buFont typeface="Calibri"/>
              <a:buChar char="■"/>
            </a:pPr>
            <a:r>
              <a:rPr lang="en-US" sz="1500">
                <a:solidFill>
                  <a:schemeClr val="dk1"/>
                </a:solidFill>
                <a:latin typeface="Calibri"/>
                <a:ea typeface="Calibri"/>
                <a:cs typeface="Calibri"/>
                <a:sym typeface="Calibri"/>
              </a:rPr>
              <a:t>Enter email address for notification</a:t>
            </a:r>
            <a:endParaRPr sz="1500">
              <a:latin typeface="Calibri"/>
              <a:ea typeface="Calibri"/>
              <a:cs typeface="Calibri"/>
              <a:sym typeface="Calibri"/>
            </a:endParaRPr>
          </a:p>
          <a:p>
            <a:pPr indent="-323850" lvl="1" marL="91440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Simply </a:t>
            </a:r>
            <a:r>
              <a:rPr b="1" i="0" lang="en-US" sz="1500" u="none" cap="none" strike="noStrike">
                <a:solidFill>
                  <a:srgbClr val="000000"/>
                </a:solidFill>
                <a:latin typeface="Calibri"/>
                <a:ea typeface="Calibri"/>
                <a:cs typeface="Calibri"/>
                <a:sym typeface="Calibri"/>
              </a:rPr>
              <a:t>Hang Up</a:t>
            </a:r>
            <a:r>
              <a:rPr b="0" i="0" lang="en-US" sz="1500" u="none" cap="none" strike="noStrike">
                <a:solidFill>
                  <a:srgbClr val="000000"/>
                </a:solidFill>
                <a:latin typeface="Calibri"/>
                <a:ea typeface="Calibri"/>
                <a:cs typeface="Calibri"/>
                <a:sym typeface="Calibri"/>
              </a:rPr>
              <a:t> the incoming call</a:t>
            </a:r>
            <a:endParaRPr b="0" i="0" sz="1500" u="none" cap="none" strike="noStrike">
              <a:solidFill>
                <a:srgbClr val="000000"/>
              </a:solidFill>
              <a:latin typeface="Calibri"/>
              <a:ea typeface="Calibri"/>
              <a:cs typeface="Calibri"/>
              <a:sym typeface="Calibri"/>
            </a:endParaRPr>
          </a:p>
        </p:txBody>
      </p:sp>
      <p:pic>
        <p:nvPicPr>
          <p:cNvPr id="1004" name="Google Shape;1004;p25"/>
          <p:cNvPicPr preferRelativeResize="0"/>
          <p:nvPr/>
        </p:nvPicPr>
        <p:blipFill rotWithShape="1">
          <a:blip r:embed="rId4">
            <a:alphaModFix/>
          </a:blip>
          <a:srcRect b="32419" l="38892" r="15518" t="15575"/>
          <a:stretch/>
        </p:blipFill>
        <p:spPr>
          <a:xfrm>
            <a:off x="6655813" y="714425"/>
            <a:ext cx="5014426" cy="3089149"/>
          </a:xfrm>
          <a:prstGeom prst="rect">
            <a:avLst/>
          </a:prstGeom>
          <a:noFill/>
          <a:ln cap="flat" cmpd="sng" w="9525">
            <a:solidFill>
              <a:schemeClr val="dk2"/>
            </a:solidFill>
            <a:prstDash val="solid"/>
            <a:round/>
            <a:headEnd len="sm" w="sm" type="none"/>
            <a:tailEnd len="sm" w="sm" type="none"/>
          </a:ln>
        </p:spPr>
      </p:pic>
      <p:sp>
        <p:nvSpPr>
          <p:cNvPr id="1005" name="Google Shape;1005;p25"/>
          <p:cNvSpPr/>
          <p:nvPr/>
        </p:nvSpPr>
        <p:spPr>
          <a:xfrm>
            <a:off x="6852250" y="1787451"/>
            <a:ext cx="4620900" cy="1935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006" name="Google Shape;1006;p25"/>
          <p:cNvPicPr preferRelativeResize="0"/>
          <p:nvPr/>
        </p:nvPicPr>
        <p:blipFill rotWithShape="1">
          <a:blip r:embed="rId5">
            <a:alphaModFix/>
          </a:blip>
          <a:srcRect b="25731" l="38923" r="16249" t="26207"/>
          <a:stretch/>
        </p:blipFill>
        <p:spPr>
          <a:xfrm>
            <a:off x="9298150" y="4023150"/>
            <a:ext cx="2782300" cy="1534174"/>
          </a:xfrm>
          <a:prstGeom prst="rect">
            <a:avLst/>
          </a:prstGeom>
          <a:noFill/>
          <a:ln cap="flat" cmpd="sng" w="9525">
            <a:solidFill>
              <a:srgbClr val="808080"/>
            </a:solidFill>
            <a:prstDash val="solid"/>
            <a:round/>
            <a:headEnd len="sm" w="sm" type="none"/>
            <a:tailEnd len="sm" w="sm" type="none"/>
          </a:ln>
        </p:spPr>
      </p:pic>
      <p:pic>
        <p:nvPicPr>
          <p:cNvPr id="1007" name="Google Shape;1007;p25"/>
          <p:cNvPicPr preferRelativeResize="0"/>
          <p:nvPr/>
        </p:nvPicPr>
        <p:blipFill rotWithShape="1">
          <a:blip r:embed="rId6">
            <a:alphaModFix/>
          </a:blip>
          <a:srcRect b="19320" l="38807" r="15898" t="15075"/>
          <a:stretch/>
        </p:blipFill>
        <p:spPr>
          <a:xfrm>
            <a:off x="6448025" y="4280175"/>
            <a:ext cx="2668027" cy="2086826"/>
          </a:xfrm>
          <a:prstGeom prst="rect">
            <a:avLst/>
          </a:prstGeom>
          <a:noFill/>
          <a:ln cap="flat" cmpd="sng" w="9525">
            <a:solidFill>
              <a:schemeClr val="dk2"/>
            </a:solidFill>
            <a:prstDash val="solid"/>
            <a:round/>
            <a:headEnd len="sm" w="sm" type="none"/>
            <a:tailEnd len="sm" w="sm" type="none"/>
          </a:ln>
        </p:spPr>
      </p:pic>
      <p:sp>
        <p:nvSpPr>
          <p:cNvPr id="1008" name="Google Shape;1008;p25"/>
          <p:cNvSpPr/>
          <p:nvPr/>
        </p:nvSpPr>
        <p:spPr>
          <a:xfrm>
            <a:off x="6495302" y="4583122"/>
            <a:ext cx="2570100" cy="454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cxnSp>
        <p:nvCxnSpPr>
          <p:cNvPr id="1009" name="Google Shape;1009;p25"/>
          <p:cNvCxnSpPr>
            <a:stCxn id="1010" idx="1"/>
          </p:cNvCxnSpPr>
          <p:nvPr/>
        </p:nvCxnSpPr>
        <p:spPr>
          <a:xfrm>
            <a:off x="6905700" y="3202000"/>
            <a:ext cx="2379300" cy="953700"/>
          </a:xfrm>
          <a:prstGeom prst="bentConnector3">
            <a:avLst>
              <a:gd fmla="val -10008" name="adj1"/>
            </a:avLst>
          </a:prstGeom>
          <a:noFill/>
          <a:ln cap="flat" cmpd="sng" w="9525">
            <a:solidFill>
              <a:srgbClr val="FF0000"/>
            </a:solidFill>
            <a:prstDash val="solid"/>
            <a:round/>
            <a:headEnd len="med" w="med" type="none"/>
            <a:tailEnd len="med" w="med" type="stealth"/>
          </a:ln>
        </p:spPr>
      </p:cxnSp>
      <p:cxnSp>
        <p:nvCxnSpPr>
          <p:cNvPr id="1011" name="Google Shape;1011;p25"/>
          <p:cNvCxnSpPr>
            <a:stCxn id="1012" idx="1"/>
            <a:endCxn id="1007" idx="1"/>
          </p:cNvCxnSpPr>
          <p:nvPr/>
        </p:nvCxnSpPr>
        <p:spPr>
          <a:xfrm flipH="1">
            <a:off x="6447900" y="2904100"/>
            <a:ext cx="457800" cy="2419500"/>
          </a:xfrm>
          <a:prstGeom prst="bentConnector3">
            <a:avLst>
              <a:gd fmla="val 151988" name="adj1"/>
            </a:avLst>
          </a:prstGeom>
          <a:noFill/>
          <a:ln cap="flat" cmpd="sng" w="9525">
            <a:solidFill>
              <a:srgbClr val="FF0000"/>
            </a:solidFill>
            <a:prstDash val="solid"/>
            <a:round/>
            <a:headEnd len="med" w="med" type="none"/>
            <a:tailEnd len="med" w="med" type="stealth"/>
          </a:ln>
        </p:spPr>
      </p:cxnSp>
      <p:sp>
        <p:nvSpPr>
          <p:cNvPr id="1010" name="Google Shape;1010;p25"/>
          <p:cNvSpPr/>
          <p:nvPr/>
        </p:nvSpPr>
        <p:spPr>
          <a:xfrm>
            <a:off x="6905700" y="3097450"/>
            <a:ext cx="1056000" cy="209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1012" name="Google Shape;1012;p25"/>
          <p:cNvSpPr/>
          <p:nvPr/>
        </p:nvSpPr>
        <p:spPr>
          <a:xfrm>
            <a:off x="6905700" y="2799550"/>
            <a:ext cx="1056000" cy="209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1013" name="Google Shape;1013;p25"/>
          <p:cNvSpPr/>
          <p:nvPr/>
        </p:nvSpPr>
        <p:spPr>
          <a:xfrm>
            <a:off x="9353250" y="4075873"/>
            <a:ext cx="1937400" cy="165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pic>
        <p:nvPicPr>
          <p:cNvPr id="1014" name="Google Shape;1014;p25"/>
          <p:cNvPicPr preferRelativeResize="0"/>
          <p:nvPr/>
        </p:nvPicPr>
        <p:blipFill rotWithShape="1">
          <a:blip r:embed="rId7">
            <a:alphaModFix/>
          </a:blip>
          <a:srcRect b="74560" l="39013" r="16307" t="15867"/>
          <a:stretch/>
        </p:blipFill>
        <p:spPr>
          <a:xfrm>
            <a:off x="6655500" y="714425"/>
            <a:ext cx="5014426" cy="580199"/>
          </a:xfrm>
          <a:prstGeom prst="rect">
            <a:avLst/>
          </a:prstGeom>
          <a:noFill/>
          <a:ln>
            <a:noFill/>
          </a:ln>
        </p:spPr>
      </p:pic>
      <p:sp>
        <p:nvSpPr>
          <p:cNvPr id="1015" name="Google Shape;1015;p25"/>
          <p:cNvSpPr/>
          <p:nvPr/>
        </p:nvSpPr>
        <p:spPr>
          <a:xfrm>
            <a:off x="10287150" y="930625"/>
            <a:ext cx="1056000" cy="237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grpSp>
        <p:nvGrpSpPr>
          <p:cNvPr id="641" name="Google Shape;641;p2"/>
          <p:cNvGrpSpPr/>
          <p:nvPr/>
        </p:nvGrpSpPr>
        <p:grpSpPr>
          <a:xfrm>
            <a:off x="6699232" y="555221"/>
            <a:ext cx="5081792" cy="5747560"/>
            <a:chOff x="6858082" y="362184"/>
            <a:chExt cx="5081792" cy="5747560"/>
          </a:xfrm>
        </p:grpSpPr>
        <p:grpSp>
          <p:nvGrpSpPr>
            <p:cNvPr id="642" name="Google Shape;642;p2"/>
            <p:cNvGrpSpPr/>
            <p:nvPr/>
          </p:nvGrpSpPr>
          <p:grpSpPr>
            <a:xfrm>
              <a:off x="6858082" y="362184"/>
              <a:ext cx="4233271" cy="401481"/>
              <a:chOff x="7911088" y="3244650"/>
              <a:chExt cx="4887739" cy="453600"/>
            </a:xfrm>
          </p:grpSpPr>
          <p:cxnSp>
            <p:nvCxnSpPr>
              <p:cNvPr id="643" name="Google Shape;643;p2"/>
              <p:cNvCxnSpPr/>
              <p:nvPr/>
            </p:nvCxnSpPr>
            <p:spPr>
              <a:xfrm>
                <a:off x="7911088" y="3686638"/>
                <a:ext cx="3862200" cy="0"/>
              </a:xfrm>
              <a:prstGeom prst="straightConnector1">
                <a:avLst/>
              </a:prstGeom>
              <a:noFill/>
              <a:ln cap="flat" cmpd="sng" w="9525">
                <a:solidFill>
                  <a:srgbClr val="FFFFFF"/>
                </a:solidFill>
                <a:prstDash val="solid"/>
                <a:round/>
                <a:headEnd len="sm" w="sm" type="none"/>
                <a:tailEnd len="sm" w="sm" type="none"/>
              </a:ln>
            </p:spPr>
          </p:cxnSp>
          <p:sp>
            <p:nvSpPr>
              <p:cNvPr id="644" name="Google Shape;644;p2"/>
              <p:cNvSpPr txBox="1"/>
              <p:nvPr/>
            </p:nvSpPr>
            <p:spPr>
              <a:xfrm>
                <a:off x="7928927" y="3244650"/>
                <a:ext cx="4869900" cy="453600"/>
              </a:xfrm>
              <a:prstGeom prst="rect">
                <a:avLst/>
              </a:prstGeom>
              <a:noFill/>
              <a:ln>
                <a:noFill/>
              </a:ln>
            </p:spPr>
            <p:txBody>
              <a:bodyPr anchorCtr="0" anchor="t" bIns="0" lIns="0" spcFirstLastPara="1" rIns="0" wrap="square" tIns="16500">
                <a:spAutoFit/>
              </a:bodyPr>
              <a:lstStyle/>
              <a:p>
                <a:pPr indent="-387350" lvl="0" marL="457200" marR="0" rtl="0" algn="l">
                  <a:lnSpc>
                    <a:spcPct val="100000"/>
                  </a:lnSpc>
                  <a:spcBef>
                    <a:spcPts val="0"/>
                  </a:spcBef>
                  <a:spcAft>
                    <a:spcPts val="0"/>
                  </a:spcAft>
                  <a:buClr>
                    <a:schemeClr val="lt1"/>
                  </a:buClr>
                  <a:buSzPts val="2500"/>
                  <a:buFont typeface="Calibri"/>
                  <a:buChar char="●"/>
                </a:pPr>
                <a:r>
                  <a:rPr b="0" i="0" lang="en-US" sz="2500" u="none" cap="none" strike="noStrike">
                    <a:solidFill>
                      <a:schemeClr val="lt1"/>
                    </a:solidFill>
                    <a:latin typeface="Calibri"/>
                    <a:ea typeface="Calibri"/>
                    <a:cs typeface="Calibri"/>
                    <a:sym typeface="Calibri"/>
                  </a:rPr>
                  <a:t>General Portal Settings</a:t>
                </a:r>
                <a:endParaRPr b="0" i="0" sz="2500" u="none" cap="none" strike="noStrike">
                  <a:solidFill>
                    <a:schemeClr val="lt1"/>
                  </a:solidFill>
                  <a:latin typeface="Calibri"/>
                  <a:ea typeface="Calibri"/>
                  <a:cs typeface="Calibri"/>
                  <a:sym typeface="Calibri"/>
                </a:endParaRPr>
              </a:p>
            </p:txBody>
          </p:sp>
        </p:grpSp>
        <p:grpSp>
          <p:nvGrpSpPr>
            <p:cNvPr id="645" name="Google Shape;645;p2"/>
            <p:cNvGrpSpPr/>
            <p:nvPr/>
          </p:nvGrpSpPr>
          <p:grpSpPr>
            <a:xfrm>
              <a:off x="6858082" y="1040934"/>
              <a:ext cx="4233271" cy="401481"/>
              <a:chOff x="7911088" y="3244650"/>
              <a:chExt cx="4887739" cy="453600"/>
            </a:xfrm>
          </p:grpSpPr>
          <p:cxnSp>
            <p:nvCxnSpPr>
              <p:cNvPr id="646" name="Google Shape;646;p2"/>
              <p:cNvCxnSpPr/>
              <p:nvPr/>
            </p:nvCxnSpPr>
            <p:spPr>
              <a:xfrm>
                <a:off x="7911088" y="3686638"/>
                <a:ext cx="3862200" cy="0"/>
              </a:xfrm>
              <a:prstGeom prst="straightConnector1">
                <a:avLst/>
              </a:prstGeom>
              <a:noFill/>
              <a:ln cap="flat" cmpd="sng" w="9525">
                <a:solidFill>
                  <a:srgbClr val="FFFFFF"/>
                </a:solidFill>
                <a:prstDash val="solid"/>
                <a:round/>
                <a:headEnd len="sm" w="sm" type="none"/>
                <a:tailEnd len="sm" w="sm" type="none"/>
              </a:ln>
            </p:spPr>
          </p:cxnSp>
          <p:sp>
            <p:nvSpPr>
              <p:cNvPr id="647" name="Google Shape;647;p2"/>
              <p:cNvSpPr txBox="1"/>
              <p:nvPr/>
            </p:nvSpPr>
            <p:spPr>
              <a:xfrm>
                <a:off x="7928927" y="3244650"/>
                <a:ext cx="4869900" cy="453600"/>
              </a:xfrm>
              <a:prstGeom prst="rect">
                <a:avLst/>
              </a:prstGeom>
              <a:noFill/>
              <a:ln>
                <a:noFill/>
              </a:ln>
            </p:spPr>
            <p:txBody>
              <a:bodyPr anchorCtr="0" anchor="t" bIns="0" lIns="0" spcFirstLastPara="1" rIns="0" wrap="square" tIns="16500">
                <a:spAutoFit/>
              </a:bodyPr>
              <a:lstStyle/>
              <a:p>
                <a:pPr indent="-387350" lvl="0" marL="457200" marR="0" rtl="0" algn="l">
                  <a:lnSpc>
                    <a:spcPct val="100000"/>
                  </a:lnSpc>
                  <a:spcBef>
                    <a:spcPts val="0"/>
                  </a:spcBef>
                  <a:spcAft>
                    <a:spcPts val="0"/>
                  </a:spcAft>
                  <a:buClr>
                    <a:schemeClr val="lt1"/>
                  </a:buClr>
                  <a:buSzPts val="2500"/>
                  <a:buFont typeface="Calibri"/>
                  <a:buChar char="●"/>
                </a:pPr>
                <a:r>
                  <a:rPr b="0" i="0" lang="en-US" sz="2500" u="none" cap="none" strike="noStrike">
                    <a:solidFill>
                      <a:schemeClr val="lt1"/>
                    </a:solidFill>
                    <a:latin typeface="Calibri"/>
                    <a:ea typeface="Calibri"/>
                    <a:cs typeface="Calibri"/>
                    <a:sym typeface="Calibri"/>
                  </a:rPr>
                  <a:t>Application Settings</a:t>
                </a:r>
                <a:endParaRPr b="0" i="0" sz="2500" u="none" cap="none" strike="noStrike">
                  <a:solidFill>
                    <a:schemeClr val="lt1"/>
                  </a:solidFill>
                  <a:latin typeface="Calibri"/>
                  <a:ea typeface="Calibri"/>
                  <a:cs typeface="Calibri"/>
                  <a:sym typeface="Calibri"/>
                </a:endParaRPr>
              </a:p>
            </p:txBody>
          </p:sp>
        </p:grpSp>
        <p:grpSp>
          <p:nvGrpSpPr>
            <p:cNvPr id="648" name="Google Shape;648;p2"/>
            <p:cNvGrpSpPr/>
            <p:nvPr/>
          </p:nvGrpSpPr>
          <p:grpSpPr>
            <a:xfrm>
              <a:off x="6858082" y="2398091"/>
              <a:ext cx="4233271" cy="401481"/>
              <a:chOff x="7911088" y="3244650"/>
              <a:chExt cx="4887739" cy="453600"/>
            </a:xfrm>
          </p:grpSpPr>
          <p:cxnSp>
            <p:nvCxnSpPr>
              <p:cNvPr id="649" name="Google Shape;649;p2"/>
              <p:cNvCxnSpPr/>
              <p:nvPr/>
            </p:nvCxnSpPr>
            <p:spPr>
              <a:xfrm>
                <a:off x="7911088" y="3686638"/>
                <a:ext cx="3862200" cy="0"/>
              </a:xfrm>
              <a:prstGeom prst="straightConnector1">
                <a:avLst/>
              </a:prstGeom>
              <a:noFill/>
              <a:ln cap="flat" cmpd="sng" w="9525">
                <a:solidFill>
                  <a:srgbClr val="FFFFFF"/>
                </a:solidFill>
                <a:prstDash val="solid"/>
                <a:round/>
                <a:headEnd len="sm" w="sm" type="none"/>
                <a:tailEnd len="sm" w="sm" type="none"/>
              </a:ln>
            </p:spPr>
          </p:cxnSp>
          <p:sp>
            <p:nvSpPr>
              <p:cNvPr id="650" name="Google Shape;650;p2"/>
              <p:cNvSpPr txBox="1"/>
              <p:nvPr/>
            </p:nvSpPr>
            <p:spPr>
              <a:xfrm>
                <a:off x="7928927" y="3244650"/>
                <a:ext cx="4869900" cy="453600"/>
              </a:xfrm>
              <a:prstGeom prst="rect">
                <a:avLst/>
              </a:prstGeom>
              <a:noFill/>
              <a:ln>
                <a:noFill/>
              </a:ln>
            </p:spPr>
            <p:txBody>
              <a:bodyPr anchorCtr="0" anchor="t" bIns="0" lIns="0" spcFirstLastPara="1" rIns="0" wrap="square" tIns="16500">
                <a:spAutoFit/>
              </a:bodyPr>
              <a:lstStyle/>
              <a:p>
                <a:pPr indent="-387350" lvl="0" marL="457200" marR="0" rtl="0" algn="l">
                  <a:lnSpc>
                    <a:spcPct val="100000"/>
                  </a:lnSpc>
                  <a:spcBef>
                    <a:spcPts val="0"/>
                  </a:spcBef>
                  <a:spcAft>
                    <a:spcPts val="0"/>
                  </a:spcAft>
                  <a:buClr>
                    <a:schemeClr val="lt1"/>
                  </a:buClr>
                  <a:buSzPts val="2500"/>
                  <a:buFont typeface="Calibri"/>
                  <a:buChar char="●"/>
                </a:pPr>
                <a:r>
                  <a:rPr b="0" i="0" lang="en-US" sz="2500" u="none" cap="none" strike="noStrike">
                    <a:solidFill>
                      <a:schemeClr val="lt1"/>
                    </a:solidFill>
                    <a:latin typeface="Calibri"/>
                    <a:ea typeface="Calibri"/>
                    <a:cs typeface="Calibri"/>
                    <a:sym typeface="Calibri"/>
                  </a:rPr>
                  <a:t>Devices</a:t>
                </a:r>
                <a:endParaRPr b="0" i="0" sz="2500" u="none" cap="none" strike="noStrike">
                  <a:solidFill>
                    <a:schemeClr val="lt1"/>
                  </a:solidFill>
                  <a:latin typeface="Calibri"/>
                  <a:ea typeface="Calibri"/>
                  <a:cs typeface="Calibri"/>
                  <a:sym typeface="Calibri"/>
                </a:endParaRPr>
              </a:p>
            </p:txBody>
          </p:sp>
        </p:grpSp>
        <p:cxnSp>
          <p:nvCxnSpPr>
            <p:cNvPr id="651" name="Google Shape;651;p2"/>
            <p:cNvCxnSpPr/>
            <p:nvPr/>
          </p:nvCxnSpPr>
          <p:spPr>
            <a:xfrm>
              <a:off x="7306550" y="3467686"/>
              <a:ext cx="2902561" cy="0"/>
            </a:xfrm>
            <a:prstGeom prst="straightConnector1">
              <a:avLst/>
            </a:prstGeom>
            <a:noFill/>
            <a:ln cap="flat" cmpd="sng" w="9525">
              <a:solidFill>
                <a:srgbClr val="FFFFFF"/>
              </a:solidFill>
              <a:prstDash val="solid"/>
              <a:round/>
              <a:headEnd len="sm" w="sm" type="none"/>
              <a:tailEnd len="sm" w="sm" type="none"/>
            </a:ln>
          </p:spPr>
        </p:cxnSp>
        <p:sp>
          <p:nvSpPr>
            <p:cNvPr id="652" name="Google Shape;652;p2"/>
            <p:cNvSpPr txBox="1"/>
            <p:nvPr/>
          </p:nvSpPr>
          <p:spPr>
            <a:xfrm>
              <a:off x="7319910" y="3076483"/>
              <a:ext cx="3647234" cy="401481"/>
            </a:xfrm>
            <a:prstGeom prst="rect">
              <a:avLst/>
            </a:prstGeom>
            <a:noFill/>
            <a:ln>
              <a:noFill/>
            </a:ln>
          </p:spPr>
          <p:txBody>
            <a:bodyPr anchorCtr="0" anchor="t" bIns="0" lIns="0" spcFirstLastPara="1" rIns="0" wrap="square" tIns="16500">
              <a:spAutoFit/>
            </a:bodyPr>
            <a:lstStyle/>
            <a:p>
              <a:pPr indent="-387350" lvl="0" marL="457200" marR="0" rtl="0" algn="l">
                <a:lnSpc>
                  <a:spcPct val="100000"/>
                </a:lnSpc>
                <a:spcBef>
                  <a:spcPts val="0"/>
                </a:spcBef>
                <a:spcAft>
                  <a:spcPts val="0"/>
                </a:spcAft>
                <a:buClr>
                  <a:schemeClr val="lt1"/>
                </a:buClr>
                <a:buSzPts val="2500"/>
                <a:buFont typeface="Calibri"/>
                <a:buChar char="●"/>
              </a:pPr>
              <a:r>
                <a:rPr b="0" i="0" lang="en-US" sz="2500" u="none" cap="none" strike="noStrike">
                  <a:solidFill>
                    <a:schemeClr val="lt1"/>
                  </a:solidFill>
                  <a:latin typeface="Calibri"/>
                  <a:ea typeface="Calibri"/>
                  <a:cs typeface="Calibri"/>
                  <a:sym typeface="Calibri"/>
                </a:rPr>
                <a:t>IP Phones</a:t>
              </a:r>
              <a:endParaRPr b="0" i="0" sz="2500" u="none" cap="none" strike="noStrike">
                <a:solidFill>
                  <a:schemeClr val="lt1"/>
                </a:solidFill>
                <a:latin typeface="Calibri"/>
                <a:ea typeface="Calibri"/>
                <a:cs typeface="Calibri"/>
                <a:sym typeface="Calibri"/>
              </a:endParaRPr>
            </a:p>
          </p:txBody>
        </p:sp>
        <p:grpSp>
          <p:nvGrpSpPr>
            <p:cNvPr id="653" name="Google Shape;653;p2"/>
            <p:cNvGrpSpPr/>
            <p:nvPr/>
          </p:nvGrpSpPr>
          <p:grpSpPr>
            <a:xfrm>
              <a:off x="7306844" y="3755599"/>
              <a:ext cx="3784968" cy="401481"/>
              <a:chOff x="7911088" y="3244650"/>
              <a:chExt cx="4887739" cy="453600"/>
            </a:xfrm>
          </p:grpSpPr>
          <p:cxnSp>
            <p:nvCxnSpPr>
              <p:cNvPr id="654" name="Google Shape;654;p2"/>
              <p:cNvCxnSpPr/>
              <p:nvPr/>
            </p:nvCxnSpPr>
            <p:spPr>
              <a:xfrm>
                <a:off x="7911088" y="3686638"/>
                <a:ext cx="3784500" cy="0"/>
              </a:xfrm>
              <a:prstGeom prst="straightConnector1">
                <a:avLst/>
              </a:prstGeom>
              <a:noFill/>
              <a:ln cap="flat" cmpd="sng" w="9525">
                <a:solidFill>
                  <a:srgbClr val="FFFFFF"/>
                </a:solidFill>
                <a:prstDash val="solid"/>
                <a:round/>
                <a:headEnd len="sm" w="sm" type="none"/>
                <a:tailEnd len="sm" w="sm" type="none"/>
              </a:ln>
            </p:spPr>
          </p:cxnSp>
          <p:sp>
            <p:nvSpPr>
              <p:cNvPr id="655" name="Google Shape;655;p2"/>
              <p:cNvSpPr txBox="1"/>
              <p:nvPr/>
            </p:nvSpPr>
            <p:spPr>
              <a:xfrm>
                <a:off x="7928927" y="3244650"/>
                <a:ext cx="4869900" cy="453600"/>
              </a:xfrm>
              <a:prstGeom prst="rect">
                <a:avLst/>
              </a:prstGeom>
              <a:noFill/>
              <a:ln>
                <a:noFill/>
              </a:ln>
            </p:spPr>
            <p:txBody>
              <a:bodyPr anchorCtr="0" anchor="t" bIns="0" lIns="0" spcFirstLastPara="1" rIns="0" wrap="square" tIns="16500">
                <a:spAutoFit/>
              </a:bodyPr>
              <a:lstStyle/>
              <a:p>
                <a:pPr indent="-387350" lvl="0" marL="457200" marR="0" rtl="0" algn="l">
                  <a:lnSpc>
                    <a:spcPct val="100000"/>
                  </a:lnSpc>
                  <a:spcBef>
                    <a:spcPts val="0"/>
                  </a:spcBef>
                  <a:spcAft>
                    <a:spcPts val="0"/>
                  </a:spcAft>
                  <a:buClr>
                    <a:schemeClr val="lt1"/>
                  </a:buClr>
                  <a:buSzPts val="2500"/>
                  <a:buFont typeface="Calibri"/>
                  <a:buChar char="●"/>
                </a:pPr>
                <a:r>
                  <a:rPr b="0" i="0" lang="en-US" sz="2500" u="none" cap="none" strike="noStrike">
                    <a:solidFill>
                      <a:schemeClr val="lt1"/>
                    </a:solidFill>
                    <a:latin typeface="Calibri"/>
                    <a:ea typeface="Calibri"/>
                    <a:cs typeface="Calibri"/>
                    <a:sym typeface="Calibri"/>
                  </a:rPr>
                  <a:t>Mobile </a:t>
                </a:r>
                <a:endParaRPr b="0" i="0" sz="2500" u="none" cap="none" strike="noStrike">
                  <a:solidFill>
                    <a:schemeClr val="lt1"/>
                  </a:solidFill>
                  <a:latin typeface="Calibri"/>
                  <a:ea typeface="Calibri"/>
                  <a:cs typeface="Calibri"/>
                  <a:sym typeface="Calibri"/>
                </a:endParaRPr>
              </a:p>
            </p:txBody>
          </p:sp>
        </p:grpSp>
        <p:grpSp>
          <p:nvGrpSpPr>
            <p:cNvPr id="656" name="Google Shape;656;p2"/>
            <p:cNvGrpSpPr/>
            <p:nvPr/>
          </p:nvGrpSpPr>
          <p:grpSpPr>
            <a:xfrm>
              <a:off x="7306844" y="4434364"/>
              <a:ext cx="3784968" cy="401481"/>
              <a:chOff x="7911088" y="3244650"/>
              <a:chExt cx="4887739" cy="453600"/>
            </a:xfrm>
          </p:grpSpPr>
          <p:cxnSp>
            <p:nvCxnSpPr>
              <p:cNvPr id="657" name="Google Shape;657;p2"/>
              <p:cNvCxnSpPr/>
              <p:nvPr/>
            </p:nvCxnSpPr>
            <p:spPr>
              <a:xfrm>
                <a:off x="7911088" y="3686638"/>
                <a:ext cx="3784500" cy="0"/>
              </a:xfrm>
              <a:prstGeom prst="straightConnector1">
                <a:avLst/>
              </a:prstGeom>
              <a:noFill/>
              <a:ln cap="flat" cmpd="sng" w="9525">
                <a:solidFill>
                  <a:srgbClr val="FFFFFF"/>
                </a:solidFill>
                <a:prstDash val="solid"/>
                <a:round/>
                <a:headEnd len="sm" w="sm" type="none"/>
                <a:tailEnd len="sm" w="sm" type="none"/>
              </a:ln>
            </p:spPr>
          </p:cxnSp>
          <p:sp>
            <p:nvSpPr>
              <p:cNvPr id="658" name="Google Shape;658;p2"/>
              <p:cNvSpPr txBox="1"/>
              <p:nvPr/>
            </p:nvSpPr>
            <p:spPr>
              <a:xfrm>
                <a:off x="7928927" y="3244650"/>
                <a:ext cx="4869900" cy="453600"/>
              </a:xfrm>
              <a:prstGeom prst="rect">
                <a:avLst/>
              </a:prstGeom>
              <a:noFill/>
              <a:ln>
                <a:noFill/>
              </a:ln>
            </p:spPr>
            <p:txBody>
              <a:bodyPr anchorCtr="0" anchor="t" bIns="0" lIns="0" spcFirstLastPara="1" rIns="0" wrap="square" tIns="16500">
                <a:spAutoFit/>
              </a:bodyPr>
              <a:lstStyle/>
              <a:p>
                <a:pPr indent="-387350" lvl="0" marL="457200" marR="0" rtl="0" algn="l">
                  <a:lnSpc>
                    <a:spcPct val="100000"/>
                  </a:lnSpc>
                  <a:spcBef>
                    <a:spcPts val="0"/>
                  </a:spcBef>
                  <a:spcAft>
                    <a:spcPts val="0"/>
                  </a:spcAft>
                  <a:buClr>
                    <a:schemeClr val="lt1"/>
                  </a:buClr>
                  <a:buSzPts val="2500"/>
                  <a:buFont typeface="Calibri"/>
                  <a:buChar char="●"/>
                </a:pPr>
                <a:r>
                  <a:rPr b="0" i="0" lang="en-US" sz="2500" u="none" cap="none" strike="noStrike">
                    <a:solidFill>
                      <a:schemeClr val="lt1"/>
                    </a:solidFill>
                    <a:latin typeface="Calibri"/>
                    <a:ea typeface="Calibri"/>
                    <a:cs typeface="Calibri"/>
                    <a:sym typeface="Calibri"/>
                  </a:rPr>
                  <a:t>Desktop</a:t>
                </a:r>
                <a:endParaRPr b="0" i="0" sz="2500" u="none" cap="none" strike="noStrike">
                  <a:solidFill>
                    <a:schemeClr val="lt1"/>
                  </a:solidFill>
                  <a:latin typeface="Calibri"/>
                  <a:ea typeface="Calibri"/>
                  <a:cs typeface="Calibri"/>
                  <a:sym typeface="Calibri"/>
                </a:endParaRPr>
              </a:p>
            </p:txBody>
          </p:sp>
        </p:grpSp>
        <p:grpSp>
          <p:nvGrpSpPr>
            <p:cNvPr id="659" name="Google Shape;659;p2"/>
            <p:cNvGrpSpPr/>
            <p:nvPr/>
          </p:nvGrpSpPr>
          <p:grpSpPr>
            <a:xfrm>
              <a:off x="7306844" y="5076460"/>
              <a:ext cx="3784968" cy="401481"/>
              <a:chOff x="7911088" y="3244650"/>
              <a:chExt cx="4887739" cy="453600"/>
            </a:xfrm>
          </p:grpSpPr>
          <p:cxnSp>
            <p:nvCxnSpPr>
              <p:cNvPr id="660" name="Google Shape;660;p2"/>
              <p:cNvCxnSpPr/>
              <p:nvPr/>
            </p:nvCxnSpPr>
            <p:spPr>
              <a:xfrm>
                <a:off x="7911088" y="3686638"/>
                <a:ext cx="3784500" cy="0"/>
              </a:xfrm>
              <a:prstGeom prst="straightConnector1">
                <a:avLst/>
              </a:prstGeom>
              <a:noFill/>
              <a:ln cap="flat" cmpd="sng" w="9525">
                <a:solidFill>
                  <a:srgbClr val="FFFFFF"/>
                </a:solidFill>
                <a:prstDash val="solid"/>
                <a:round/>
                <a:headEnd len="sm" w="sm" type="none"/>
                <a:tailEnd len="sm" w="sm" type="none"/>
              </a:ln>
            </p:spPr>
          </p:cxnSp>
          <p:sp>
            <p:nvSpPr>
              <p:cNvPr id="661" name="Google Shape;661;p2"/>
              <p:cNvSpPr txBox="1"/>
              <p:nvPr/>
            </p:nvSpPr>
            <p:spPr>
              <a:xfrm>
                <a:off x="7928927" y="3244650"/>
                <a:ext cx="4869900" cy="453600"/>
              </a:xfrm>
              <a:prstGeom prst="rect">
                <a:avLst/>
              </a:prstGeom>
              <a:noFill/>
              <a:ln>
                <a:noFill/>
              </a:ln>
            </p:spPr>
            <p:txBody>
              <a:bodyPr anchorCtr="0" anchor="t" bIns="0" lIns="0" spcFirstLastPara="1" rIns="0" wrap="square" tIns="16500">
                <a:spAutoFit/>
              </a:bodyPr>
              <a:lstStyle/>
              <a:p>
                <a:pPr indent="-387350" lvl="0" marL="457200" marR="0" rtl="0" algn="l">
                  <a:lnSpc>
                    <a:spcPct val="100000"/>
                  </a:lnSpc>
                  <a:spcBef>
                    <a:spcPts val="0"/>
                  </a:spcBef>
                  <a:spcAft>
                    <a:spcPts val="0"/>
                  </a:spcAft>
                  <a:buClr>
                    <a:schemeClr val="lt1"/>
                  </a:buClr>
                  <a:buSzPts val="2500"/>
                  <a:buFont typeface="Calibri"/>
                  <a:buChar char="●"/>
                </a:pPr>
                <a:r>
                  <a:rPr b="0" i="0" lang="en-US" sz="2500" u="none" cap="none" strike="noStrike">
                    <a:solidFill>
                      <a:schemeClr val="lt1"/>
                    </a:solidFill>
                    <a:latin typeface="Calibri"/>
                    <a:ea typeface="Calibri"/>
                    <a:cs typeface="Calibri"/>
                    <a:sym typeface="Calibri"/>
                  </a:rPr>
                  <a:t>Browser / Web Phone</a:t>
                </a:r>
                <a:endParaRPr b="0" i="0" sz="2500" u="none" cap="none" strike="noStrike">
                  <a:solidFill>
                    <a:schemeClr val="lt1"/>
                  </a:solidFill>
                  <a:latin typeface="Calibri"/>
                  <a:ea typeface="Calibri"/>
                  <a:cs typeface="Calibri"/>
                  <a:sym typeface="Calibri"/>
                </a:endParaRPr>
              </a:p>
            </p:txBody>
          </p:sp>
        </p:grpSp>
        <p:grpSp>
          <p:nvGrpSpPr>
            <p:cNvPr id="662" name="Google Shape;662;p2"/>
            <p:cNvGrpSpPr/>
            <p:nvPr/>
          </p:nvGrpSpPr>
          <p:grpSpPr>
            <a:xfrm>
              <a:off x="6858082" y="1719695"/>
              <a:ext cx="4233271" cy="401481"/>
              <a:chOff x="7911088" y="3244650"/>
              <a:chExt cx="4887739" cy="453600"/>
            </a:xfrm>
          </p:grpSpPr>
          <p:cxnSp>
            <p:nvCxnSpPr>
              <p:cNvPr id="663" name="Google Shape;663;p2"/>
              <p:cNvCxnSpPr/>
              <p:nvPr/>
            </p:nvCxnSpPr>
            <p:spPr>
              <a:xfrm>
                <a:off x="7911088" y="3686638"/>
                <a:ext cx="3862200" cy="0"/>
              </a:xfrm>
              <a:prstGeom prst="straightConnector1">
                <a:avLst/>
              </a:prstGeom>
              <a:noFill/>
              <a:ln cap="flat" cmpd="sng" w="9525">
                <a:solidFill>
                  <a:srgbClr val="FFFFFF"/>
                </a:solidFill>
                <a:prstDash val="solid"/>
                <a:round/>
                <a:headEnd len="sm" w="sm" type="none"/>
                <a:tailEnd len="sm" w="sm" type="none"/>
              </a:ln>
            </p:spPr>
          </p:cxnSp>
          <p:sp>
            <p:nvSpPr>
              <p:cNvPr id="664" name="Google Shape;664;p2"/>
              <p:cNvSpPr txBox="1"/>
              <p:nvPr/>
            </p:nvSpPr>
            <p:spPr>
              <a:xfrm>
                <a:off x="7928927" y="3244650"/>
                <a:ext cx="4869900" cy="453600"/>
              </a:xfrm>
              <a:prstGeom prst="rect">
                <a:avLst/>
              </a:prstGeom>
              <a:noFill/>
              <a:ln>
                <a:noFill/>
              </a:ln>
            </p:spPr>
            <p:txBody>
              <a:bodyPr anchorCtr="0" anchor="t" bIns="0" lIns="0" spcFirstLastPara="1" rIns="0" wrap="square" tIns="16500">
                <a:spAutoFit/>
              </a:bodyPr>
              <a:lstStyle/>
              <a:p>
                <a:pPr indent="-387350" lvl="0" marL="457200" marR="0" rtl="0" algn="l">
                  <a:lnSpc>
                    <a:spcPct val="100000"/>
                  </a:lnSpc>
                  <a:spcBef>
                    <a:spcPts val="0"/>
                  </a:spcBef>
                  <a:spcAft>
                    <a:spcPts val="0"/>
                  </a:spcAft>
                  <a:buClr>
                    <a:schemeClr val="lt1"/>
                  </a:buClr>
                  <a:buSzPts val="2500"/>
                  <a:buFont typeface="Calibri"/>
                  <a:buChar char="●"/>
                </a:pPr>
                <a:r>
                  <a:rPr b="0" i="0" lang="en-US" sz="2500" u="none" cap="none" strike="noStrike">
                    <a:solidFill>
                      <a:schemeClr val="lt1"/>
                    </a:solidFill>
                    <a:latin typeface="Calibri"/>
                    <a:ea typeface="Calibri"/>
                    <a:cs typeface="Calibri"/>
                    <a:sym typeface="Calibri"/>
                  </a:rPr>
                  <a:t>Dashboard</a:t>
                </a:r>
                <a:endParaRPr b="0" i="0" sz="2500" u="none" cap="none" strike="noStrike">
                  <a:solidFill>
                    <a:schemeClr val="lt1"/>
                  </a:solidFill>
                  <a:latin typeface="Calibri"/>
                  <a:ea typeface="Calibri"/>
                  <a:cs typeface="Calibri"/>
                  <a:sym typeface="Calibri"/>
                </a:endParaRPr>
              </a:p>
            </p:txBody>
          </p:sp>
        </p:grpSp>
        <p:cxnSp>
          <p:nvCxnSpPr>
            <p:cNvPr id="665" name="Google Shape;665;p2"/>
            <p:cNvCxnSpPr/>
            <p:nvPr/>
          </p:nvCxnSpPr>
          <p:spPr>
            <a:xfrm>
              <a:off x="6964382" y="6109744"/>
              <a:ext cx="3345051" cy="0"/>
            </a:xfrm>
            <a:prstGeom prst="straightConnector1">
              <a:avLst/>
            </a:prstGeom>
            <a:noFill/>
            <a:ln cap="flat" cmpd="sng" w="9525">
              <a:solidFill>
                <a:srgbClr val="FFFFFF"/>
              </a:solidFill>
              <a:prstDash val="solid"/>
              <a:round/>
              <a:headEnd len="sm" w="sm" type="none"/>
              <a:tailEnd len="sm" w="sm" type="none"/>
            </a:ln>
          </p:spPr>
        </p:cxnSp>
        <p:sp>
          <p:nvSpPr>
            <p:cNvPr id="666" name="Google Shape;666;p2"/>
            <p:cNvSpPr txBox="1"/>
            <p:nvPr/>
          </p:nvSpPr>
          <p:spPr>
            <a:xfrm>
              <a:off x="6964374" y="5659788"/>
              <a:ext cx="4975500" cy="401400"/>
            </a:xfrm>
            <a:prstGeom prst="rect">
              <a:avLst/>
            </a:prstGeom>
            <a:noFill/>
            <a:ln>
              <a:noFill/>
            </a:ln>
          </p:spPr>
          <p:txBody>
            <a:bodyPr anchorCtr="0" anchor="t" bIns="0" lIns="0" spcFirstLastPara="1" rIns="0" wrap="square" tIns="16500">
              <a:spAutoFit/>
            </a:bodyPr>
            <a:lstStyle/>
            <a:p>
              <a:pPr indent="-387350" lvl="0" marL="457200" marR="0" rtl="0" algn="l">
                <a:lnSpc>
                  <a:spcPct val="100000"/>
                </a:lnSpc>
                <a:spcBef>
                  <a:spcPts val="0"/>
                </a:spcBef>
                <a:spcAft>
                  <a:spcPts val="0"/>
                </a:spcAft>
                <a:buClr>
                  <a:schemeClr val="lt1"/>
                </a:buClr>
                <a:buSzPts val="2500"/>
                <a:buFont typeface="Calibri"/>
                <a:buChar char="●"/>
              </a:pPr>
              <a:r>
                <a:rPr b="0" i="0" lang="en-US" sz="2500" u="none" cap="none" strike="noStrike">
                  <a:solidFill>
                    <a:schemeClr val="lt1"/>
                  </a:solidFill>
                  <a:latin typeface="Calibri"/>
                  <a:ea typeface="Calibri"/>
                  <a:cs typeface="Calibri"/>
                  <a:sym typeface="Calibri"/>
                </a:rPr>
                <a:t>FAQ - Frequently Asked Questions</a:t>
              </a:r>
              <a:endParaRPr b="0" i="0" sz="2500" u="none" cap="none" strike="noStrike">
                <a:solidFill>
                  <a:schemeClr val="lt1"/>
                </a:solidFill>
                <a:latin typeface="Calibri"/>
                <a:ea typeface="Calibri"/>
                <a:cs typeface="Calibri"/>
                <a:sym typeface="Calibri"/>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0" name="Shape 1020"/>
        <p:cNvGrpSpPr/>
        <p:nvPr/>
      </p:nvGrpSpPr>
      <p:grpSpPr>
        <a:xfrm>
          <a:off x="0" y="0"/>
          <a:ext cx="0" cy="0"/>
          <a:chOff x="0" y="0"/>
          <a:chExt cx="0" cy="0"/>
        </a:xfrm>
      </p:grpSpPr>
      <p:sp>
        <p:nvSpPr>
          <p:cNvPr id="1021" name="Google Shape;1021;p26"/>
          <p:cNvSpPr txBox="1"/>
          <p:nvPr/>
        </p:nvSpPr>
        <p:spPr>
          <a:xfrm>
            <a:off x="299506" y="148800"/>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Setting</a:t>
            </a:r>
            <a:r>
              <a:rPr b="0" i="0" lang="en-US" sz="2800" u="none" cap="none" strike="noStrike">
                <a:solidFill>
                  <a:schemeClr val="dk1"/>
                </a:solidFill>
                <a:latin typeface="Arial"/>
                <a:ea typeface="Arial"/>
                <a:cs typeface="Arial"/>
                <a:sym typeface="Arial"/>
              </a:rPr>
              <a:t> (Inbound Call Filter)</a:t>
            </a:r>
            <a:endParaRPr b="0" i="0" sz="4400" u="none" cap="none" strike="noStrike">
              <a:solidFill>
                <a:schemeClr val="dk1"/>
              </a:solidFill>
              <a:latin typeface="Arial"/>
              <a:ea typeface="Arial"/>
              <a:cs typeface="Arial"/>
              <a:sym typeface="Arial"/>
            </a:endParaRPr>
          </a:p>
        </p:txBody>
      </p:sp>
      <p:sp>
        <p:nvSpPr>
          <p:cNvPr id="1022" name="Google Shape;1022;p26"/>
          <p:cNvSpPr txBox="1"/>
          <p:nvPr/>
        </p:nvSpPr>
        <p:spPr>
          <a:xfrm>
            <a:off x="142225" y="1051925"/>
            <a:ext cx="4765200" cy="5202000"/>
          </a:xfrm>
          <a:prstGeom prst="rect">
            <a:avLst/>
          </a:prstGeom>
          <a:noFill/>
          <a:ln>
            <a:noFill/>
          </a:ln>
        </p:spPr>
        <p:txBody>
          <a:bodyPr anchorCtr="0" anchor="t" bIns="121900" lIns="121900" spcFirstLastPara="1" rIns="121900" wrap="square" tIns="121900">
            <a:noAutofit/>
          </a:bodyPr>
          <a:lstStyle/>
          <a:p>
            <a:pPr indent="0" lvl="0" marL="0" marR="0" rtl="0" algn="just">
              <a:lnSpc>
                <a:spcPct val="115000"/>
              </a:lnSpc>
              <a:spcBef>
                <a:spcPts val="0"/>
              </a:spcBef>
              <a:spcAft>
                <a:spcPts val="0"/>
              </a:spcAft>
              <a:buClr>
                <a:srgbClr val="000000"/>
              </a:buClr>
              <a:buSzPts val="1700"/>
              <a:buFont typeface="Arial"/>
              <a:buNone/>
            </a:pPr>
            <a:r>
              <a:t/>
            </a:r>
            <a:endParaRPr b="0" i="0" sz="17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700"/>
              <a:buFont typeface="Arial"/>
              <a:buNone/>
            </a:pPr>
            <a:r>
              <a:rPr b="0" i="0" lang="en-US" sz="1700" u="none" cap="none" strike="noStrike">
                <a:solidFill>
                  <a:srgbClr val="000000"/>
                </a:solidFill>
                <a:latin typeface="Calibri"/>
                <a:ea typeface="Calibri"/>
                <a:cs typeface="Calibri"/>
                <a:sym typeface="Calibri"/>
              </a:rPr>
              <a:t>This function defines what action will be taken when an incoming call is made to the Users’ assigned number according to the Caller ID.</a:t>
            </a:r>
            <a:endParaRPr b="0" i="0" sz="17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700"/>
              <a:buFont typeface="Arial"/>
              <a:buNone/>
            </a:pPr>
            <a:r>
              <a:t/>
            </a:r>
            <a:endParaRPr b="0" i="0" sz="1700" u="none" cap="none" strike="noStrike">
              <a:solidFill>
                <a:srgbClr val="000000"/>
              </a:solidFill>
              <a:latin typeface="Calibri"/>
              <a:ea typeface="Calibri"/>
              <a:cs typeface="Calibri"/>
              <a:sym typeface="Calibri"/>
            </a:endParaRPr>
          </a:p>
          <a:p>
            <a:pPr indent="-336550" lvl="0" marL="457200" marR="0" rtl="0" algn="just">
              <a:lnSpc>
                <a:spcPct val="115000"/>
              </a:lnSpc>
              <a:spcBef>
                <a:spcPts val="0"/>
              </a:spcBef>
              <a:spcAft>
                <a:spcPts val="0"/>
              </a:spcAft>
              <a:buClr>
                <a:srgbClr val="000000"/>
              </a:buClr>
              <a:buSzPts val="1700"/>
              <a:buFont typeface="Calibri"/>
              <a:buChar char="●"/>
            </a:pPr>
            <a:r>
              <a:rPr b="1" i="0" lang="en-US" sz="1700" u="none" cap="none" strike="noStrike">
                <a:solidFill>
                  <a:srgbClr val="000000"/>
                </a:solidFill>
                <a:latin typeface="Calibri"/>
                <a:ea typeface="Calibri"/>
                <a:cs typeface="Calibri"/>
                <a:sym typeface="Calibri"/>
              </a:rPr>
              <a:t>First Rules: </a:t>
            </a:r>
            <a:r>
              <a:rPr b="0" i="0" lang="en-US" sz="1700" u="none" cap="none" strike="noStrike">
                <a:solidFill>
                  <a:srgbClr val="000000"/>
                </a:solidFill>
                <a:latin typeface="Calibri"/>
                <a:ea typeface="Calibri"/>
                <a:cs typeface="Calibri"/>
                <a:sym typeface="Calibri"/>
              </a:rPr>
              <a:t>By default, the Inbound Call Filter comes with two default rules that can be adjusted but cannot be removed:</a:t>
            </a:r>
            <a:endParaRPr b="0" i="0" sz="1700" u="none" cap="none" strike="noStrike">
              <a:solidFill>
                <a:srgbClr val="000000"/>
              </a:solidFill>
              <a:latin typeface="Calibri"/>
              <a:ea typeface="Calibri"/>
              <a:cs typeface="Calibri"/>
              <a:sym typeface="Calibri"/>
            </a:endParaRPr>
          </a:p>
          <a:p>
            <a:pPr indent="-336550" lvl="1" marL="914400" marR="0" rtl="0" algn="just">
              <a:lnSpc>
                <a:spcPct val="115000"/>
              </a:lnSpc>
              <a:spcBef>
                <a:spcPts val="0"/>
              </a:spcBef>
              <a:spcAft>
                <a:spcPts val="0"/>
              </a:spcAft>
              <a:buClr>
                <a:srgbClr val="000000"/>
              </a:buClr>
              <a:buSzPts val="1700"/>
              <a:buFont typeface="Calibri"/>
              <a:buChar char="○"/>
            </a:pPr>
            <a:r>
              <a:rPr b="1" i="0" lang="en-US" sz="1700" u="none" cap="none" strike="noStrike">
                <a:solidFill>
                  <a:srgbClr val="000000"/>
                </a:solidFill>
                <a:latin typeface="Calibri"/>
                <a:ea typeface="Calibri"/>
                <a:cs typeface="Calibri"/>
                <a:sym typeface="Calibri"/>
              </a:rPr>
              <a:t>Allow internal call to directly Ring Devices</a:t>
            </a:r>
            <a:r>
              <a:rPr b="0" i="0" lang="en-US" sz="1700" u="none" cap="none" strike="noStrike">
                <a:solidFill>
                  <a:srgbClr val="000000"/>
                </a:solidFill>
                <a:latin typeface="Calibri"/>
                <a:ea typeface="Calibri"/>
                <a:cs typeface="Calibri"/>
                <a:sym typeface="Calibri"/>
              </a:rPr>
              <a:t>: If this option is disabled, internal calls will follow User’s Inbound Call settings and Working Hours. If enabled, all internal calls will go directly to the User’s devices regardless of their Inbound Call settings and Working Hours.</a:t>
            </a:r>
            <a:endParaRPr b="0" i="0" sz="1700" u="none" cap="none" strike="noStrike">
              <a:solidFill>
                <a:srgbClr val="000000"/>
              </a:solidFill>
              <a:latin typeface="Calibri"/>
              <a:ea typeface="Calibri"/>
              <a:cs typeface="Calibri"/>
              <a:sym typeface="Calibri"/>
            </a:endParaRPr>
          </a:p>
          <a:p>
            <a:pPr indent="-336550" lvl="1" marL="914400" marR="0" rtl="0" algn="just">
              <a:lnSpc>
                <a:spcPct val="115000"/>
              </a:lnSpc>
              <a:spcBef>
                <a:spcPts val="0"/>
              </a:spcBef>
              <a:spcAft>
                <a:spcPts val="0"/>
              </a:spcAft>
              <a:buClr>
                <a:srgbClr val="000000"/>
              </a:buClr>
              <a:buSzPts val="1700"/>
              <a:buFont typeface="Calibri"/>
              <a:buChar char="○"/>
            </a:pPr>
            <a:r>
              <a:rPr b="1" i="0" lang="en-US" sz="1700" u="none" cap="none" strike="noStrike">
                <a:solidFill>
                  <a:srgbClr val="000000"/>
                </a:solidFill>
                <a:latin typeface="Calibri"/>
                <a:ea typeface="Calibri"/>
                <a:cs typeface="Calibri"/>
                <a:sym typeface="Calibri"/>
              </a:rPr>
              <a:t>Block </a:t>
            </a:r>
            <a:r>
              <a:rPr b="1" lang="en-US" sz="1700">
                <a:latin typeface="Calibri"/>
                <a:ea typeface="Calibri"/>
                <a:cs typeface="Calibri"/>
                <a:sym typeface="Calibri"/>
              </a:rPr>
              <a:t>Anonymous Number</a:t>
            </a:r>
            <a:endParaRPr b="1" i="0" sz="17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700"/>
              <a:buFont typeface="Arial"/>
              <a:buNone/>
            </a:pPr>
            <a:r>
              <a:t/>
            </a:r>
            <a:endParaRPr b="0" i="0" sz="17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700"/>
              <a:buFont typeface="Arial"/>
              <a:buNone/>
            </a:pPr>
            <a:r>
              <a:t/>
            </a:r>
            <a:endParaRPr b="0" i="0" sz="17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600"/>
              <a:buFont typeface="Calibri"/>
              <a:buNone/>
            </a:pPr>
            <a:r>
              <a:t/>
            </a:r>
            <a:endParaRPr b="0" i="0" sz="1700" u="none" cap="none" strike="noStrike">
              <a:solidFill>
                <a:srgbClr val="000000"/>
              </a:solidFill>
              <a:latin typeface="Calibri"/>
              <a:ea typeface="Calibri"/>
              <a:cs typeface="Calibri"/>
              <a:sym typeface="Calibri"/>
            </a:endParaRPr>
          </a:p>
        </p:txBody>
      </p:sp>
      <p:pic>
        <p:nvPicPr>
          <p:cNvPr id="1023" name="Google Shape;1023;p26"/>
          <p:cNvPicPr preferRelativeResize="0"/>
          <p:nvPr/>
        </p:nvPicPr>
        <p:blipFill rotWithShape="1">
          <a:blip r:embed="rId4">
            <a:alphaModFix/>
          </a:blip>
          <a:srcRect b="38923" l="0" r="8625" t="0"/>
          <a:stretch/>
        </p:blipFill>
        <p:spPr>
          <a:xfrm>
            <a:off x="5000475" y="1954225"/>
            <a:ext cx="7010099" cy="2530451"/>
          </a:xfrm>
          <a:prstGeom prst="rect">
            <a:avLst/>
          </a:prstGeom>
          <a:noFill/>
          <a:ln cap="flat" cmpd="sng" w="9525">
            <a:solidFill>
              <a:schemeClr val="dk2"/>
            </a:solidFill>
            <a:prstDash val="solid"/>
            <a:round/>
            <a:headEnd len="sm" w="sm" type="none"/>
            <a:tailEnd len="sm" w="sm" type="none"/>
          </a:ln>
        </p:spPr>
      </p:pic>
      <p:sp>
        <p:nvSpPr>
          <p:cNvPr id="1024" name="Google Shape;1024;p26"/>
          <p:cNvSpPr/>
          <p:nvPr/>
        </p:nvSpPr>
        <p:spPr>
          <a:xfrm>
            <a:off x="5284000" y="4177500"/>
            <a:ext cx="1495200" cy="190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25" name="Google Shape;1025;p26"/>
          <p:cNvSpPr/>
          <p:nvPr/>
        </p:nvSpPr>
        <p:spPr>
          <a:xfrm>
            <a:off x="7923775" y="2756900"/>
            <a:ext cx="1865400" cy="353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0" name="Shape 1030"/>
        <p:cNvGrpSpPr/>
        <p:nvPr/>
      </p:nvGrpSpPr>
      <p:grpSpPr>
        <a:xfrm>
          <a:off x="0" y="0"/>
          <a:ext cx="0" cy="0"/>
          <a:chOff x="0" y="0"/>
          <a:chExt cx="0" cy="0"/>
        </a:xfrm>
      </p:grpSpPr>
      <p:sp>
        <p:nvSpPr>
          <p:cNvPr id="1031" name="Google Shape;1031;p27"/>
          <p:cNvSpPr txBox="1"/>
          <p:nvPr/>
        </p:nvSpPr>
        <p:spPr>
          <a:xfrm>
            <a:off x="209525" y="708600"/>
            <a:ext cx="4578900" cy="3957000"/>
          </a:xfrm>
          <a:prstGeom prst="rect">
            <a:avLst/>
          </a:prstGeom>
          <a:noFill/>
          <a:ln>
            <a:noFill/>
          </a:ln>
        </p:spPr>
        <p:txBody>
          <a:bodyPr anchorCtr="0" anchor="t" bIns="121900" lIns="121900" spcFirstLastPara="1" rIns="121900" wrap="square" tIns="121900">
            <a:noAutofit/>
          </a:bodyPr>
          <a:lstStyle/>
          <a:p>
            <a:pPr indent="0" lvl="0" marL="0" marR="0" rtl="0" algn="just">
              <a:lnSpc>
                <a:spcPct val="115000"/>
              </a:lnSpc>
              <a:spcBef>
                <a:spcPts val="0"/>
              </a:spcBef>
              <a:spcAft>
                <a:spcPts val="0"/>
              </a:spcAft>
              <a:buClr>
                <a:srgbClr val="000000"/>
              </a:buClr>
              <a:buSzPts val="1700"/>
              <a:buFont typeface="Arial"/>
              <a:buNone/>
            </a:pPr>
            <a:r>
              <a:rPr b="0" i="0" lang="en-US" sz="1600" u="none" cap="none" strike="noStrike">
                <a:solidFill>
                  <a:srgbClr val="0F0F0F"/>
                </a:solidFill>
                <a:latin typeface="Calibri"/>
                <a:ea typeface="Calibri"/>
                <a:cs typeface="Calibri"/>
                <a:sym typeface="Calibri"/>
              </a:rPr>
              <a:t>This function defines what action will be taken when an incoming call is made to the User's assigned number according to the Caller ID.</a:t>
            </a:r>
            <a:endParaRPr b="1" i="0" sz="1600" u="none" cap="none" strike="noStrike">
              <a:solidFill>
                <a:srgbClr val="A5A5A5"/>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Char char="●"/>
            </a:pPr>
            <a:r>
              <a:rPr b="1" i="0" lang="en-US" sz="1600" u="none" cap="none" strike="noStrike">
                <a:solidFill>
                  <a:schemeClr val="dk1"/>
                </a:solidFill>
                <a:latin typeface="Calibri"/>
                <a:ea typeface="Calibri"/>
                <a:cs typeface="Calibri"/>
                <a:sym typeface="Calibri"/>
              </a:rPr>
              <a:t>Custom Inbound Call Filter: </a:t>
            </a:r>
            <a:r>
              <a:rPr lang="en-US" sz="1600">
                <a:solidFill>
                  <a:schemeClr val="dk1"/>
                </a:solidFill>
                <a:latin typeface="Calibri"/>
                <a:ea typeface="Calibri"/>
                <a:cs typeface="Calibri"/>
                <a:sym typeface="Calibri"/>
              </a:rPr>
              <a:t>I</a:t>
            </a:r>
            <a:r>
              <a:rPr b="0" i="0" lang="en-US" sz="1600" u="none" cap="none" strike="noStrike">
                <a:solidFill>
                  <a:schemeClr val="dk1"/>
                </a:solidFill>
                <a:latin typeface="Calibri"/>
                <a:ea typeface="Calibri"/>
                <a:cs typeface="Calibri"/>
                <a:sym typeface="Calibri"/>
              </a:rPr>
              <a:t>n order to add a custom inbound call filter rule, follow the steps below:</a:t>
            </a:r>
            <a:endParaRPr b="0" i="0" sz="1600" u="none" cap="none" strike="noStrike">
              <a:solidFill>
                <a:schemeClr val="dk1"/>
              </a:solidFill>
              <a:latin typeface="Calibri"/>
              <a:ea typeface="Calibri"/>
              <a:cs typeface="Calibri"/>
              <a:sym typeface="Calibri"/>
            </a:endParaRPr>
          </a:p>
          <a:p>
            <a:pPr indent="-330200" lvl="1" marL="914400" rtl="0" algn="just">
              <a:lnSpc>
                <a:spcPct val="115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Go to the Inbound Call Filter tab, click Add</a:t>
            </a:r>
            <a:endParaRPr sz="1600">
              <a:solidFill>
                <a:schemeClr val="dk1"/>
              </a:solidFill>
              <a:latin typeface="Calibri"/>
              <a:ea typeface="Calibri"/>
              <a:cs typeface="Calibri"/>
              <a:sym typeface="Calibri"/>
            </a:endParaRPr>
          </a:p>
          <a:p>
            <a:pPr indent="-330200" lvl="1" marL="914400" rtl="0" algn="just">
              <a:lnSpc>
                <a:spcPct val="115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Choose Match Pattern type</a:t>
            </a:r>
            <a:endParaRPr sz="1600">
              <a:solidFill>
                <a:schemeClr val="dk1"/>
              </a:solidFill>
              <a:latin typeface="Calibri"/>
              <a:ea typeface="Calibri"/>
              <a:cs typeface="Calibri"/>
              <a:sym typeface="Calibri"/>
            </a:endParaRPr>
          </a:p>
          <a:p>
            <a:pPr indent="-330200" lvl="1" marL="914400" rtl="0" algn="just">
              <a:lnSpc>
                <a:spcPct val="115000"/>
              </a:lnSpc>
              <a:spcBef>
                <a:spcPts val="0"/>
              </a:spcBef>
              <a:spcAft>
                <a:spcPts val="0"/>
              </a:spcAft>
              <a:buClr>
                <a:schemeClr val="dk1"/>
              </a:buClr>
              <a:buSzPts val="1600"/>
              <a:buFont typeface="Calibri"/>
              <a:buChar char="○"/>
            </a:pPr>
            <a:r>
              <a:rPr b="1" lang="en-US" sz="1600">
                <a:solidFill>
                  <a:schemeClr val="dk1"/>
                </a:solidFill>
                <a:latin typeface="Calibri"/>
                <a:ea typeface="Calibri"/>
                <a:cs typeface="Calibri"/>
                <a:sym typeface="Calibri"/>
              </a:rPr>
              <a:t>Starts with</a:t>
            </a:r>
            <a:endParaRPr b="1" sz="1600">
              <a:solidFill>
                <a:schemeClr val="dk1"/>
              </a:solidFill>
              <a:latin typeface="Calibri"/>
              <a:ea typeface="Calibri"/>
              <a:cs typeface="Calibri"/>
              <a:sym typeface="Calibri"/>
            </a:endParaRPr>
          </a:p>
          <a:p>
            <a:pPr indent="-330200" lvl="1" marL="914400" rtl="0" algn="just">
              <a:lnSpc>
                <a:spcPct val="115000"/>
              </a:lnSpc>
              <a:spcBef>
                <a:spcPts val="0"/>
              </a:spcBef>
              <a:spcAft>
                <a:spcPts val="0"/>
              </a:spcAft>
              <a:buClr>
                <a:schemeClr val="dk1"/>
              </a:buClr>
              <a:buSzPts val="1600"/>
              <a:buFont typeface="Calibri"/>
              <a:buChar char="○"/>
            </a:pPr>
            <a:r>
              <a:rPr b="1" lang="en-US" sz="1600">
                <a:solidFill>
                  <a:schemeClr val="dk1"/>
                </a:solidFill>
                <a:latin typeface="Calibri"/>
                <a:ea typeface="Calibri"/>
                <a:cs typeface="Calibri"/>
                <a:sym typeface="Calibri"/>
              </a:rPr>
              <a:t>Exact match</a:t>
            </a:r>
            <a:endParaRPr b="1" sz="1600">
              <a:solidFill>
                <a:schemeClr val="dk1"/>
              </a:solidFill>
              <a:latin typeface="Calibri"/>
              <a:ea typeface="Calibri"/>
              <a:cs typeface="Calibri"/>
              <a:sym typeface="Calibri"/>
            </a:endParaRPr>
          </a:p>
          <a:p>
            <a:pPr indent="-330200" lvl="1" marL="914400" rtl="0" algn="just">
              <a:lnSpc>
                <a:spcPct val="115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Click on Add and select the Action</a:t>
            </a:r>
            <a:endParaRPr sz="1600">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700"/>
              <a:buFont typeface="Arial"/>
              <a:buNone/>
            </a:pPr>
            <a:r>
              <a:t/>
            </a:r>
            <a:endParaRPr b="0" i="0" sz="16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600"/>
              <a:buFont typeface="Calibri"/>
              <a:buNone/>
            </a:pPr>
            <a:r>
              <a:t/>
            </a:r>
            <a:endParaRPr b="0" i="0" sz="1600" u="none" cap="none" strike="noStrike">
              <a:solidFill>
                <a:schemeClr val="dk1"/>
              </a:solidFill>
              <a:latin typeface="Calibri"/>
              <a:ea typeface="Calibri"/>
              <a:cs typeface="Calibri"/>
              <a:sym typeface="Calibri"/>
            </a:endParaRPr>
          </a:p>
        </p:txBody>
      </p:sp>
      <p:sp>
        <p:nvSpPr>
          <p:cNvPr id="1032" name="Google Shape;1032;p27"/>
          <p:cNvSpPr txBox="1"/>
          <p:nvPr/>
        </p:nvSpPr>
        <p:spPr>
          <a:xfrm>
            <a:off x="299506" y="148800"/>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Setting</a:t>
            </a:r>
            <a:r>
              <a:rPr b="0" i="0" lang="en-US" sz="2800" u="none" cap="none" strike="noStrike">
                <a:solidFill>
                  <a:schemeClr val="dk1"/>
                </a:solidFill>
                <a:latin typeface="Arial"/>
                <a:ea typeface="Arial"/>
                <a:cs typeface="Arial"/>
                <a:sym typeface="Arial"/>
              </a:rPr>
              <a:t> (Inbound Call Filter)</a:t>
            </a:r>
            <a:endParaRPr b="0" i="0" sz="4400" u="none" cap="none" strike="noStrike">
              <a:solidFill>
                <a:schemeClr val="dk1"/>
              </a:solidFill>
              <a:latin typeface="Arial"/>
              <a:ea typeface="Arial"/>
              <a:cs typeface="Arial"/>
              <a:sym typeface="Arial"/>
            </a:endParaRPr>
          </a:p>
        </p:txBody>
      </p:sp>
      <p:sp>
        <p:nvSpPr>
          <p:cNvPr id="1033" name="Google Shape;1033;p27"/>
          <p:cNvSpPr txBox="1"/>
          <p:nvPr/>
        </p:nvSpPr>
        <p:spPr>
          <a:xfrm>
            <a:off x="6973075" y="6059100"/>
            <a:ext cx="5052300" cy="6480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i="1" lang="en-US">
                <a:solidFill>
                  <a:schemeClr val="dk1"/>
                </a:solidFill>
                <a:latin typeface="Calibri"/>
                <a:ea typeface="Calibri"/>
                <a:cs typeface="Calibri"/>
                <a:sym typeface="Calibri"/>
              </a:rPr>
              <a:t>*Note: Filtering is done by the FIRST match. The system will stop checking the remaining rules if the Caller ID matches the first rule.</a:t>
            </a:r>
            <a:endParaRPr i="1">
              <a:solidFill>
                <a:schemeClr val="dk1"/>
              </a:solidFill>
              <a:latin typeface="Calibri"/>
              <a:ea typeface="Calibri"/>
              <a:cs typeface="Calibri"/>
              <a:sym typeface="Calibri"/>
            </a:endParaRPr>
          </a:p>
        </p:txBody>
      </p:sp>
      <p:pic>
        <p:nvPicPr>
          <p:cNvPr id="1034" name="Google Shape;1034;p27"/>
          <p:cNvPicPr preferRelativeResize="0"/>
          <p:nvPr/>
        </p:nvPicPr>
        <p:blipFill rotWithShape="1">
          <a:blip r:embed="rId4">
            <a:alphaModFix/>
          </a:blip>
          <a:srcRect b="13058" l="0" r="8332" t="0"/>
          <a:stretch/>
        </p:blipFill>
        <p:spPr>
          <a:xfrm>
            <a:off x="5332275" y="637400"/>
            <a:ext cx="5994501" cy="3070375"/>
          </a:xfrm>
          <a:prstGeom prst="rect">
            <a:avLst/>
          </a:prstGeom>
          <a:noFill/>
          <a:ln cap="flat" cmpd="sng" w="9525">
            <a:solidFill>
              <a:schemeClr val="dk2"/>
            </a:solidFill>
            <a:prstDash val="solid"/>
            <a:round/>
            <a:headEnd len="sm" w="sm" type="none"/>
            <a:tailEnd len="sm" w="sm" type="none"/>
          </a:ln>
        </p:spPr>
      </p:pic>
      <p:sp>
        <p:nvSpPr>
          <p:cNvPr id="1035" name="Google Shape;1035;p27"/>
          <p:cNvSpPr/>
          <p:nvPr/>
        </p:nvSpPr>
        <p:spPr>
          <a:xfrm>
            <a:off x="5580350" y="2526500"/>
            <a:ext cx="1269900" cy="168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36" name="Google Shape;1036;p27"/>
          <p:cNvSpPr/>
          <p:nvPr/>
        </p:nvSpPr>
        <p:spPr>
          <a:xfrm>
            <a:off x="10537050" y="1733375"/>
            <a:ext cx="313800" cy="209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037" name="Google Shape;1037;p27"/>
          <p:cNvPicPr preferRelativeResize="0"/>
          <p:nvPr/>
        </p:nvPicPr>
        <p:blipFill rotWithShape="1">
          <a:blip r:embed="rId5">
            <a:alphaModFix/>
          </a:blip>
          <a:srcRect b="25168" l="34568" r="31013" t="28701"/>
          <a:stretch/>
        </p:blipFill>
        <p:spPr>
          <a:xfrm>
            <a:off x="8719532" y="3850026"/>
            <a:ext cx="2640568" cy="1911301"/>
          </a:xfrm>
          <a:prstGeom prst="rect">
            <a:avLst/>
          </a:prstGeom>
          <a:noFill/>
          <a:ln cap="flat" cmpd="sng" w="9525">
            <a:solidFill>
              <a:schemeClr val="dk2"/>
            </a:solidFill>
            <a:prstDash val="solid"/>
            <a:round/>
            <a:headEnd len="sm" w="sm" type="none"/>
            <a:tailEnd len="sm" w="sm" type="none"/>
          </a:ln>
        </p:spPr>
      </p:pic>
      <p:cxnSp>
        <p:nvCxnSpPr>
          <p:cNvPr id="1038" name="Google Shape;1038;p27"/>
          <p:cNvCxnSpPr>
            <a:stCxn id="1036" idx="2"/>
            <a:endCxn id="1037" idx="3"/>
          </p:cNvCxnSpPr>
          <p:nvPr/>
        </p:nvCxnSpPr>
        <p:spPr>
          <a:xfrm flipH="1" rot="-5400000">
            <a:off x="9595500" y="3040925"/>
            <a:ext cx="2863200" cy="666300"/>
          </a:xfrm>
          <a:prstGeom prst="bentConnector4">
            <a:avLst>
              <a:gd fmla="val 33312" name="adj1"/>
              <a:gd fmla="val 135716" name="adj2"/>
            </a:avLst>
          </a:prstGeom>
          <a:noFill/>
          <a:ln cap="flat" cmpd="sng" w="9525">
            <a:solidFill>
              <a:srgbClr val="FF0000"/>
            </a:solidFill>
            <a:prstDash val="solid"/>
            <a:round/>
            <a:headEnd len="med" w="med" type="none"/>
            <a:tailEnd len="med" w="med" type="stealth"/>
          </a:ln>
        </p:spPr>
      </p:cxnSp>
      <p:sp>
        <p:nvSpPr>
          <p:cNvPr id="1039" name="Google Shape;1039;p27"/>
          <p:cNvSpPr txBox="1"/>
          <p:nvPr/>
        </p:nvSpPr>
        <p:spPr>
          <a:xfrm>
            <a:off x="209525" y="4289600"/>
            <a:ext cx="5151000" cy="19113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b="1" lang="en-US" sz="1600">
                <a:solidFill>
                  <a:schemeClr val="dk1"/>
                </a:solidFill>
                <a:latin typeface="Calibri"/>
                <a:ea typeface="Calibri"/>
                <a:cs typeface="Calibri"/>
                <a:sym typeface="Calibri"/>
              </a:rPr>
              <a:t>Available Actions</a:t>
            </a:r>
            <a:endParaRPr b="1" sz="1600">
              <a:solidFill>
                <a:schemeClr val="dk1"/>
              </a:solidFill>
              <a:latin typeface="Calibri"/>
              <a:ea typeface="Calibri"/>
              <a:cs typeface="Calibri"/>
              <a:sym typeface="Calibri"/>
            </a:endParaRPr>
          </a:p>
          <a:p>
            <a:pPr indent="-330200" lvl="0" marL="457200" rtl="0" algn="just">
              <a:lnSpc>
                <a:spcPct val="115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Block all calls (To block all incoming calls except the ones on the list)</a:t>
            </a:r>
            <a:endParaRPr sz="1600">
              <a:solidFill>
                <a:schemeClr val="dk1"/>
              </a:solidFill>
              <a:latin typeface="Calibri"/>
              <a:ea typeface="Calibri"/>
              <a:cs typeface="Calibri"/>
              <a:sym typeface="Calibri"/>
            </a:endParaRPr>
          </a:p>
          <a:p>
            <a:pPr indent="-330200" lvl="0" marL="457200" rtl="0" algn="just">
              <a:lnSpc>
                <a:spcPct val="115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Block specific calls (To block specific numbers on the list)</a:t>
            </a:r>
            <a:endParaRPr sz="1600">
              <a:solidFill>
                <a:schemeClr val="dk1"/>
              </a:solidFill>
              <a:latin typeface="Calibri"/>
              <a:ea typeface="Calibri"/>
              <a:cs typeface="Calibri"/>
              <a:sym typeface="Calibri"/>
            </a:endParaRPr>
          </a:p>
          <a:p>
            <a:pPr indent="-330200" lvl="0" marL="457200" rtl="0" algn="just">
              <a:lnSpc>
                <a:spcPct val="115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Ring Devices (For specific numbers in the list)</a:t>
            </a:r>
            <a:endParaRPr sz="1600">
              <a:solidFill>
                <a:schemeClr val="dk1"/>
              </a:solidFill>
              <a:latin typeface="Calibri"/>
              <a:ea typeface="Calibri"/>
              <a:cs typeface="Calibri"/>
              <a:sym typeface="Calibri"/>
            </a:endParaRPr>
          </a:p>
          <a:p>
            <a:pPr indent="-330200" lvl="0" marL="457200" rtl="0" algn="just">
              <a:lnSpc>
                <a:spcPct val="115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Ring Delegates (For specific numbers in the list)</a:t>
            </a:r>
            <a:endParaRPr sz="1600">
              <a:solidFill>
                <a:schemeClr val="dk1"/>
              </a:solidFill>
              <a:latin typeface="Calibri"/>
              <a:ea typeface="Calibri"/>
              <a:cs typeface="Calibri"/>
              <a:sym typeface="Calibri"/>
            </a:endParaRPr>
          </a:p>
          <a:p>
            <a:pPr indent="-330200" lvl="0" marL="457200" rtl="0" algn="just">
              <a:lnSpc>
                <a:spcPct val="115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Ring Forwarding List (For specific numbers in the list)</a:t>
            </a:r>
            <a:endParaRPr sz="1600">
              <a:solidFill>
                <a:schemeClr val="dk1"/>
              </a:solidFill>
              <a:latin typeface="Calibri"/>
              <a:ea typeface="Calibri"/>
              <a:cs typeface="Calibri"/>
              <a:sym typeface="Calibri"/>
            </a:endParaRPr>
          </a:p>
        </p:txBody>
      </p:sp>
      <p:pic>
        <p:nvPicPr>
          <p:cNvPr id="1040" name="Google Shape;1040;p27"/>
          <p:cNvPicPr preferRelativeResize="0"/>
          <p:nvPr/>
        </p:nvPicPr>
        <p:blipFill rotWithShape="1">
          <a:blip r:embed="rId6">
            <a:alphaModFix/>
          </a:blip>
          <a:srcRect b="28743" l="34684" r="30775" t="28679"/>
          <a:stretch/>
        </p:blipFill>
        <p:spPr>
          <a:xfrm>
            <a:off x="5721271" y="3850049"/>
            <a:ext cx="2871055" cy="1911301"/>
          </a:xfrm>
          <a:prstGeom prst="rect">
            <a:avLst/>
          </a:prstGeom>
          <a:noFill/>
          <a:ln cap="flat" cmpd="sng" w="9525">
            <a:solidFill>
              <a:schemeClr val="dk2"/>
            </a:solidFill>
            <a:prstDash val="solid"/>
            <a:round/>
            <a:headEnd len="sm" w="sm" type="none"/>
            <a:tailEnd len="sm" w="sm" type="none"/>
          </a:ln>
        </p:spPr>
      </p:pic>
      <p:sp>
        <p:nvSpPr>
          <p:cNvPr id="1041" name="Google Shape;1041;p27"/>
          <p:cNvSpPr/>
          <p:nvPr/>
        </p:nvSpPr>
        <p:spPr>
          <a:xfrm>
            <a:off x="5792700" y="4933250"/>
            <a:ext cx="904200" cy="828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6" name="Shape 1046"/>
        <p:cNvGrpSpPr/>
        <p:nvPr/>
      </p:nvGrpSpPr>
      <p:grpSpPr>
        <a:xfrm>
          <a:off x="0" y="0"/>
          <a:ext cx="0" cy="0"/>
          <a:chOff x="0" y="0"/>
          <a:chExt cx="0" cy="0"/>
        </a:xfrm>
      </p:grpSpPr>
      <p:sp>
        <p:nvSpPr>
          <p:cNvPr id="1047" name="Google Shape;1047;p28"/>
          <p:cNvSpPr txBox="1"/>
          <p:nvPr/>
        </p:nvSpPr>
        <p:spPr>
          <a:xfrm>
            <a:off x="152406" y="52425"/>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Settings</a:t>
            </a:r>
            <a:r>
              <a:rPr b="0" i="0" lang="en-US" sz="2800" u="none" cap="none" strike="noStrike">
                <a:solidFill>
                  <a:schemeClr val="dk1"/>
                </a:solidFill>
                <a:latin typeface="Arial"/>
                <a:ea typeface="Arial"/>
                <a:cs typeface="Arial"/>
                <a:sym typeface="Arial"/>
              </a:rPr>
              <a:t> (Inbound Missed Calls)</a:t>
            </a:r>
            <a:endParaRPr b="0" i="0" sz="4400" u="none" cap="none" strike="noStrike">
              <a:solidFill>
                <a:schemeClr val="dk1"/>
              </a:solidFill>
              <a:latin typeface="Arial"/>
              <a:ea typeface="Arial"/>
              <a:cs typeface="Arial"/>
              <a:sym typeface="Arial"/>
            </a:endParaRPr>
          </a:p>
        </p:txBody>
      </p:sp>
      <p:sp>
        <p:nvSpPr>
          <p:cNvPr id="1048" name="Google Shape;1048;p28"/>
          <p:cNvSpPr txBox="1"/>
          <p:nvPr/>
        </p:nvSpPr>
        <p:spPr>
          <a:xfrm>
            <a:off x="83350" y="644975"/>
            <a:ext cx="11721600" cy="2991300"/>
          </a:xfrm>
          <a:prstGeom prst="rect">
            <a:avLst/>
          </a:prstGeom>
          <a:noFill/>
          <a:ln>
            <a:noFill/>
          </a:ln>
        </p:spPr>
        <p:txBody>
          <a:bodyPr anchorCtr="0" anchor="t" bIns="121900" lIns="121900" spcFirstLastPara="1" rIns="121900" wrap="square" tIns="121900">
            <a:noAutofit/>
          </a:bodyPr>
          <a:lstStyle/>
          <a:p>
            <a:pPr indent="0" lvl="0" marL="0" marR="0" rtl="0" algn="just">
              <a:lnSpc>
                <a:spcPct val="115000"/>
              </a:lnSpc>
              <a:spcBef>
                <a:spcPts val="0"/>
              </a:spcBef>
              <a:spcAft>
                <a:spcPts val="0"/>
              </a:spcAft>
              <a:buClr>
                <a:srgbClr val="000000"/>
              </a:buClr>
              <a:buSzPts val="1600"/>
              <a:buFont typeface="Arial"/>
              <a:buNone/>
            </a:pPr>
            <a:r>
              <a:rPr b="0" i="0" lang="en-US" sz="1600" u="none" cap="none" strike="noStrike">
                <a:solidFill>
                  <a:srgbClr val="000000"/>
                </a:solidFill>
                <a:latin typeface="Calibri"/>
                <a:ea typeface="Calibri"/>
                <a:cs typeface="Calibri"/>
                <a:sym typeface="Calibri"/>
              </a:rPr>
              <a:t>When there is an incoming call to your devices but you </a:t>
            </a:r>
            <a:r>
              <a:rPr b="1" i="0" lang="en-US" sz="1600" u="none" cap="none" strike="noStrike">
                <a:solidFill>
                  <a:srgbClr val="000000"/>
                </a:solidFill>
                <a:latin typeface="Calibri"/>
                <a:ea typeface="Calibri"/>
                <a:cs typeface="Calibri"/>
                <a:sym typeface="Calibri"/>
              </a:rPr>
              <a:t>reject</a:t>
            </a:r>
            <a:r>
              <a:rPr b="0" i="0" lang="en-US" sz="1600" u="none" cap="none" strike="noStrike">
                <a:solidFill>
                  <a:srgbClr val="000000"/>
                </a:solidFill>
                <a:latin typeface="Calibri"/>
                <a:ea typeface="Calibri"/>
                <a:cs typeface="Calibri"/>
                <a:sym typeface="Calibri"/>
              </a:rPr>
              <a:t> the call, the following actions will be triggered:</a:t>
            </a:r>
            <a:endParaRPr b="0" i="0" sz="1600" u="none" cap="none" strike="noStrike">
              <a:solidFill>
                <a:srgbClr val="000000"/>
              </a:solidFill>
              <a:latin typeface="Calibri"/>
              <a:ea typeface="Calibri"/>
              <a:cs typeface="Calibri"/>
              <a:sym typeface="Calibri"/>
            </a:endParaRPr>
          </a:p>
          <a:p>
            <a:pPr indent="-323850" lvl="1" marL="914400" marR="0" rtl="0" algn="just">
              <a:lnSpc>
                <a:spcPct val="115000"/>
              </a:lnSpc>
              <a:spcBef>
                <a:spcPts val="0"/>
              </a:spcBef>
              <a:spcAft>
                <a:spcPts val="0"/>
              </a:spcAft>
              <a:buClr>
                <a:srgbClr val="000000"/>
              </a:buClr>
              <a:buSzPts val="1500"/>
              <a:buFont typeface="Calibri"/>
              <a:buChar char="○"/>
            </a:pPr>
            <a:r>
              <a:rPr b="1" i="0" lang="en-US" sz="1500" u="none" cap="none" strike="noStrike">
                <a:solidFill>
                  <a:srgbClr val="000000"/>
                </a:solidFill>
                <a:latin typeface="Calibri"/>
                <a:ea typeface="Calibri"/>
                <a:cs typeface="Calibri"/>
                <a:sym typeface="Calibri"/>
              </a:rPr>
              <a:t>Ring Delegates</a:t>
            </a:r>
            <a:endParaRPr b="1" i="0" sz="1500" u="none" cap="none" strike="noStrike">
              <a:solidFill>
                <a:srgbClr val="000000"/>
              </a:solidFill>
              <a:latin typeface="Calibri"/>
              <a:ea typeface="Calibri"/>
              <a:cs typeface="Calibri"/>
              <a:sym typeface="Calibri"/>
            </a:endParaRPr>
          </a:p>
          <a:p>
            <a:pPr indent="-323850" lvl="1" marL="914400" marR="0" rtl="0" algn="just">
              <a:lnSpc>
                <a:spcPct val="115000"/>
              </a:lnSpc>
              <a:spcBef>
                <a:spcPts val="0"/>
              </a:spcBef>
              <a:spcAft>
                <a:spcPts val="0"/>
              </a:spcAft>
              <a:buClr>
                <a:srgbClr val="000000"/>
              </a:buClr>
              <a:buSzPts val="1500"/>
              <a:buFont typeface="Calibri"/>
              <a:buChar char="○"/>
            </a:pPr>
            <a:r>
              <a:rPr b="1" i="0" lang="en-US" sz="1500" u="none" cap="none" strike="noStrike">
                <a:solidFill>
                  <a:srgbClr val="000000"/>
                </a:solidFill>
                <a:latin typeface="Calibri"/>
                <a:ea typeface="Calibri"/>
                <a:cs typeface="Calibri"/>
                <a:sym typeface="Calibri"/>
              </a:rPr>
              <a:t>Ring Forwarding List</a:t>
            </a:r>
            <a:r>
              <a:rPr b="0" i="0" lang="en-US" sz="1500" u="none" cap="none" strike="noStrike">
                <a:solidFill>
                  <a:srgbClr val="000000"/>
                </a:solidFill>
                <a:latin typeface="Calibri"/>
                <a:ea typeface="Calibri"/>
                <a:cs typeface="Calibri"/>
                <a:sym typeface="Calibri"/>
              </a:rPr>
              <a:t> to the Forward List</a:t>
            </a:r>
            <a:endParaRPr b="0" i="0" sz="1500" u="none" cap="none" strike="noStrike">
              <a:solidFill>
                <a:srgbClr val="000000"/>
              </a:solidFill>
              <a:latin typeface="Calibri"/>
              <a:ea typeface="Calibri"/>
              <a:cs typeface="Calibri"/>
              <a:sym typeface="Calibri"/>
            </a:endParaRPr>
          </a:p>
          <a:p>
            <a:pPr indent="-323850" lvl="1" marL="914400" marR="0" rtl="0" algn="just">
              <a:lnSpc>
                <a:spcPct val="115000"/>
              </a:lnSpc>
              <a:spcBef>
                <a:spcPts val="0"/>
              </a:spcBef>
              <a:spcAft>
                <a:spcPts val="0"/>
              </a:spcAft>
              <a:buClr>
                <a:srgbClr val="000000"/>
              </a:buClr>
              <a:buSzPts val="1500"/>
              <a:buFont typeface="Calibri"/>
              <a:buChar char="○"/>
            </a:pPr>
            <a:r>
              <a:rPr b="1" i="0" lang="en-US" sz="1500" u="none" cap="none" strike="noStrike">
                <a:solidFill>
                  <a:srgbClr val="000000"/>
                </a:solidFill>
                <a:latin typeface="Calibri"/>
                <a:ea typeface="Calibri"/>
                <a:cs typeface="Calibri"/>
                <a:sym typeface="Calibri"/>
              </a:rPr>
              <a:t>Play Message</a:t>
            </a:r>
            <a:endParaRPr b="1" i="0" sz="1500" u="none" cap="none" strike="noStrike">
              <a:solidFill>
                <a:srgbClr val="000000"/>
              </a:solidFill>
              <a:latin typeface="Calibri"/>
              <a:ea typeface="Calibri"/>
              <a:cs typeface="Calibri"/>
              <a:sym typeface="Calibri"/>
            </a:endParaRPr>
          </a:p>
          <a:p>
            <a:pPr indent="-323850" lvl="2" marL="137160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Supports TTS (text-to-speech) or MP3 file upload.</a:t>
            </a:r>
            <a:endParaRPr b="0" i="0" sz="1500" u="none" cap="none" strike="noStrike">
              <a:solidFill>
                <a:srgbClr val="000000"/>
              </a:solidFill>
              <a:latin typeface="Calibri"/>
              <a:ea typeface="Calibri"/>
              <a:cs typeface="Calibri"/>
              <a:sym typeface="Calibri"/>
            </a:endParaRPr>
          </a:p>
          <a:p>
            <a:pPr indent="-323850" lvl="2" marL="137160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The message box is currently limited to </a:t>
            </a:r>
            <a:r>
              <a:rPr lang="en-US" sz="1500">
                <a:latin typeface="Calibri"/>
                <a:ea typeface="Calibri"/>
                <a:cs typeface="Calibri"/>
                <a:sym typeface="Calibri"/>
              </a:rPr>
              <a:t>2000</a:t>
            </a:r>
            <a:r>
              <a:rPr b="0" i="0" lang="en-US" sz="1500" u="none" cap="none" strike="noStrike">
                <a:solidFill>
                  <a:srgbClr val="000000"/>
                </a:solidFill>
                <a:latin typeface="Calibri"/>
                <a:ea typeface="Calibri"/>
                <a:cs typeface="Calibri"/>
                <a:sym typeface="Calibri"/>
              </a:rPr>
              <a:t> characters.</a:t>
            </a:r>
            <a:endParaRPr b="0" i="0" sz="1500" u="none" cap="none" strike="noStrike">
              <a:solidFill>
                <a:srgbClr val="000000"/>
              </a:solidFill>
              <a:latin typeface="Calibri"/>
              <a:ea typeface="Calibri"/>
              <a:cs typeface="Calibri"/>
              <a:sym typeface="Calibri"/>
            </a:endParaRPr>
          </a:p>
          <a:p>
            <a:pPr indent="-323850" lvl="2" marL="137160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Multiple language and accent options to choose from.</a:t>
            </a:r>
            <a:endParaRPr b="0" i="0" sz="1500" u="none" cap="none" strike="noStrike">
              <a:solidFill>
                <a:srgbClr val="000000"/>
              </a:solidFill>
              <a:latin typeface="Calibri"/>
              <a:ea typeface="Calibri"/>
              <a:cs typeface="Calibri"/>
              <a:sym typeface="Calibri"/>
            </a:endParaRPr>
          </a:p>
          <a:p>
            <a:pPr indent="-323850" lvl="1" marL="914400" marR="0" rtl="0" algn="just">
              <a:lnSpc>
                <a:spcPct val="115000"/>
              </a:lnSpc>
              <a:spcBef>
                <a:spcPts val="0"/>
              </a:spcBef>
              <a:spcAft>
                <a:spcPts val="0"/>
              </a:spcAft>
              <a:buClr>
                <a:srgbClr val="000000"/>
              </a:buClr>
              <a:buSzPts val="1500"/>
              <a:buFont typeface="Calibri"/>
              <a:buChar char="○"/>
            </a:pPr>
            <a:r>
              <a:rPr b="1" i="0" lang="en-US" sz="1500" u="none" cap="none" strike="noStrike">
                <a:solidFill>
                  <a:srgbClr val="000000"/>
                </a:solidFill>
                <a:latin typeface="Calibri"/>
                <a:ea typeface="Calibri"/>
                <a:cs typeface="Calibri"/>
                <a:sym typeface="Calibri"/>
              </a:rPr>
              <a:t>Record Voicemail</a:t>
            </a:r>
            <a:endParaRPr b="1" i="0" sz="1500" u="none" cap="none" strike="noStrike">
              <a:solidFill>
                <a:srgbClr val="000000"/>
              </a:solidFill>
              <a:latin typeface="Calibri"/>
              <a:ea typeface="Calibri"/>
              <a:cs typeface="Calibri"/>
              <a:sym typeface="Calibri"/>
            </a:endParaRPr>
          </a:p>
          <a:p>
            <a:pPr indent="-323850" lvl="2" marL="1371600" rtl="0" algn="just">
              <a:lnSpc>
                <a:spcPct val="115000"/>
              </a:lnSpc>
              <a:spcBef>
                <a:spcPts val="0"/>
              </a:spcBef>
              <a:spcAft>
                <a:spcPts val="0"/>
              </a:spcAft>
              <a:buClr>
                <a:schemeClr val="dk1"/>
              </a:buClr>
              <a:buSzPts val="1500"/>
              <a:buFont typeface="Calibri"/>
              <a:buChar char="■"/>
            </a:pPr>
            <a:r>
              <a:rPr lang="en-US" sz="1500">
                <a:solidFill>
                  <a:schemeClr val="dk1"/>
                </a:solidFill>
                <a:latin typeface="Calibri"/>
                <a:ea typeface="Calibri"/>
                <a:cs typeface="Calibri"/>
                <a:sym typeface="Calibri"/>
              </a:rPr>
              <a:t>Limitation: 3 minute/voicemail</a:t>
            </a:r>
            <a:endParaRPr sz="1500">
              <a:solidFill>
                <a:schemeClr val="dk1"/>
              </a:solidFill>
              <a:latin typeface="Calibri"/>
              <a:ea typeface="Calibri"/>
              <a:cs typeface="Calibri"/>
              <a:sym typeface="Calibri"/>
            </a:endParaRPr>
          </a:p>
          <a:p>
            <a:pPr indent="-323850" lvl="2" marL="1371600" rtl="0" algn="just">
              <a:lnSpc>
                <a:spcPct val="115000"/>
              </a:lnSpc>
              <a:spcBef>
                <a:spcPts val="0"/>
              </a:spcBef>
              <a:spcAft>
                <a:spcPts val="0"/>
              </a:spcAft>
              <a:buClr>
                <a:schemeClr val="dk1"/>
              </a:buClr>
              <a:buSzPts val="1500"/>
              <a:buFont typeface="Calibri"/>
              <a:buChar char="■"/>
            </a:pPr>
            <a:r>
              <a:rPr lang="en-US" sz="1500">
                <a:solidFill>
                  <a:schemeClr val="dk1"/>
                </a:solidFill>
                <a:latin typeface="Calibri"/>
                <a:ea typeface="Calibri"/>
                <a:cs typeface="Calibri"/>
                <a:sym typeface="Calibri"/>
              </a:rPr>
              <a:t>Enter email address for notification</a:t>
            </a:r>
            <a:endParaRPr b="1" sz="1500">
              <a:latin typeface="Calibri"/>
              <a:ea typeface="Calibri"/>
              <a:cs typeface="Calibri"/>
              <a:sym typeface="Calibri"/>
            </a:endParaRPr>
          </a:p>
          <a:p>
            <a:pPr indent="-323850" lvl="1" marL="91440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Simply </a:t>
            </a:r>
            <a:r>
              <a:rPr b="1" i="0" lang="en-US" sz="1500" u="none" cap="none" strike="noStrike">
                <a:solidFill>
                  <a:srgbClr val="000000"/>
                </a:solidFill>
                <a:latin typeface="Calibri"/>
                <a:ea typeface="Calibri"/>
                <a:cs typeface="Calibri"/>
                <a:sym typeface="Calibri"/>
              </a:rPr>
              <a:t>Hang Up</a:t>
            </a:r>
            <a:r>
              <a:rPr b="0" i="0" lang="en-US" sz="1500" u="none" cap="none" strike="noStrike">
                <a:solidFill>
                  <a:srgbClr val="000000"/>
                </a:solidFill>
                <a:latin typeface="Calibri"/>
                <a:ea typeface="Calibri"/>
                <a:cs typeface="Calibri"/>
                <a:sym typeface="Calibri"/>
              </a:rPr>
              <a:t> the incoming call</a:t>
            </a:r>
            <a:endParaRPr b="1" i="0" sz="1500" u="none" cap="none" strike="noStrike">
              <a:solidFill>
                <a:srgbClr val="000000"/>
              </a:solidFill>
              <a:latin typeface="Calibri"/>
              <a:ea typeface="Calibri"/>
              <a:cs typeface="Calibri"/>
              <a:sym typeface="Calibri"/>
            </a:endParaRPr>
          </a:p>
        </p:txBody>
      </p:sp>
      <p:sp>
        <p:nvSpPr>
          <p:cNvPr id="1049" name="Google Shape;1049;p28"/>
          <p:cNvSpPr txBox="1"/>
          <p:nvPr/>
        </p:nvSpPr>
        <p:spPr>
          <a:xfrm>
            <a:off x="7686075" y="1108425"/>
            <a:ext cx="3988800" cy="1089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050"/>
              <a:buFont typeface="Arial"/>
              <a:buNone/>
            </a:pPr>
            <a:r>
              <a:rPr b="1" i="0" lang="en-US" sz="1050" u="none" cap="none" strike="noStrike">
                <a:solidFill>
                  <a:srgbClr val="000000"/>
                </a:solidFill>
                <a:highlight>
                  <a:srgbClr val="FBFBFB"/>
                </a:highlight>
                <a:latin typeface="Calibri"/>
                <a:ea typeface="Calibri"/>
                <a:cs typeface="Calibri"/>
                <a:sym typeface="Calibri"/>
              </a:rPr>
              <a:t>Please Note:</a:t>
            </a:r>
            <a:endParaRPr b="0" i="1" sz="1050" u="none" cap="none" strike="noStrike">
              <a:solidFill>
                <a:srgbClr val="000000"/>
              </a:solidFill>
              <a:highlight>
                <a:srgbClr val="FBFBFB"/>
              </a:highlight>
              <a:latin typeface="Calibri"/>
              <a:ea typeface="Calibri"/>
              <a:cs typeface="Calibri"/>
              <a:sym typeface="Calibri"/>
            </a:endParaRPr>
          </a:p>
          <a:p>
            <a:pPr indent="-295275" lvl="0" marL="457200" marR="0" rtl="0" algn="l">
              <a:lnSpc>
                <a:spcPct val="115000"/>
              </a:lnSpc>
              <a:spcBef>
                <a:spcPts val="0"/>
              </a:spcBef>
              <a:spcAft>
                <a:spcPts val="0"/>
              </a:spcAft>
              <a:buClr>
                <a:srgbClr val="000000"/>
              </a:buClr>
              <a:buSzPts val="1050"/>
              <a:buFont typeface="Calibri"/>
              <a:buChar char="●"/>
            </a:pPr>
            <a:r>
              <a:rPr b="0" i="1" lang="en-US" sz="1050" u="none" cap="none" strike="noStrike">
                <a:solidFill>
                  <a:srgbClr val="000000"/>
                </a:solidFill>
                <a:highlight>
                  <a:srgbClr val="FBFBFB"/>
                </a:highlight>
                <a:latin typeface="Calibri"/>
                <a:ea typeface="Calibri"/>
                <a:cs typeface="Calibri"/>
                <a:sym typeface="Calibri"/>
              </a:rPr>
              <a:t>Error will only appear on the UI when users enter more characters than the limit. </a:t>
            </a:r>
            <a:endParaRPr b="0" i="1" sz="1050" u="none" cap="none" strike="noStrike">
              <a:solidFill>
                <a:srgbClr val="000000"/>
              </a:solidFill>
              <a:highlight>
                <a:srgbClr val="FBFBFB"/>
              </a:highlight>
              <a:latin typeface="Calibri"/>
              <a:ea typeface="Calibri"/>
              <a:cs typeface="Calibri"/>
              <a:sym typeface="Calibri"/>
            </a:endParaRPr>
          </a:p>
          <a:p>
            <a:pPr indent="-295275" lvl="0" marL="457200" marR="0" rtl="0" algn="l">
              <a:lnSpc>
                <a:spcPct val="115000"/>
              </a:lnSpc>
              <a:spcBef>
                <a:spcPts val="0"/>
              </a:spcBef>
              <a:spcAft>
                <a:spcPts val="0"/>
              </a:spcAft>
              <a:buClr>
                <a:srgbClr val="000000"/>
              </a:buClr>
              <a:buSzPts val="1050"/>
              <a:buFont typeface="Calibri"/>
              <a:buChar char="●"/>
            </a:pPr>
            <a:r>
              <a:rPr b="0" i="1" lang="en-US" sz="1050" u="none" cap="none" strike="noStrike">
                <a:solidFill>
                  <a:srgbClr val="000000"/>
                </a:solidFill>
                <a:highlight>
                  <a:srgbClr val="FBFBFB"/>
                </a:highlight>
                <a:latin typeface="Calibri"/>
                <a:ea typeface="Calibri"/>
                <a:cs typeface="Calibri"/>
                <a:sym typeface="Calibri"/>
              </a:rPr>
              <a:t>Apply button will be disabled when the character limit is exceeded.</a:t>
            </a:r>
            <a:endParaRPr b="0" i="1" sz="1050" u="none" cap="none" strike="noStrike">
              <a:solidFill>
                <a:srgbClr val="000000"/>
              </a:solidFill>
              <a:highlight>
                <a:srgbClr val="FBFBFB"/>
              </a:highlight>
              <a:latin typeface="Calibri"/>
              <a:ea typeface="Calibri"/>
              <a:cs typeface="Calibri"/>
              <a:sym typeface="Calibri"/>
            </a:endParaRPr>
          </a:p>
        </p:txBody>
      </p:sp>
      <p:pic>
        <p:nvPicPr>
          <p:cNvPr id="1050" name="Google Shape;1050;p28"/>
          <p:cNvPicPr preferRelativeResize="0"/>
          <p:nvPr/>
        </p:nvPicPr>
        <p:blipFill>
          <a:blip r:embed="rId4">
            <a:alphaModFix/>
          </a:blip>
          <a:stretch>
            <a:fillRect/>
          </a:stretch>
        </p:blipFill>
        <p:spPr>
          <a:xfrm>
            <a:off x="2350200" y="3754825"/>
            <a:ext cx="5335875" cy="2881575"/>
          </a:xfrm>
          <a:prstGeom prst="rect">
            <a:avLst/>
          </a:prstGeom>
          <a:noFill/>
          <a:ln cap="flat" cmpd="sng" w="9525">
            <a:solidFill>
              <a:schemeClr val="dk2"/>
            </a:solidFill>
            <a:prstDash val="solid"/>
            <a:round/>
            <a:headEnd len="sm" w="sm" type="none"/>
            <a:tailEnd len="sm" w="sm" type="none"/>
          </a:ln>
        </p:spPr>
      </p:pic>
      <p:pic>
        <p:nvPicPr>
          <p:cNvPr id="1051" name="Google Shape;1051;p28"/>
          <p:cNvPicPr preferRelativeResize="0"/>
          <p:nvPr/>
        </p:nvPicPr>
        <p:blipFill rotWithShape="1">
          <a:blip r:embed="rId5">
            <a:alphaModFix/>
          </a:blip>
          <a:srcRect b="41214" l="40881" r="17518" t="28605"/>
          <a:stretch/>
        </p:blipFill>
        <p:spPr>
          <a:xfrm>
            <a:off x="7931550" y="3105400"/>
            <a:ext cx="3290450" cy="1289225"/>
          </a:xfrm>
          <a:prstGeom prst="rect">
            <a:avLst/>
          </a:prstGeom>
          <a:noFill/>
          <a:ln cap="flat" cmpd="sng" w="9525">
            <a:solidFill>
              <a:schemeClr val="dk2"/>
            </a:solidFill>
            <a:prstDash val="solid"/>
            <a:round/>
            <a:headEnd len="sm" w="sm" type="none"/>
            <a:tailEnd len="sm" w="sm" type="none"/>
          </a:ln>
        </p:spPr>
      </p:pic>
      <p:pic>
        <p:nvPicPr>
          <p:cNvPr id="1052" name="Google Shape;1052;p28"/>
          <p:cNvPicPr preferRelativeResize="0"/>
          <p:nvPr/>
        </p:nvPicPr>
        <p:blipFill rotWithShape="1">
          <a:blip r:embed="rId6">
            <a:alphaModFix/>
          </a:blip>
          <a:srcRect b="31097" l="40986" r="17582" t="19805"/>
          <a:stretch/>
        </p:blipFill>
        <p:spPr>
          <a:xfrm>
            <a:off x="7931550" y="4530509"/>
            <a:ext cx="3290450" cy="2105890"/>
          </a:xfrm>
          <a:prstGeom prst="rect">
            <a:avLst/>
          </a:prstGeom>
          <a:noFill/>
          <a:ln cap="flat" cmpd="sng" w="9525">
            <a:solidFill>
              <a:schemeClr val="dk2"/>
            </a:solidFill>
            <a:prstDash val="solid"/>
            <a:round/>
            <a:headEnd len="sm" w="sm" type="none"/>
            <a:tailEnd len="sm" w="sm" type="none"/>
          </a:ln>
        </p:spPr>
      </p:pic>
      <p:sp>
        <p:nvSpPr>
          <p:cNvPr id="1053" name="Google Shape;1053;p28"/>
          <p:cNvSpPr/>
          <p:nvPr/>
        </p:nvSpPr>
        <p:spPr>
          <a:xfrm>
            <a:off x="2550825" y="5429350"/>
            <a:ext cx="1034100" cy="137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54" name="Google Shape;1054;p28"/>
          <p:cNvSpPr/>
          <p:nvPr/>
        </p:nvSpPr>
        <p:spPr>
          <a:xfrm>
            <a:off x="4562875" y="4348050"/>
            <a:ext cx="2147100" cy="1028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55" name="Google Shape;1055;p28"/>
          <p:cNvSpPr/>
          <p:nvPr/>
        </p:nvSpPr>
        <p:spPr>
          <a:xfrm>
            <a:off x="4633625" y="4591975"/>
            <a:ext cx="914100" cy="137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56" name="Google Shape;1056;p28"/>
          <p:cNvSpPr/>
          <p:nvPr/>
        </p:nvSpPr>
        <p:spPr>
          <a:xfrm>
            <a:off x="4633625" y="4748900"/>
            <a:ext cx="914100" cy="137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057" name="Google Shape;1057;p28"/>
          <p:cNvCxnSpPr>
            <a:stCxn id="1055" idx="3"/>
            <a:endCxn id="1051" idx="1"/>
          </p:cNvCxnSpPr>
          <p:nvPr/>
        </p:nvCxnSpPr>
        <p:spPr>
          <a:xfrm flipH="1" rot="10800000">
            <a:off x="5547725" y="3750025"/>
            <a:ext cx="2383800" cy="910800"/>
          </a:xfrm>
          <a:prstGeom prst="bentConnector3">
            <a:avLst>
              <a:gd fmla="val 50001" name="adj1"/>
            </a:avLst>
          </a:prstGeom>
          <a:noFill/>
          <a:ln cap="flat" cmpd="sng" w="9525">
            <a:solidFill>
              <a:srgbClr val="FF0000"/>
            </a:solidFill>
            <a:prstDash val="solid"/>
            <a:round/>
            <a:headEnd len="med" w="med" type="none"/>
            <a:tailEnd len="med" w="med" type="stealth"/>
          </a:ln>
        </p:spPr>
      </p:cxnSp>
      <p:cxnSp>
        <p:nvCxnSpPr>
          <p:cNvPr id="1058" name="Google Shape;1058;p28"/>
          <p:cNvCxnSpPr>
            <a:stCxn id="1056" idx="3"/>
            <a:endCxn id="1052" idx="1"/>
          </p:cNvCxnSpPr>
          <p:nvPr/>
        </p:nvCxnSpPr>
        <p:spPr>
          <a:xfrm>
            <a:off x="5547725" y="4817750"/>
            <a:ext cx="2383800" cy="765600"/>
          </a:xfrm>
          <a:prstGeom prst="bentConnector3">
            <a:avLst>
              <a:gd fmla="val 50001" name="adj1"/>
            </a:avLst>
          </a:prstGeom>
          <a:noFill/>
          <a:ln cap="flat" cmpd="sng" w="9525">
            <a:solidFill>
              <a:srgbClr val="FF0000"/>
            </a:solidFill>
            <a:prstDash val="solid"/>
            <a:round/>
            <a:headEnd len="med" w="med" type="none"/>
            <a:tailEnd len="med" w="med" type="stealth"/>
          </a:ln>
        </p:spPr>
      </p:cxnSp>
      <p:sp>
        <p:nvSpPr>
          <p:cNvPr id="1059" name="Google Shape;1059;p28"/>
          <p:cNvSpPr/>
          <p:nvPr/>
        </p:nvSpPr>
        <p:spPr>
          <a:xfrm>
            <a:off x="7990000" y="3348225"/>
            <a:ext cx="2505600" cy="207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60" name="Google Shape;1060;p28"/>
          <p:cNvSpPr/>
          <p:nvPr/>
        </p:nvSpPr>
        <p:spPr>
          <a:xfrm>
            <a:off x="7990000" y="4964800"/>
            <a:ext cx="3163500" cy="304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61" name="Google Shape;1061;p28"/>
          <p:cNvSpPr/>
          <p:nvPr/>
        </p:nvSpPr>
        <p:spPr>
          <a:xfrm>
            <a:off x="4480975" y="4183000"/>
            <a:ext cx="663000" cy="137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6" name="Shape 1066"/>
        <p:cNvGrpSpPr/>
        <p:nvPr/>
      </p:nvGrpSpPr>
      <p:grpSpPr>
        <a:xfrm>
          <a:off x="0" y="0"/>
          <a:ext cx="0" cy="0"/>
          <a:chOff x="0" y="0"/>
          <a:chExt cx="0" cy="0"/>
        </a:xfrm>
      </p:grpSpPr>
      <p:sp>
        <p:nvSpPr>
          <p:cNvPr id="1067" name="Google Shape;1067;p29"/>
          <p:cNvSpPr txBox="1"/>
          <p:nvPr/>
        </p:nvSpPr>
        <p:spPr>
          <a:xfrm>
            <a:off x="92981" y="134775"/>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Settings</a:t>
            </a:r>
            <a:r>
              <a:rPr b="0" i="0" lang="en-US" sz="2800" u="none" cap="none" strike="noStrike">
                <a:solidFill>
                  <a:schemeClr val="dk1"/>
                </a:solidFill>
                <a:latin typeface="Arial"/>
                <a:ea typeface="Arial"/>
                <a:cs typeface="Arial"/>
                <a:sym typeface="Arial"/>
              </a:rPr>
              <a:t> (Inbound Missed Calls)</a:t>
            </a:r>
            <a:endParaRPr b="0" i="0" sz="4400" u="none" cap="none" strike="noStrike">
              <a:solidFill>
                <a:schemeClr val="dk1"/>
              </a:solidFill>
              <a:latin typeface="Arial"/>
              <a:ea typeface="Arial"/>
              <a:cs typeface="Arial"/>
              <a:sym typeface="Arial"/>
            </a:endParaRPr>
          </a:p>
        </p:txBody>
      </p:sp>
      <p:sp>
        <p:nvSpPr>
          <p:cNvPr id="1068" name="Google Shape;1068;p29"/>
          <p:cNvSpPr txBox="1"/>
          <p:nvPr/>
        </p:nvSpPr>
        <p:spPr>
          <a:xfrm>
            <a:off x="92975" y="851625"/>
            <a:ext cx="11721600" cy="2991300"/>
          </a:xfrm>
          <a:prstGeom prst="rect">
            <a:avLst/>
          </a:prstGeom>
          <a:noFill/>
          <a:ln>
            <a:noFill/>
          </a:ln>
        </p:spPr>
        <p:txBody>
          <a:bodyPr anchorCtr="0" anchor="t" bIns="121900" lIns="121900" spcFirstLastPara="1" rIns="121900" wrap="square" tIns="121900">
            <a:noAutofit/>
          </a:bodyPr>
          <a:lstStyle/>
          <a:p>
            <a:pPr indent="0" lvl="0" marL="0" marR="0" rtl="0" algn="just">
              <a:lnSpc>
                <a:spcPct val="115000"/>
              </a:lnSpc>
              <a:spcBef>
                <a:spcPts val="0"/>
              </a:spcBef>
              <a:spcAft>
                <a:spcPts val="0"/>
              </a:spcAft>
              <a:buClr>
                <a:srgbClr val="000000"/>
              </a:buClr>
              <a:buSzPts val="1600"/>
              <a:buFont typeface="Arial"/>
              <a:buNone/>
            </a:pPr>
            <a:r>
              <a:rPr b="0" i="0" lang="en-US" sz="1600" u="none" cap="none" strike="noStrike">
                <a:solidFill>
                  <a:srgbClr val="000000"/>
                </a:solidFill>
                <a:latin typeface="Calibri"/>
                <a:ea typeface="Calibri"/>
                <a:cs typeface="Calibri"/>
                <a:sym typeface="Calibri"/>
              </a:rPr>
              <a:t>When there is an incoming call to your device but you don’t answer</a:t>
            </a:r>
            <a:r>
              <a:rPr b="1" i="0" lang="en-US" sz="1600" u="none" cap="none" strike="noStrike">
                <a:solidFill>
                  <a:srgbClr val="000000"/>
                </a:solidFill>
                <a:latin typeface="Calibri"/>
                <a:ea typeface="Calibri"/>
                <a:cs typeface="Calibri"/>
                <a:sym typeface="Calibri"/>
              </a:rPr>
              <a:t> </a:t>
            </a:r>
            <a:r>
              <a:rPr b="0" i="0" lang="en-US" sz="1600" u="none" cap="none" strike="noStrike">
                <a:solidFill>
                  <a:srgbClr val="000000"/>
                </a:solidFill>
                <a:latin typeface="Calibri"/>
                <a:ea typeface="Calibri"/>
                <a:cs typeface="Calibri"/>
                <a:sym typeface="Calibri"/>
              </a:rPr>
              <a:t>the call</a:t>
            </a:r>
            <a:r>
              <a:rPr b="1" i="0" lang="en-US" sz="1600" u="none" cap="none" strike="noStrike">
                <a:solidFill>
                  <a:srgbClr val="000000"/>
                </a:solidFill>
                <a:latin typeface="Calibri"/>
                <a:ea typeface="Calibri"/>
                <a:cs typeface="Calibri"/>
                <a:sym typeface="Calibri"/>
              </a:rPr>
              <a:t> (unanswered),</a:t>
            </a:r>
            <a:r>
              <a:rPr b="0" i="0" lang="en-US" sz="1600" u="none" cap="none" strike="noStrike">
                <a:solidFill>
                  <a:srgbClr val="000000"/>
                </a:solidFill>
                <a:latin typeface="Calibri"/>
                <a:ea typeface="Calibri"/>
                <a:cs typeface="Calibri"/>
                <a:sym typeface="Calibri"/>
              </a:rPr>
              <a:t> the following actions will be triggered.</a:t>
            </a:r>
            <a:endParaRPr b="0" i="0" sz="1600" u="none" cap="none" strike="noStrike">
              <a:solidFill>
                <a:srgbClr val="000000"/>
              </a:solidFill>
              <a:latin typeface="Calibri"/>
              <a:ea typeface="Calibri"/>
              <a:cs typeface="Calibri"/>
              <a:sym typeface="Calibri"/>
            </a:endParaRPr>
          </a:p>
          <a:p>
            <a:pPr indent="-323850" lvl="1" marL="914400" marR="0" rtl="0" algn="just">
              <a:lnSpc>
                <a:spcPct val="115000"/>
              </a:lnSpc>
              <a:spcBef>
                <a:spcPts val="0"/>
              </a:spcBef>
              <a:spcAft>
                <a:spcPts val="0"/>
              </a:spcAft>
              <a:buClr>
                <a:srgbClr val="000000"/>
              </a:buClr>
              <a:buSzPts val="1500"/>
              <a:buFont typeface="Calibri"/>
              <a:buChar char="○"/>
            </a:pPr>
            <a:r>
              <a:rPr b="1" i="0" lang="en-US" sz="1500" u="none" cap="none" strike="noStrike">
                <a:solidFill>
                  <a:srgbClr val="000000"/>
                </a:solidFill>
                <a:latin typeface="Calibri"/>
                <a:ea typeface="Calibri"/>
                <a:cs typeface="Calibri"/>
                <a:sym typeface="Calibri"/>
              </a:rPr>
              <a:t>Ring Delegates</a:t>
            </a:r>
            <a:endParaRPr b="1" i="0" sz="1500" u="none" cap="none" strike="noStrike">
              <a:solidFill>
                <a:srgbClr val="000000"/>
              </a:solidFill>
              <a:latin typeface="Calibri"/>
              <a:ea typeface="Calibri"/>
              <a:cs typeface="Calibri"/>
              <a:sym typeface="Calibri"/>
            </a:endParaRPr>
          </a:p>
          <a:p>
            <a:pPr indent="-323850" lvl="1" marL="914400" marR="0" rtl="0" algn="just">
              <a:lnSpc>
                <a:spcPct val="115000"/>
              </a:lnSpc>
              <a:spcBef>
                <a:spcPts val="0"/>
              </a:spcBef>
              <a:spcAft>
                <a:spcPts val="0"/>
              </a:spcAft>
              <a:buClr>
                <a:srgbClr val="000000"/>
              </a:buClr>
              <a:buSzPts val="1500"/>
              <a:buFont typeface="Calibri"/>
              <a:buChar char="○"/>
            </a:pPr>
            <a:r>
              <a:rPr b="1" i="0" lang="en-US" sz="1500" u="none" cap="none" strike="noStrike">
                <a:solidFill>
                  <a:srgbClr val="000000"/>
                </a:solidFill>
                <a:latin typeface="Calibri"/>
                <a:ea typeface="Calibri"/>
                <a:cs typeface="Calibri"/>
                <a:sym typeface="Calibri"/>
              </a:rPr>
              <a:t>Ring Forwarding List</a:t>
            </a:r>
            <a:r>
              <a:rPr b="0" i="0" lang="en-US" sz="1500" u="none" cap="none" strike="noStrike">
                <a:solidFill>
                  <a:srgbClr val="000000"/>
                </a:solidFill>
                <a:latin typeface="Calibri"/>
                <a:ea typeface="Calibri"/>
                <a:cs typeface="Calibri"/>
                <a:sym typeface="Calibri"/>
              </a:rPr>
              <a:t> to the Forward List</a:t>
            </a:r>
            <a:endParaRPr b="0" i="0" sz="1500" u="none" cap="none" strike="noStrike">
              <a:solidFill>
                <a:srgbClr val="000000"/>
              </a:solidFill>
              <a:latin typeface="Calibri"/>
              <a:ea typeface="Calibri"/>
              <a:cs typeface="Calibri"/>
              <a:sym typeface="Calibri"/>
            </a:endParaRPr>
          </a:p>
          <a:p>
            <a:pPr indent="-323850" lvl="1" marL="914400" marR="0" rtl="0" algn="just">
              <a:lnSpc>
                <a:spcPct val="115000"/>
              </a:lnSpc>
              <a:spcBef>
                <a:spcPts val="0"/>
              </a:spcBef>
              <a:spcAft>
                <a:spcPts val="0"/>
              </a:spcAft>
              <a:buClr>
                <a:srgbClr val="000000"/>
              </a:buClr>
              <a:buSzPts val="1500"/>
              <a:buFont typeface="Calibri"/>
              <a:buChar char="○"/>
            </a:pPr>
            <a:r>
              <a:rPr b="1" i="0" lang="en-US" sz="1500" u="none" cap="none" strike="noStrike">
                <a:solidFill>
                  <a:srgbClr val="000000"/>
                </a:solidFill>
                <a:latin typeface="Calibri"/>
                <a:ea typeface="Calibri"/>
                <a:cs typeface="Calibri"/>
                <a:sym typeface="Calibri"/>
              </a:rPr>
              <a:t>Play Message</a:t>
            </a:r>
            <a:endParaRPr b="1" i="0" sz="1500" u="none" cap="none" strike="noStrike">
              <a:solidFill>
                <a:srgbClr val="000000"/>
              </a:solidFill>
              <a:latin typeface="Calibri"/>
              <a:ea typeface="Calibri"/>
              <a:cs typeface="Calibri"/>
              <a:sym typeface="Calibri"/>
            </a:endParaRPr>
          </a:p>
          <a:p>
            <a:pPr indent="-323850" lvl="2" marL="137160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Supports TTS (text-to-speech) or MP3 file upload.</a:t>
            </a:r>
            <a:endParaRPr b="0" i="0" sz="1500" u="none" cap="none" strike="noStrike">
              <a:solidFill>
                <a:srgbClr val="000000"/>
              </a:solidFill>
              <a:latin typeface="Calibri"/>
              <a:ea typeface="Calibri"/>
              <a:cs typeface="Calibri"/>
              <a:sym typeface="Calibri"/>
            </a:endParaRPr>
          </a:p>
          <a:p>
            <a:pPr indent="-323850" lvl="2" marL="137160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The message box is currently limited to </a:t>
            </a:r>
            <a:r>
              <a:rPr lang="en-US" sz="1500">
                <a:latin typeface="Calibri"/>
                <a:ea typeface="Calibri"/>
                <a:cs typeface="Calibri"/>
                <a:sym typeface="Calibri"/>
              </a:rPr>
              <a:t>2000 </a:t>
            </a:r>
            <a:r>
              <a:rPr b="0" i="0" lang="en-US" sz="1500" u="none" cap="none" strike="noStrike">
                <a:solidFill>
                  <a:srgbClr val="000000"/>
                </a:solidFill>
                <a:latin typeface="Calibri"/>
                <a:ea typeface="Calibri"/>
                <a:cs typeface="Calibri"/>
                <a:sym typeface="Calibri"/>
              </a:rPr>
              <a:t>characters.</a:t>
            </a:r>
            <a:endParaRPr b="0" i="0" sz="1500" u="none" cap="none" strike="noStrike">
              <a:solidFill>
                <a:srgbClr val="000000"/>
              </a:solidFill>
              <a:latin typeface="Calibri"/>
              <a:ea typeface="Calibri"/>
              <a:cs typeface="Calibri"/>
              <a:sym typeface="Calibri"/>
            </a:endParaRPr>
          </a:p>
          <a:p>
            <a:pPr indent="-323850" lvl="2" marL="137160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Multiple language and accent options to choose from.</a:t>
            </a:r>
            <a:endParaRPr b="0" i="0" sz="1500" u="none" cap="none" strike="noStrike">
              <a:solidFill>
                <a:srgbClr val="000000"/>
              </a:solidFill>
              <a:latin typeface="Calibri"/>
              <a:ea typeface="Calibri"/>
              <a:cs typeface="Calibri"/>
              <a:sym typeface="Calibri"/>
            </a:endParaRPr>
          </a:p>
          <a:p>
            <a:pPr indent="-323850" lvl="1" marL="914400" marR="0" rtl="0" algn="just">
              <a:lnSpc>
                <a:spcPct val="115000"/>
              </a:lnSpc>
              <a:spcBef>
                <a:spcPts val="0"/>
              </a:spcBef>
              <a:spcAft>
                <a:spcPts val="0"/>
              </a:spcAft>
              <a:buClr>
                <a:srgbClr val="000000"/>
              </a:buClr>
              <a:buSzPts val="1500"/>
              <a:buFont typeface="Calibri"/>
              <a:buChar char="○"/>
            </a:pPr>
            <a:r>
              <a:rPr b="1" i="0" lang="en-US" sz="1500" u="none" cap="none" strike="noStrike">
                <a:solidFill>
                  <a:srgbClr val="000000"/>
                </a:solidFill>
                <a:latin typeface="Calibri"/>
                <a:ea typeface="Calibri"/>
                <a:cs typeface="Calibri"/>
                <a:sym typeface="Calibri"/>
              </a:rPr>
              <a:t>Record Voicemail</a:t>
            </a:r>
            <a:endParaRPr b="1" i="0" sz="1500" u="none" cap="none" strike="noStrike">
              <a:solidFill>
                <a:srgbClr val="000000"/>
              </a:solidFill>
              <a:latin typeface="Calibri"/>
              <a:ea typeface="Calibri"/>
              <a:cs typeface="Calibri"/>
              <a:sym typeface="Calibri"/>
            </a:endParaRPr>
          </a:p>
          <a:p>
            <a:pPr indent="-323850" lvl="2" marL="1371600" rtl="0" algn="just">
              <a:lnSpc>
                <a:spcPct val="115000"/>
              </a:lnSpc>
              <a:spcBef>
                <a:spcPts val="0"/>
              </a:spcBef>
              <a:spcAft>
                <a:spcPts val="0"/>
              </a:spcAft>
              <a:buClr>
                <a:schemeClr val="dk1"/>
              </a:buClr>
              <a:buSzPts val="1500"/>
              <a:buFont typeface="Calibri"/>
              <a:buChar char="■"/>
            </a:pPr>
            <a:r>
              <a:rPr lang="en-US" sz="1500">
                <a:solidFill>
                  <a:schemeClr val="dk1"/>
                </a:solidFill>
                <a:latin typeface="Calibri"/>
                <a:ea typeface="Calibri"/>
                <a:cs typeface="Calibri"/>
                <a:sym typeface="Calibri"/>
              </a:rPr>
              <a:t>Limitation: 3 minute/voicemail</a:t>
            </a:r>
            <a:endParaRPr sz="1500">
              <a:solidFill>
                <a:schemeClr val="dk1"/>
              </a:solidFill>
              <a:latin typeface="Calibri"/>
              <a:ea typeface="Calibri"/>
              <a:cs typeface="Calibri"/>
              <a:sym typeface="Calibri"/>
            </a:endParaRPr>
          </a:p>
          <a:p>
            <a:pPr indent="-323850" lvl="2" marL="1371600" rtl="0" algn="just">
              <a:lnSpc>
                <a:spcPct val="115000"/>
              </a:lnSpc>
              <a:spcBef>
                <a:spcPts val="0"/>
              </a:spcBef>
              <a:spcAft>
                <a:spcPts val="0"/>
              </a:spcAft>
              <a:buClr>
                <a:schemeClr val="dk1"/>
              </a:buClr>
              <a:buSzPts val="1500"/>
              <a:buFont typeface="Calibri"/>
              <a:buChar char="■"/>
            </a:pPr>
            <a:r>
              <a:rPr lang="en-US" sz="1500">
                <a:solidFill>
                  <a:schemeClr val="dk1"/>
                </a:solidFill>
                <a:latin typeface="Calibri"/>
                <a:ea typeface="Calibri"/>
                <a:cs typeface="Calibri"/>
                <a:sym typeface="Calibri"/>
              </a:rPr>
              <a:t>Enter email address for notification</a:t>
            </a:r>
            <a:endParaRPr b="1" sz="1500">
              <a:latin typeface="Calibri"/>
              <a:ea typeface="Calibri"/>
              <a:cs typeface="Calibri"/>
              <a:sym typeface="Calibri"/>
            </a:endParaRPr>
          </a:p>
          <a:p>
            <a:pPr indent="-323850" lvl="1" marL="91440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Simply </a:t>
            </a:r>
            <a:r>
              <a:rPr b="1" i="0" lang="en-US" sz="1500" u="none" cap="none" strike="noStrike">
                <a:solidFill>
                  <a:srgbClr val="000000"/>
                </a:solidFill>
                <a:latin typeface="Calibri"/>
                <a:ea typeface="Calibri"/>
                <a:cs typeface="Calibri"/>
                <a:sym typeface="Calibri"/>
              </a:rPr>
              <a:t>Hang Up</a:t>
            </a:r>
            <a:r>
              <a:rPr b="0" i="0" lang="en-US" sz="1500" u="none" cap="none" strike="noStrike">
                <a:solidFill>
                  <a:srgbClr val="000000"/>
                </a:solidFill>
                <a:latin typeface="Calibri"/>
                <a:ea typeface="Calibri"/>
                <a:cs typeface="Calibri"/>
                <a:sym typeface="Calibri"/>
              </a:rPr>
              <a:t> the incoming call</a:t>
            </a:r>
            <a:endParaRPr b="1" i="0" sz="1500" u="none" cap="none" strike="noStrike">
              <a:solidFill>
                <a:srgbClr val="000000"/>
              </a:solidFill>
              <a:latin typeface="Calibri"/>
              <a:ea typeface="Calibri"/>
              <a:cs typeface="Calibri"/>
              <a:sym typeface="Calibri"/>
            </a:endParaRPr>
          </a:p>
        </p:txBody>
      </p:sp>
      <p:pic>
        <p:nvPicPr>
          <p:cNvPr id="1069" name="Google Shape;1069;p29"/>
          <p:cNvPicPr preferRelativeResize="0"/>
          <p:nvPr/>
        </p:nvPicPr>
        <p:blipFill rotWithShape="1">
          <a:blip r:embed="rId4">
            <a:alphaModFix/>
          </a:blip>
          <a:srcRect b="11535" l="0" r="0" t="0"/>
          <a:stretch/>
        </p:blipFill>
        <p:spPr>
          <a:xfrm>
            <a:off x="2509575" y="3974325"/>
            <a:ext cx="5625825" cy="2687801"/>
          </a:xfrm>
          <a:prstGeom prst="rect">
            <a:avLst/>
          </a:prstGeom>
          <a:noFill/>
          <a:ln cap="flat" cmpd="sng" w="9525">
            <a:solidFill>
              <a:schemeClr val="dk2"/>
            </a:solidFill>
            <a:prstDash val="solid"/>
            <a:round/>
            <a:headEnd len="sm" w="sm" type="none"/>
            <a:tailEnd len="sm" w="sm" type="none"/>
          </a:ln>
        </p:spPr>
      </p:pic>
      <p:pic>
        <p:nvPicPr>
          <p:cNvPr id="1070" name="Google Shape;1070;p29"/>
          <p:cNvPicPr preferRelativeResize="0"/>
          <p:nvPr/>
        </p:nvPicPr>
        <p:blipFill rotWithShape="1">
          <a:blip r:embed="rId5">
            <a:alphaModFix/>
          </a:blip>
          <a:srcRect b="41214" l="40881" r="17518" t="28605"/>
          <a:stretch/>
        </p:blipFill>
        <p:spPr>
          <a:xfrm>
            <a:off x="8721650" y="3131125"/>
            <a:ext cx="3290450" cy="1289225"/>
          </a:xfrm>
          <a:prstGeom prst="rect">
            <a:avLst/>
          </a:prstGeom>
          <a:noFill/>
          <a:ln cap="flat" cmpd="sng" w="9525">
            <a:solidFill>
              <a:schemeClr val="dk2"/>
            </a:solidFill>
            <a:prstDash val="solid"/>
            <a:round/>
            <a:headEnd len="sm" w="sm" type="none"/>
            <a:tailEnd len="sm" w="sm" type="none"/>
          </a:ln>
        </p:spPr>
      </p:pic>
      <p:pic>
        <p:nvPicPr>
          <p:cNvPr id="1071" name="Google Shape;1071;p29"/>
          <p:cNvPicPr preferRelativeResize="0"/>
          <p:nvPr/>
        </p:nvPicPr>
        <p:blipFill rotWithShape="1">
          <a:blip r:embed="rId6">
            <a:alphaModFix/>
          </a:blip>
          <a:srcRect b="31097" l="40986" r="17582" t="19805"/>
          <a:stretch/>
        </p:blipFill>
        <p:spPr>
          <a:xfrm>
            <a:off x="8721650" y="4556234"/>
            <a:ext cx="3290450" cy="2105890"/>
          </a:xfrm>
          <a:prstGeom prst="rect">
            <a:avLst/>
          </a:prstGeom>
          <a:noFill/>
          <a:ln cap="flat" cmpd="sng" w="9525">
            <a:solidFill>
              <a:schemeClr val="dk2"/>
            </a:solidFill>
            <a:prstDash val="solid"/>
            <a:round/>
            <a:headEnd len="sm" w="sm" type="none"/>
            <a:tailEnd len="sm" w="sm" type="none"/>
          </a:ln>
        </p:spPr>
      </p:pic>
      <p:sp>
        <p:nvSpPr>
          <p:cNvPr id="1072" name="Google Shape;1072;p29"/>
          <p:cNvSpPr/>
          <p:nvPr/>
        </p:nvSpPr>
        <p:spPr>
          <a:xfrm>
            <a:off x="4880225" y="5173850"/>
            <a:ext cx="2192700" cy="1070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73" name="Google Shape;1073;p29"/>
          <p:cNvSpPr/>
          <p:nvPr/>
        </p:nvSpPr>
        <p:spPr>
          <a:xfrm>
            <a:off x="4911275" y="5439225"/>
            <a:ext cx="914100" cy="137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74" name="Google Shape;1074;p29"/>
          <p:cNvSpPr/>
          <p:nvPr/>
        </p:nvSpPr>
        <p:spPr>
          <a:xfrm>
            <a:off x="4911275" y="5609250"/>
            <a:ext cx="914100" cy="137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075" name="Google Shape;1075;p29"/>
          <p:cNvCxnSpPr>
            <a:stCxn id="1073" idx="3"/>
            <a:endCxn id="1070" idx="1"/>
          </p:cNvCxnSpPr>
          <p:nvPr/>
        </p:nvCxnSpPr>
        <p:spPr>
          <a:xfrm flipH="1" rot="10800000">
            <a:off x="5825375" y="3775875"/>
            <a:ext cx="2896200" cy="1732200"/>
          </a:xfrm>
          <a:prstGeom prst="bentConnector3">
            <a:avLst>
              <a:gd fmla="val 50001" name="adj1"/>
            </a:avLst>
          </a:prstGeom>
          <a:noFill/>
          <a:ln cap="flat" cmpd="sng" w="9525">
            <a:solidFill>
              <a:srgbClr val="FF0000"/>
            </a:solidFill>
            <a:prstDash val="solid"/>
            <a:round/>
            <a:headEnd len="med" w="med" type="none"/>
            <a:tailEnd len="med" w="med" type="stealth"/>
          </a:ln>
        </p:spPr>
      </p:cxnSp>
      <p:cxnSp>
        <p:nvCxnSpPr>
          <p:cNvPr id="1076" name="Google Shape;1076;p29"/>
          <p:cNvCxnSpPr>
            <a:stCxn id="1074" idx="3"/>
            <a:endCxn id="1071" idx="1"/>
          </p:cNvCxnSpPr>
          <p:nvPr/>
        </p:nvCxnSpPr>
        <p:spPr>
          <a:xfrm flipH="1" rot="10800000">
            <a:off x="5825375" y="5609100"/>
            <a:ext cx="2896200" cy="69000"/>
          </a:xfrm>
          <a:prstGeom prst="bentConnector3">
            <a:avLst>
              <a:gd fmla="val 50001" name="adj1"/>
            </a:avLst>
          </a:prstGeom>
          <a:noFill/>
          <a:ln cap="flat" cmpd="sng" w="9525">
            <a:solidFill>
              <a:srgbClr val="FF0000"/>
            </a:solidFill>
            <a:prstDash val="solid"/>
            <a:round/>
            <a:headEnd len="med" w="med" type="none"/>
            <a:tailEnd len="med" w="med" type="stealth"/>
          </a:ln>
        </p:spPr>
      </p:cxnSp>
      <p:sp>
        <p:nvSpPr>
          <p:cNvPr id="1077" name="Google Shape;1077;p29"/>
          <p:cNvSpPr/>
          <p:nvPr/>
        </p:nvSpPr>
        <p:spPr>
          <a:xfrm>
            <a:off x="8780100" y="3373950"/>
            <a:ext cx="2505600" cy="207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78" name="Google Shape;1078;p29"/>
          <p:cNvSpPr/>
          <p:nvPr/>
        </p:nvSpPr>
        <p:spPr>
          <a:xfrm>
            <a:off x="8780100" y="4990525"/>
            <a:ext cx="3163500" cy="304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79" name="Google Shape;1079;p29"/>
          <p:cNvSpPr/>
          <p:nvPr/>
        </p:nvSpPr>
        <p:spPr>
          <a:xfrm>
            <a:off x="4770700" y="5008500"/>
            <a:ext cx="857400" cy="137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4" name="Shape 1084"/>
        <p:cNvGrpSpPr/>
        <p:nvPr/>
      </p:nvGrpSpPr>
      <p:grpSpPr>
        <a:xfrm>
          <a:off x="0" y="0"/>
          <a:ext cx="0" cy="0"/>
          <a:chOff x="0" y="0"/>
          <a:chExt cx="0" cy="0"/>
        </a:xfrm>
      </p:grpSpPr>
      <p:sp>
        <p:nvSpPr>
          <p:cNvPr id="1085" name="Google Shape;1085;p30"/>
          <p:cNvSpPr txBox="1"/>
          <p:nvPr/>
        </p:nvSpPr>
        <p:spPr>
          <a:xfrm>
            <a:off x="299506" y="301200"/>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Settings</a:t>
            </a:r>
            <a:r>
              <a:rPr b="0" i="0" lang="en-US" sz="2800" u="none" cap="none" strike="noStrike">
                <a:solidFill>
                  <a:schemeClr val="dk1"/>
                </a:solidFill>
                <a:latin typeface="Arial"/>
                <a:ea typeface="Arial"/>
                <a:cs typeface="Arial"/>
                <a:sym typeface="Arial"/>
              </a:rPr>
              <a:t> (Music On Hold)</a:t>
            </a:r>
            <a:endParaRPr b="0" i="0" sz="4400" u="none" cap="none" strike="noStrike">
              <a:solidFill>
                <a:schemeClr val="dk1"/>
              </a:solidFill>
              <a:latin typeface="Arial"/>
              <a:ea typeface="Arial"/>
              <a:cs typeface="Arial"/>
              <a:sym typeface="Arial"/>
            </a:endParaRPr>
          </a:p>
        </p:txBody>
      </p:sp>
      <p:sp>
        <p:nvSpPr>
          <p:cNvPr id="1086" name="Google Shape;1086;p30"/>
          <p:cNvSpPr txBox="1"/>
          <p:nvPr/>
        </p:nvSpPr>
        <p:spPr>
          <a:xfrm>
            <a:off x="410350" y="1750125"/>
            <a:ext cx="3378900" cy="2862900"/>
          </a:xfrm>
          <a:prstGeom prst="rect">
            <a:avLst/>
          </a:prstGeom>
          <a:noFill/>
          <a:ln>
            <a:noFill/>
          </a:ln>
        </p:spPr>
        <p:txBody>
          <a:bodyPr anchorCtr="0" anchor="t" bIns="121900" lIns="121900" spcFirstLastPara="1" rIns="121900" wrap="square" tIns="121900">
            <a:noAutofit/>
          </a:bodyPr>
          <a:lstStyle/>
          <a:p>
            <a:pPr indent="0" lvl="0" marL="0" marR="0" rtl="0" algn="just">
              <a:lnSpc>
                <a:spcPct val="115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In this tab, users can replace default music on hold with their own.</a:t>
            </a:r>
            <a:endParaRPr b="0" i="0" sz="16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600"/>
              <a:buFont typeface="Calibri"/>
              <a:buNone/>
            </a:pPr>
            <a:r>
              <a:t/>
            </a:r>
            <a:endParaRPr b="0" i="0" sz="16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100"/>
              <a:buFont typeface="Arial"/>
              <a:buNone/>
            </a:pPr>
            <a:r>
              <a:rPr b="1" i="0" lang="en-US" sz="1600" u="none" cap="none" strike="noStrike">
                <a:solidFill>
                  <a:schemeClr val="accent3"/>
                </a:solidFill>
                <a:latin typeface="Calibri"/>
                <a:ea typeface="Calibri"/>
                <a:cs typeface="Calibri"/>
                <a:sym typeface="Calibri"/>
              </a:rPr>
              <a:t>Note:</a:t>
            </a:r>
            <a:endParaRPr b="1" i="0" sz="1600" u="none" cap="none" strike="noStrike">
              <a:solidFill>
                <a:schemeClr val="accent3"/>
              </a:solidFill>
              <a:latin typeface="Calibri"/>
              <a:ea typeface="Calibri"/>
              <a:cs typeface="Calibri"/>
              <a:sym typeface="Calibri"/>
            </a:endParaRPr>
          </a:p>
          <a:p>
            <a:pPr indent="-330200" lvl="0" marL="457200" marR="0" rtl="0" algn="just">
              <a:lnSpc>
                <a:spcPct val="115000"/>
              </a:lnSpc>
              <a:spcBef>
                <a:spcPts val="0"/>
              </a:spcBef>
              <a:spcAft>
                <a:spcPts val="0"/>
              </a:spcAft>
              <a:buSzPts val="1600"/>
              <a:buFont typeface="Calibri"/>
              <a:buChar char="●"/>
            </a:pPr>
            <a:r>
              <a:rPr lang="en-US" sz="1600">
                <a:latin typeface="Calibri"/>
                <a:ea typeface="Calibri"/>
                <a:cs typeface="Calibri"/>
                <a:sym typeface="Calibri"/>
              </a:rPr>
              <a:t>Click </a:t>
            </a:r>
            <a:r>
              <a:rPr b="1" lang="en-US" sz="1600">
                <a:latin typeface="Calibri"/>
                <a:ea typeface="Calibri"/>
                <a:cs typeface="Calibri"/>
                <a:sym typeface="Calibri"/>
              </a:rPr>
              <a:t>Choose another MP3 file</a:t>
            </a:r>
            <a:r>
              <a:rPr lang="en-US" sz="1600">
                <a:latin typeface="Calibri"/>
                <a:ea typeface="Calibri"/>
                <a:cs typeface="Calibri"/>
                <a:sym typeface="Calibri"/>
              </a:rPr>
              <a:t> to set up custom music. </a:t>
            </a:r>
            <a:endParaRPr sz="1600">
              <a:latin typeface="Calibri"/>
              <a:ea typeface="Calibri"/>
              <a:cs typeface="Calibri"/>
              <a:sym typeface="Calibri"/>
            </a:endParaRPr>
          </a:p>
          <a:p>
            <a:pPr indent="-330200" lvl="0" marL="457200" marR="0" rtl="0" algn="just">
              <a:lnSpc>
                <a:spcPct val="115000"/>
              </a:lnSpc>
              <a:spcBef>
                <a:spcPts val="0"/>
              </a:spcBef>
              <a:spcAft>
                <a:spcPts val="0"/>
              </a:spcAft>
              <a:buSzPts val="1600"/>
              <a:buFont typeface="Calibri"/>
              <a:buChar char="●"/>
            </a:pPr>
            <a:r>
              <a:rPr b="0" i="0" lang="en-US" sz="1600" u="none" cap="none" strike="noStrike">
                <a:solidFill>
                  <a:srgbClr val="000000"/>
                </a:solidFill>
                <a:latin typeface="Calibri"/>
                <a:ea typeface="Calibri"/>
                <a:cs typeface="Calibri"/>
                <a:sym typeface="Calibri"/>
              </a:rPr>
              <a:t>After uploading an MP3 file, you can either click</a:t>
            </a:r>
            <a:r>
              <a:rPr b="1" i="0" lang="en-US" sz="1600" u="none" cap="none" strike="noStrike">
                <a:solidFill>
                  <a:srgbClr val="000000"/>
                </a:solidFill>
                <a:latin typeface="Calibri"/>
                <a:ea typeface="Calibri"/>
                <a:cs typeface="Calibri"/>
                <a:sym typeface="Calibri"/>
              </a:rPr>
              <a:t> </a:t>
            </a:r>
            <a:r>
              <a:rPr b="1" lang="en-US" sz="1600">
                <a:latin typeface="Calibri"/>
                <a:ea typeface="Calibri"/>
                <a:cs typeface="Calibri"/>
                <a:sym typeface="Calibri"/>
              </a:rPr>
              <a:t>Save </a:t>
            </a:r>
            <a:r>
              <a:rPr i="0" lang="en-US" sz="1600" u="none" cap="none" strike="noStrike">
                <a:solidFill>
                  <a:srgbClr val="000000"/>
                </a:solidFill>
                <a:latin typeface="Calibri"/>
                <a:ea typeface="Calibri"/>
                <a:cs typeface="Calibri"/>
                <a:sym typeface="Calibri"/>
              </a:rPr>
              <a:t>t</a:t>
            </a:r>
            <a:r>
              <a:rPr b="0" i="0" lang="en-US" sz="1600" u="none" cap="none" strike="noStrike">
                <a:solidFill>
                  <a:srgbClr val="000000"/>
                </a:solidFill>
                <a:latin typeface="Calibri"/>
                <a:ea typeface="Calibri"/>
                <a:cs typeface="Calibri"/>
                <a:sym typeface="Calibri"/>
              </a:rPr>
              <a:t>o upload a new file or click </a:t>
            </a:r>
            <a:r>
              <a:rPr b="1" lang="en-US" sz="1600">
                <a:latin typeface="Calibri"/>
                <a:ea typeface="Calibri"/>
                <a:cs typeface="Calibri"/>
                <a:sym typeface="Calibri"/>
              </a:rPr>
              <a:t>Discard Changes</a:t>
            </a:r>
            <a:r>
              <a:rPr lang="en-US" sz="1600">
                <a:latin typeface="Calibri"/>
                <a:ea typeface="Calibri"/>
                <a:cs typeface="Calibri"/>
                <a:sym typeface="Calibri"/>
              </a:rPr>
              <a:t> </a:t>
            </a:r>
            <a:r>
              <a:rPr b="0" i="0" lang="en-US" sz="1600" u="none" cap="none" strike="noStrike">
                <a:solidFill>
                  <a:srgbClr val="000000"/>
                </a:solidFill>
                <a:latin typeface="Calibri"/>
                <a:ea typeface="Calibri"/>
                <a:cs typeface="Calibri"/>
                <a:sym typeface="Calibri"/>
              </a:rPr>
              <a:t>to go back to the default music.</a:t>
            </a:r>
            <a:endParaRPr b="0" i="0" sz="1600" u="none" cap="none" strike="noStrike">
              <a:solidFill>
                <a:srgbClr val="000000"/>
              </a:solidFill>
              <a:latin typeface="Calibri"/>
              <a:ea typeface="Calibri"/>
              <a:cs typeface="Calibri"/>
              <a:sym typeface="Calibri"/>
            </a:endParaRPr>
          </a:p>
          <a:p>
            <a:pPr indent="-330200" lvl="0" marL="457200" marR="0" rtl="0" algn="just">
              <a:lnSpc>
                <a:spcPct val="115000"/>
              </a:lnSpc>
              <a:spcBef>
                <a:spcPts val="0"/>
              </a:spcBef>
              <a:spcAft>
                <a:spcPts val="0"/>
              </a:spcAft>
              <a:buSzPts val="1600"/>
              <a:buFont typeface="Calibri"/>
              <a:buChar char="●"/>
            </a:pPr>
            <a:r>
              <a:rPr lang="en-US" sz="1600">
                <a:latin typeface="Calibri"/>
                <a:ea typeface="Calibri"/>
                <a:cs typeface="Calibri"/>
                <a:sym typeface="Calibri"/>
              </a:rPr>
              <a:t>Maximum file size (5MB)</a:t>
            </a:r>
            <a:endParaRPr sz="1600">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600"/>
              <a:buFont typeface="Calibri"/>
              <a:buNone/>
            </a:pPr>
            <a:r>
              <a:t/>
            </a:r>
            <a:endParaRPr b="0" i="0" sz="1600" u="none" cap="none" strike="noStrike">
              <a:solidFill>
                <a:srgbClr val="000000"/>
              </a:solidFill>
              <a:latin typeface="Calibri"/>
              <a:ea typeface="Calibri"/>
              <a:cs typeface="Calibri"/>
              <a:sym typeface="Calibri"/>
            </a:endParaRPr>
          </a:p>
        </p:txBody>
      </p:sp>
      <p:pic>
        <p:nvPicPr>
          <p:cNvPr id="1087" name="Google Shape;1087;p30"/>
          <p:cNvPicPr preferRelativeResize="0"/>
          <p:nvPr/>
        </p:nvPicPr>
        <p:blipFill>
          <a:blip r:embed="rId4">
            <a:alphaModFix/>
          </a:blip>
          <a:stretch>
            <a:fillRect/>
          </a:stretch>
        </p:blipFill>
        <p:spPr>
          <a:xfrm>
            <a:off x="4006001" y="1647175"/>
            <a:ext cx="7817400" cy="4221699"/>
          </a:xfrm>
          <a:prstGeom prst="rect">
            <a:avLst/>
          </a:prstGeom>
          <a:noFill/>
          <a:ln cap="flat" cmpd="sng" w="9525">
            <a:solidFill>
              <a:schemeClr val="dk2"/>
            </a:solidFill>
            <a:prstDash val="solid"/>
            <a:round/>
            <a:headEnd len="sm" w="sm" type="none"/>
            <a:tailEnd len="sm" w="sm" type="none"/>
          </a:ln>
        </p:spPr>
      </p:pic>
      <p:sp>
        <p:nvSpPr>
          <p:cNvPr id="1088" name="Google Shape;1088;p30"/>
          <p:cNvSpPr/>
          <p:nvPr/>
        </p:nvSpPr>
        <p:spPr>
          <a:xfrm>
            <a:off x="8091000" y="2950975"/>
            <a:ext cx="1534800" cy="188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89" name="Google Shape;1089;p30"/>
          <p:cNvSpPr/>
          <p:nvPr/>
        </p:nvSpPr>
        <p:spPr>
          <a:xfrm>
            <a:off x="4296625" y="4308525"/>
            <a:ext cx="1534800" cy="188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90" name="Google Shape;1090;p30"/>
          <p:cNvSpPr/>
          <p:nvPr/>
        </p:nvSpPr>
        <p:spPr>
          <a:xfrm>
            <a:off x="9380975" y="3334650"/>
            <a:ext cx="1239300" cy="268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5" name="Shape 1095"/>
        <p:cNvGrpSpPr/>
        <p:nvPr/>
      </p:nvGrpSpPr>
      <p:grpSpPr>
        <a:xfrm>
          <a:off x="0" y="0"/>
          <a:ext cx="0" cy="0"/>
          <a:chOff x="0" y="0"/>
          <a:chExt cx="0" cy="0"/>
        </a:xfrm>
      </p:grpSpPr>
      <p:sp>
        <p:nvSpPr>
          <p:cNvPr id="1096" name="Google Shape;1096;p31"/>
          <p:cNvSpPr txBox="1"/>
          <p:nvPr/>
        </p:nvSpPr>
        <p:spPr>
          <a:xfrm>
            <a:off x="299506" y="301200"/>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Settings</a:t>
            </a:r>
            <a:r>
              <a:rPr b="0" i="0" lang="en-US" sz="2800" u="none" cap="none" strike="noStrike">
                <a:solidFill>
                  <a:schemeClr val="dk1"/>
                </a:solidFill>
                <a:latin typeface="Arial"/>
                <a:ea typeface="Arial"/>
                <a:cs typeface="Arial"/>
                <a:sym typeface="Arial"/>
              </a:rPr>
              <a:t> (Outbound Call)</a:t>
            </a:r>
            <a:endParaRPr b="0" i="0" sz="4400" u="none" cap="none" strike="noStrike">
              <a:solidFill>
                <a:schemeClr val="dk1"/>
              </a:solidFill>
              <a:latin typeface="Arial"/>
              <a:ea typeface="Arial"/>
              <a:cs typeface="Arial"/>
              <a:sym typeface="Arial"/>
            </a:endParaRPr>
          </a:p>
        </p:txBody>
      </p:sp>
      <p:sp>
        <p:nvSpPr>
          <p:cNvPr id="1097" name="Google Shape;1097;p31"/>
          <p:cNvSpPr txBox="1"/>
          <p:nvPr/>
        </p:nvSpPr>
        <p:spPr>
          <a:xfrm>
            <a:off x="235475" y="1868550"/>
            <a:ext cx="5218800" cy="38949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Outbound Call</a:t>
            </a:r>
            <a:r>
              <a:rPr b="0" i="0" lang="en-US" sz="1600" u="none" cap="none" strike="noStrike">
                <a:solidFill>
                  <a:srgbClr val="000000"/>
                </a:solidFill>
                <a:latin typeface="Calibri"/>
                <a:ea typeface="Calibri"/>
                <a:cs typeface="Calibri"/>
                <a:sym typeface="Calibri"/>
              </a:rPr>
              <a:t> is where users can modify their </a:t>
            </a:r>
            <a:r>
              <a:rPr b="1" i="0" lang="en-US" sz="1600" u="none" cap="none" strike="noStrike">
                <a:solidFill>
                  <a:srgbClr val="000000"/>
                </a:solidFill>
                <a:latin typeface="Calibri"/>
                <a:ea typeface="Calibri"/>
                <a:cs typeface="Calibri"/>
                <a:sym typeface="Calibri"/>
              </a:rPr>
              <a:t>Caller ID</a:t>
            </a:r>
            <a:r>
              <a:rPr b="0" i="0" lang="en-US" sz="1600" u="none" cap="none" strike="noStrike">
                <a:solidFill>
                  <a:srgbClr val="000000"/>
                </a:solidFill>
                <a:latin typeface="Calibri"/>
                <a:ea typeface="Calibri"/>
                <a:cs typeface="Calibri"/>
                <a:sym typeface="Calibri"/>
              </a:rPr>
              <a:t> - </a:t>
            </a:r>
            <a:r>
              <a:rPr b="1" i="0" lang="en-US" sz="1600" u="none" cap="none" strike="noStrike">
                <a:solidFill>
                  <a:srgbClr val="000000"/>
                </a:solidFill>
                <a:latin typeface="Calibri"/>
                <a:ea typeface="Calibri"/>
                <a:cs typeface="Calibri"/>
                <a:sym typeface="Calibri"/>
              </a:rPr>
              <a:t>DNC/Consent action</a:t>
            </a:r>
            <a:r>
              <a:rPr b="0" i="0" lang="en-US" sz="1600" u="none" cap="none" strike="noStrike">
                <a:solidFill>
                  <a:srgbClr val="000000"/>
                </a:solidFill>
                <a:latin typeface="Calibri"/>
                <a:ea typeface="Calibri"/>
                <a:cs typeface="Calibri"/>
                <a:sym typeface="Calibri"/>
              </a:rPr>
              <a:t> and </a:t>
            </a:r>
            <a:r>
              <a:rPr b="1" i="0" lang="en-US" sz="1600" u="none" cap="none" strike="noStrike">
                <a:solidFill>
                  <a:srgbClr val="000000"/>
                </a:solidFill>
                <a:latin typeface="Calibri"/>
                <a:ea typeface="Calibri"/>
                <a:cs typeface="Calibri"/>
                <a:sym typeface="Calibri"/>
              </a:rPr>
              <a:t>Speed Dial</a:t>
            </a:r>
            <a:r>
              <a:rPr b="0" i="0" lang="en-US" sz="1600" u="none" cap="none" strike="noStrike">
                <a:solidFill>
                  <a:srgbClr val="000000"/>
                </a:solidFill>
                <a:latin typeface="Calibri"/>
                <a:ea typeface="Calibri"/>
                <a:cs typeface="Calibri"/>
                <a:sym typeface="Calibri"/>
              </a:rPr>
              <a:t>.</a:t>
            </a:r>
            <a:endParaRPr b="0" i="0" sz="1600" u="none" cap="none" strike="noStrike">
              <a:solidFill>
                <a:srgbClr val="000000"/>
              </a:solidFill>
              <a:latin typeface="Calibri"/>
              <a:ea typeface="Calibri"/>
              <a:cs typeface="Calibri"/>
              <a:sym typeface="Calibri"/>
            </a:endParaRPr>
          </a:p>
          <a:p>
            <a:pPr indent="-215900" lvl="0" marL="571500" marR="0" rtl="0" algn="l">
              <a:lnSpc>
                <a:spcPct val="115000"/>
              </a:lnSpc>
              <a:spcBef>
                <a:spcPts val="0"/>
              </a:spcBef>
              <a:spcAft>
                <a:spcPts val="0"/>
              </a:spcAft>
              <a:buClr>
                <a:srgbClr val="000000"/>
              </a:buClr>
              <a:buSzPts val="1600"/>
              <a:buFont typeface="Calibri"/>
              <a:buChar char="●"/>
            </a:pPr>
            <a:r>
              <a:rPr b="0" i="0" lang="en-US" sz="1600" u="none" cap="none" strike="noStrike">
                <a:solidFill>
                  <a:srgbClr val="000000"/>
                </a:solidFill>
                <a:latin typeface="Calibri"/>
                <a:ea typeface="Calibri"/>
                <a:cs typeface="Calibri"/>
                <a:sym typeface="Calibri"/>
              </a:rPr>
              <a:t>Caller ID can be changed from Desktop</a:t>
            </a:r>
            <a:r>
              <a:rPr lang="en-US" sz="1600">
                <a:latin typeface="Calibri"/>
                <a:ea typeface="Calibri"/>
                <a:cs typeface="Calibri"/>
                <a:sym typeface="Calibri"/>
              </a:rPr>
              <a:t>, </a:t>
            </a:r>
            <a:r>
              <a:rPr b="0" i="0" lang="en-US" sz="1600" u="none" cap="none" strike="noStrike">
                <a:solidFill>
                  <a:srgbClr val="000000"/>
                </a:solidFill>
                <a:latin typeface="Calibri"/>
                <a:ea typeface="Calibri"/>
                <a:cs typeface="Calibri"/>
                <a:sym typeface="Calibri"/>
              </a:rPr>
              <a:t>Mobile app and WebPhone. </a:t>
            </a:r>
            <a:endParaRPr b="0" i="0" sz="1600" u="none" cap="none" strike="noStrike">
              <a:solidFill>
                <a:srgbClr val="000000"/>
              </a:solidFill>
              <a:latin typeface="Calibri"/>
              <a:ea typeface="Calibri"/>
              <a:cs typeface="Calibri"/>
              <a:sym typeface="Calibri"/>
            </a:endParaRPr>
          </a:p>
          <a:p>
            <a:pPr indent="-215900" lvl="1" marL="857250" marR="0" rtl="0" algn="l">
              <a:lnSpc>
                <a:spcPct val="115000"/>
              </a:lnSpc>
              <a:spcBef>
                <a:spcPts val="0"/>
              </a:spcBef>
              <a:spcAft>
                <a:spcPts val="0"/>
              </a:spcAft>
              <a:buClr>
                <a:srgbClr val="000000"/>
              </a:buClr>
              <a:buSzPts val="1600"/>
              <a:buFont typeface="Calibri"/>
              <a:buChar char="○"/>
            </a:pPr>
            <a:r>
              <a:rPr b="0" i="0" lang="en-US" sz="1600" u="none" cap="none" strike="noStrike">
                <a:solidFill>
                  <a:srgbClr val="000000"/>
                </a:solidFill>
                <a:latin typeface="Calibri"/>
                <a:ea typeface="Calibri"/>
                <a:cs typeface="Calibri"/>
                <a:sym typeface="Calibri"/>
              </a:rPr>
              <a:t>Caller ID can be:</a:t>
            </a:r>
            <a:endParaRPr b="0" i="0" sz="1600" u="none" cap="none" strike="noStrike">
              <a:solidFill>
                <a:srgbClr val="000000"/>
              </a:solidFill>
              <a:latin typeface="Calibri"/>
              <a:ea typeface="Calibri"/>
              <a:cs typeface="Calibri"/>
              <a:sym typeface="Calibri"/>
            </a:endParaRPr>
          </a:p>
          <a:p>
            <a:pPr indent="-215900" lvl="2" marL="1143000" marR="0" rtl="0" algn="just">
              <a:lnSpc>
                <a:spcPct val="115000"/>
              </a:lnSpc>
              <a:spcBef>
                <a:spcPts val="0"/>
              </a:spcBef>
              <a:spcAft>
                <a:spcPts val="0"/>
              </a:spcAft>
              <a:buClr>
                <a:srgbClr val="000000"/>
              </a:buClr>
              <a:buSzPts val="1600"/>
              <a:buFont typeface="Calibri"/>
              <a:buChar char="■"/>
            </a:pPr>
            <a:r>
              <a:rPr b="1" lang="en-US" sz="1600">
                <a:latin typeface="Calibri"/>
                <a:ea typeface="Calibri"/>
                <a:cs typeface="Calibri"/>
                <a:sym typeface="Calibri"/>
              </a:rPr>
              <a:t>BYOC Trunk</a:t>
            </a:r>
            <a:endParaRPr b="1" sz="1600">
              <a:latin typeface="Calibri"/>
              <a:ea typeface="Calibri"/>
              <a:cs typeface="Calibri"/>
              <a:sym typeface="Calibri"/>
            </a:endParaRPr>
          </a:p>
          <a:p>
            <a:pPr indent="-215900" lvl="2" marL="1143000" marR="0" rtl="0" algn="just">
              <a:lnSpc>
                <a:spcPct val="115000"/>
              </a:lnSpc>
              <a:spcBef>
                <a:spcPts val="0"/>
              </a:spcBef>
              <a:spcAft>
                <a:spcPts val="0"/>
              </a:spcAft>
              <a:buSzPts val="1600"/>
              <a:buFont typeface="Calibri"/>
              <a:buChar char="■"/>
            </a:pPr>
            <a:r>
              <a:rPr b="1" lang="en-US" sz="1600">
                <a:latin typeface="Calibri"/>
                <a:ea typeface="Calibri"/>
                <a:cs typeface="Calibri"/>
                <a:sym typeface="Calibri"/>
              </a:rPr>
              <a:t>Organization</a:t>
            </a:r>
            <a:endParaRPr b="1" sz="1600">
              <a:latin typeface="Calibri"/>
              <a:ea typeface="Calibri"/>
              <a:cs typeface="Calibri"/>
              <a:sym typeface="Calibri"/>
            </a:endParaRPr>
          </a:p>
        </p:txBody>
      </p:sp>
      <p:pic>
        <p:nvPicPr>
          <p:cNvPr id="1098" name="Google Shape;1098;p31"/>
          <p:cNvPicPr preferRelativeResize="0"/>
          <p:nvPr/>
        </p:nvPicPr>
        <p:blipFill rotWithShape="1">
          <a:blip r:embed="rId4">
            <a:alphaModFix/>
          </a:blip>
          <a:srcRect b="9057" l="0" r="8784" t="0"/>
          <a:stretch/>
        </p:blipFill>
        <p:spPr>
          <a:xfrm>
            <a:off x="5454275" y="1444650"/>
            <a:ext cx="6526751" cy="3510883"/>
          </a:xfrm>
          <a:prstGeom prst="rect">
            <a:avLst/>
          </a:prstGeom>
          <a:noFill/>
          <a:ln cap="flat" cmpd="sng" w="9525">
            <a:solidFill>
              <a:srgbClr val="1D3444"/>
            </a:solidFill>
            <a:prstDash val="solid"/>
            <a:round/>
            <a:headEnd len="sm" w="sm" type="none"/>
            <a:tailEnd len="sm" w="sm" type="none"/>
          </a:ln>
        </p:spPr>
      </p:pic>
      <p:sp>
        <p:nvSpPr>
          <p:cNvPr id="1099" name="Google Shape;1099;p31"/>
          <p:cNvSpPr/>
          <p:nvPr/>
        </p:nvSpPr>
        <p:spPr>
          <a:xfrm>
            <a:off x="5733944" y="4195470"/>
            <a:ext cx="1383900" cy="169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00" name="Google Shape;1100;p31"/>
          <p:cNvSpPr/>
          <p:nvPr/>
        </p:nvSpPr>
        <p:spPr>
          <a:xfrm>
            <a:off x="5776647" y="1673988"/>
            <a:ext cx="1284300" cy="594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01" name="Google Shape;1101;p31"/>
          <p:cNvSpPr/>
          <p:nvPr/>
        </p:nvSpPr>
        <p:spPr>
          <a:xfrm>
            <a:off x="7948641" y="2202414"/>
            <a:ext cx="3828600" cy="888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6" name="Shape 1106"/>
        <p:cNvGrpSpPr/>
        <p:nvPr/>
      </p:nvGrpSpPr>
      <p:grpSpPr>
        <a:xfrm>
          <a:off x="0" y="0"/>
          <a:ext cx="0" cy="0"/>
          <a:chOff x="0" y="0"/>
          <a:chExt cx="0" cy="0"/>
        </a:xfrm>
      </p:grpSpPr>
      <p:sp>
        <p:nvSpPr>
          <p:cNvPr id="1107" name="Google Shape;1107;g2d6f89680d3_0_11"/>
          <p:cNvSpPr txBox="1"/>
          <p:nvPr/>
        </p:nvSpPr>
        <p:spPr>
          <a:xfrm>
            <a:off x="301775" y="1073625"/>
            <a:ext cx="4103700" cy="34956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0"/>
              </a:spcBef>
              <a:spcAft>
                <a:spcPts val="0"/>
              </a:spcAft>
              <a:buNone/>
            </a:pPr>
            <a:r>
              <a:rPr b="1" i="0" lang="en-US" sz="1600" u="none" cap="none" strike="noStrike">
                <a:solidFill>
                  <a:schemeClr val="dk1"/>
                </a:solidFill>
                <a:latin typeface="Calibri"/>
                <a:ea typeface="Calibri"/>
                <a:cs typeface="Calibri"/>
                <a:sym typeface="Calibri"/>
              </a:rPr>
              <a:t>DNC and Company Blacklist/Whitelist checking</a:t>
            </a:r>
            <a:r>
              <a:rPr b="0" i="0" lang="en-US" sz="1600" u="none" cap="none" strike="noStrike">
                <a:solidFill>
                  <a:schemeClr val="dk1"/>
                </a:solidFill>
                <a:latin typeface="Calibri"/>
                <a:ea typeface="Calibri"/>
                <a:cs typeface="Calibri"/>
                <a:sym typeface="Calibri"/>
              </a:rPr>
              <a:t> actions </a:t>
            </a:r>
            <a:r>
              <a:rPr b="0" i="1" lang="en-US" sz="1600" u="none" cap="none" strike="noStrike">
                <a:solidFill>
                  <a:schemeClr val="dk1"/>
                </a:solidFill>
                <a:latin typeface="Calibri"/>
                <a:ea typeface="Calibri"/>
                <a:cs typeface="Calibri"/>
                <a:sym typeface="Calibri"/>
              </a:rPr>
              <a:t>(only available if users have DNC license and Allow configuring DNC settings in Admin Tools)</a:t>
            </a:r>
            <a:r>
              <a:rPr b="0" i="0" lang="en-US" sz="1600" u="none" cap="none" strike="noStrike">
                <a:solidFill>
                  <a:schemeClr val="dk1"/>
                </a:solidFill>
                <a:latin typeface="Calibri"/>
                <a:ea typeface="Calibri"/>
                <a:cs typeface="Calibri"/>
                <a:sym typeface="Calibri"/>
              </a:rPr>
              <a:t>:</a:t>
            </a:r>
            <a:endParaRPr b="0" i="0" sz="1600" u="none" cap="none" strike="noStrike">
              <a:solidFill>
                <a:schemeClr val="dk1"/>
              </a:solidFill>
              <a:latin typeface="Calibri"/>
              <a:ea typeface="Calibri"/>
              <a:cs typeface="Calibri"/>
              <a:sym typeface="Calibri"/>
            </a:endParaRPr>
          </a:p>
          <a:p>
            <a:pPr indent="-215900" lvl="1" marL="742950" marR="0" rtl="0" algn="l">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Allow (Bypass)</a:t>
            </a:r>
            <a:endParaRPr b="0" i="0" sz="1600" u="none" cap="none" strike="noStrike">
              <a:solidFill>
                <a:schemeClr val="dk1"/>
              </a:solidFill>
              <a:latin typeface="Calibri"/>
              <a:ea typeface="Calibri"/>
              <a:cs typeface="Calibri"/>
              <a:sym typeface="Calibri"/>
            </a:endParaRPr>
          </a:p>
          <a:p>
            <a:pPr indent="-215900" lvl="1" marL="742950" marR="0" rtl="0" algn="l">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Block</a:t>
            </a:r>
            <a:endParaRPr b="0" i="0" sz="1600" u="none" cap="none" strike="noStrike">
              <a:solidFill>
                <a:schemeClr val="dk1"/>
              </a:solidFill>
              <a:latin typeface="Calibri"/>
              <a:ea typeface="Calibri"/>
              <a:cs typeface="Calibri"/>
              <a:sym typeface="Calibri"/>
            </a:endParaRPr>
          </a:p>
          <a:p>
            <a:pPr indent="-215900" lvl="1" marL="742950" marR="0" rtl="0" algn="l">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Prompt (Check and ask)</a:t>
            </a:r>
            <a:endParaRPr b="0" i="0" sz="16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Calibri"/>
              <a:ea typeface="Calibri"/>
              <a:cs typeface="Calibri"/>
              <a:sym typeface="Calibri"/>
            </a:endParaRPr>
          </a:p>
        </p:txBody>
      </p:sp>
      <p:sp>
        <p:nvSpPr>
          <p:cNvPr id="1108" name="Google Shape;1108;g2d6f89680d3_0_11"/>
          <p:cNvSpPr txBox="1"/>
          <p:nvPr/>
        </p:nvSpPr>
        <p:spPr>
          <a:xfrm>
            <a:off x="208025" y="214325"/>
            <a:ext cx="7873800" cy="711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Settings</a:t>
            </a:r>
            <a:r>
              <a:rPr b="0" i="0" lang="en-US" sz="2800" u="none" cap="none" strike="noStrike">
                <a:solidFill>
                  <a:schemeClr val="dk1"/>
                </a:solidFill>
                <a:latin typeface="Arial"/>
                <a:ea typeface="Arial"/>
                <a:cs typeface="Arial"/>
                <a:sym typeface="Arial"/>
              </a:rPr>
              <a:t> &lt;Outbound Call&gt;</a:t>
            </a:r>
            <a:endParaRPr b="0" i="0" sz="4400" u="none" cap="none" strike="noStrike">
              <a:solidFill>
                <a:schemeClr val="dk1"/>
              </a:solidFill>
              <a:latin typeface="Arial"/>
              <a:ea typeface="Arial"/>
              <a:cs typeface="Arial"/>
              <a:sym typeface="Arial"/>
            </a:endParaRPr>
          </a:p>
        </p:txBody>
      </p:sp>
      <p:pic>
        <p:nvPicPr>
          <p:cNvPr id="1109" name="Google Shape;1109;g2d6f89680d3_0_11"/>
          <p:cNvPicPr preferRelativeResize="0"/>
          <p:nvPr/>
        </p:nvPicPr>
        <p:blipFill rotWithShape="1">
          <a:blip r:embed="rId4">
            <a:alphaModFix/>
          </a:blip>
          <a:srcRect b="0" l="74295" r="0" t="0"/>
          <a:stretch/>
        </p:blipFill>
        <p:spPr>
          <a:xfrm>
            <a:off x="2676300" y="3472171"/>
            <a:ext cx="1729176" cy="3095829"/>
          </a:xfrm>
          <a:prstGeom prst="rect">
            <a:avLst/>
          </a:prstGeom>
          <a:noFill/>
          <a:ln cap="flat" cmpd="sng" w="9525">
            <a:solidFill>
              <a:srgbClr val="44546A"/>
            </a:solidFill>
            <a:prstDash val="solid"/>
            <a:round/>
            <a:headEnd len="sm" w="sm" type="none"/>
            <a:tailEnd len="sm" w="sm" type="none"/>
          </a:ln>
        </p:spPr>
      </p:pic>
      <p:pic>
        <p:nvPicPr>
          <p:cNvPr id="1110" name="Google Shape;1110;g2d6f89680d3_0_11"/>
          <p:cNvPicPr preferRelativeResize="0"/>
          <p:nvPr/>
        </p:nvPicPr>
        <p:blipFill>
          <a:blip r:embed="rId5">
            <a:alphaModFix/>
          </a:blip>
          <a:stretch>
            <a:fillRect/>
          </a:stretch>
        </p:blipFill>
        <p:spPr>
          <a:xfrm>
            <a:off x="4681399" y="1073625"/>
            <a:ext cx="7296524" cy="3557650"/>
          </a:xfrm>
          <a:prstGeom prst="rect">
            <a:avLst/>
          </a:prstGeom>
          <a:noFill/>
          <a:ln cap="flat" cmpd="sng" w="9525">
            <a:solidFill>
              <a:srgbClr val="44546A"/>
            </a:solidFill>
            <a:prstDash val="solid"/>
            <a:round/>
            <a:headEnd len="sm" w="sm" type="none"/>
            <a:tailEnd len="sm" w="sm" type="none"/>
          </a:ln>
        </p:spPr>
      </p:pic>
      <p:cxnSp>
        <p:nvCxnSpPr>
          <p:cNvPr id="1111" name="Google Shape;1111;g2d6f89680d3_0_11"/>
          <p:cNvCxnSpPr>
            <a:endCxn id="1109" idx="3"/>
          </p:cNvCxnSpPr>
          <p:nvPr/>
        </p:nvCxnSpPr>
        <p:spPr>
          <a:xfrm flipH="1">
            <a:off x="4405475" y="3128585"/>
            <a:ext cx="3822000" cy="1891500"/>
          </a:xfrm>
          <a:prstGeom prst="bentConnector3">
            <a:avLst>
              <a:gd fmla="val 50000" name="adj1"/>
            </a:avLst>
          </a:prstGeom>
          <a:noFill/>
          <a:ln cap="flat" cmpd="sng" w="9525">
            <a:solidFill>
              <a:srgbClr val="FF0000"/>
            </a:solidFill>
            <a:prstDash val="solid"/>
            <a:round/>
            <a:headEnd len="med" w="med" type="none"/>
            <a:tailEnd len="med" w="med" type="stealth"/>
          </a:ln>
        </p:spPr>
      </p:cxnSp>
      <p:sp>
        <p:nvSpPr>
          <p:cNvPr id="1112" name="Google Shape;1112;g2d6f89680d3_0_11"/>
          <p:cNvSpPr/>
          <p:nvPr/>
        </p:nvSpPr>
        <p:spPr>
          <a:xfrm>
            <a:off x="4971850" y="1266750"/>
            <a:ext cx="1234200" cy="580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13" name="Google Shape;1113;g2d6f89680d3_0_11"/>
          <p:cNvSpPr/>
          <p:nvPr/>
        </p:nvSpPr>
        <p:spPr>
          <a:xfrm>
            <a:off x="4919425" y="3810650"/>
            <a:ext cx="1327500" cy="182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14" name="Google Shape;1114;g2d6f89680d3_0_11"/>
          <p:cNvSpPr/>
          <p:nvPr/>
        </p:nvSpPr>
        <p:spPr>
          <a:xfrm>
            <a:off x="4708225" y="2160475"/>
            <a:ext cx="167700" cy="166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115" name="Google Shape;1115;g2d6f89680d3_0_11"/>
          <p:cNvPicPr preferRelativeResize="0"/>
          <p:nvPr/>
        </p:nvPicPr>
        <p:blipFill>
          <a:blip r:embed="rId6">
            <a:alphaModFix/>
          </a:blip>
          <a:stretch>
            <a:fillRect/>
          </a:stretch>
        </p:blipFill>
        <p:spPr>
          <a:xfrm>
            <a:off x="8208975" y="1781500"/>
            <a:ext cx="3614150" cy="829325"/>
          </a:xfrm>
          <a:prstGeom prst="rect">
            <a:avLst/>
          </a:prstGeom>
          <a:noFill/>
          <a:ln>
            <a:noFill/>
          </a:ln>
        </p:spPr>
      </p:pic>
      <p:sp>
        <p:nvSpPr>
          <p:cNvPr id="1116" name="Google Shape;1116;g2d6f89680d3_0_11"/>
          <p:cNvSpPr txBox="1"/>
          <p:nvPr/>
        </p:nvSpPr>
        <p:spPr>
          <a:xfrm>
            <a:off x="5622425" y="5825800"/>
            <a:ext cx="6453000" cy="829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US" sz="1000">
                <a:solidFill>
                  <a:schemeClr val="dk1"/>
                </a:solidFill>
              </a:rPr>
              <a:t>Note: </a:t>
            </a:r>
            <a:endParaRPr b="1" sz="1000">
              <a:solidFill>
                <a:schemeClr val="dk1"/>
              </a:solidFill>
            </a:endParaRPr>
          </a:p>
          <a:p>
            <a:pPr indent="0" lvl="0" marL="0" rtl="0" algn="l">
              <a:spcBef>
                <a:spcPts val="0"/>
              </a:spcBef>
              <a:spcAft>
                <a:spcPts val="0"/>
              </a:spcAft>
              <a:buClr>
                <a:schemeClr val="dk1"/>
              </a:buClr>
              <a:buSzPts val="1100"/>
              <a:buFont typeface="Arial"/>
              <a:buNone/>
            </a:pPr>
            <a:r>
              <a:rPr lang="en-US" sz="1000">
                <a:solidFill>
                  <a:schemeClr val="dk1"/>
                </a:solidFill>
              </a:rPr>
              <a:t>Always show Company Blacklist regardless of DNC license</a:t>
            </a:r>
            <a:endParaRPr sz="1000">
              <a:solidFill>
                <a:schemeClr val="dk1"/>
              </a:solidFill>
            </a:endParaRPr>
          </a:p>
          <a:p>
            <a:pPr indent="-292100" lvl="0" marL="457200" rtl="0" algn="l">
              <a:spcBef>
                <a:spcPts val="0"/>
              </a:spcBef>
              <a:spcAft>
                <a:spcPts val="0"/>
              </a:spcAft>
              <a:buClr>
                <a:schemeClr val="dk1"/>
              </a:buClr>
              <a:buSzPts val="1000"/>
              <a:buChar char="●"/>
            </a:pPr>
            <a:r>
              <a:rPr lang="en-US" sz="1000">
                <a:solidFill>
                  <a:schemeClr val="dk1"/>
                </a:solidFill>
              </a:rPr>
              <a:t>For new users, the default value = Block</a:t>
            </a:r>
            <a:endParaRPr sz="1000">
              <a:solidFill>
                <a:schemeClr val="dk1"/>
              </a:solidFill>
            </a:endParaRPr>
          </a:p>
          <a:p>
            <a:pPr indent="-292100" lvl="0" marL="457200" rtl="0" algn="l">
              <a:spcBef>
                <a:spcPts val="0"/>
              </a:spcBef>
              <a:spcAft>
                <a:spcPts val="0"/>
              </a:spcAft>
              <a:buClr>
                <a:schemeClr val="dk1"/>
              </a:buClr>
              <a:buSzPts val="1000"/>
              <a:buChar char="●"/>
            </a:pPr>
            <a:r>
              <a:rPr lang="en-US" sz="1000">
                <a:solidFill>
                  <a:schemeClr val="dk1"/>
                </a:solidFill>
              </a:rPr>
              <a:t>For old users, their current configuration will not be changed after adding or removing a DNC license.</a:t>
            </a:r>
            <a:endParaRPr sz="1000">
              <a:solidFill>
                <a:schemeClr val="dk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1" name="Shape 1121"/>
        <p:cNvGrpSpPr/>
        <p:nvPr/>
      </p:nvGrpSpPr>
      <p:grpSpPr>
        <a:xfrm>
          <a:off x="0" y="0"/>
          <a:ext cx="0" cy="0"/>
          <a:chOff x="0" y="0"/>
          <a:chExt cx="0" cy="0"/>
        </a:xfrm>
      </p:grpSpPr>
      <p:sp>
        <p:nvSpPr>
          <p:cNvPr id="1122" name="Google Shape;1122;p32"/>
          <p:cNvSpPr txBox="1"/>
          <p:nvPr/>
        </p:nvSpPr>
        <p:spPr>
          <a:xfrm>
            <a:off x="299506" y="301200"/>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Settings</a:t>
            </a:r>
            <a:r>
              <a:rPr b="0" i="0" lang="en-US" sz="2800" u="none" cap="none" strike="noStrike">
                <a:solidFill>
                  <a:schemeClr val="dk1"/>
                </a:solidFill>
                <a:latin typeface="Arial"/>
                <a:ea typeface="Arial"/>
                <a:cs typeface="Arial"/>
                <a:sym typeface="Arial"/>
              </a:rPr>
              <a:t> (Outbound Call)</a:t>
            </a:r>
            <a:endParaRPr b="0" i="0" sz="4400" u="none" cap="none" strike="noStrike">
              <a:solidFill>
                <a:schemeClr val="dk1"/>
              </a:solidFill>
              <a:latin typeface="Arial"/>
              <a:ea typeface="Arial"/>
              <a:cs typeface="Arial"/>
              <a:sym typeface="Arial"/>
            </a:endParaRPr>
          </a:p>
        </p:txBody>
      </p:sp>
      <p:sp>
        <p:nvSpPr>
          <p:cNvPr id="1123" name="Google Shape;1123;p32"/>
          <p:cNvSpPr txBox="1"/>
          <p:nvPr/>
        </p:nvSpPr>
        <p:spPr>
          <a:xfrm>
            <a:off x="146875" y="1554751"/>
            <a:ext cx="5045400" cy="4115100"/>
          </a:xfrm>
          <a:prstGeom prst="rect">
            <a:avLst/>
          </a:prstGeom>
          <a:noFill/>
          <a:ln>
            <a:noFill/>
          </a:ln>
        </p:spPr>
        <p:txBody>
          <a:bodyPr anchorCtr="0" anchor="t" bIns="121900" lIns="121900" spcFirstLastPara="1" rIns="121900" wrap="square" tIns="121900">
            <a:noAutofit/>
          </a:bodyPr>
          <a:lstStyle/>
          <a:p>
            <a:pPr indent="-330200" lvl="0" marL="457200" marR="0" rtl="0" algn="l">
              <a:lnSpc>
                <a:spcPct val="115000"/>
              </a:lnSpc>
              <a:spcBef>
                <a:spcPts val="0"/>
              </a:spcBef>
              <a:spcAft>
                <a:spcPts val="0"/>
              </a:spcAft>
              <a:buClr>
                <a:srgbClr val="000000"/>
              </a:buClr>
              <a:buSzPts val="1600"/>
              <a:buFont typeface="Calibri"/>
              <a:buChar char="●"/>
            </a:pPr>
            <a:r>
              <a:rPr b="1" i="0" lang="en-US" sz="1600" u="none" cap="none" strike="noStrike">
                <a:solidFill>
                  <a:srgbClr val="000000"/>
                </a:solidFill>
                <a:latin typeface="Calibri"/>
                <a:ea typeface="Calibri"/>
                <a:cs typeface="Calibri"/>
                <a:sym typeface="Calibri"/>
              </a:rPr>
              <a:t>Speed Dial:</a:t>
            </a:r>
            <a:r>
              <a:rPr b="0" i="0" lang="en-US" sz="1600" u="none" cap="none" strike="noStrike">
                <a:solidFill>
                  <a:srgbClr val="000000"/>
                </a:solidFill>
                <a:latin typeface="Calibri"/>
                <a:ea typeface="Calibri"/>
                <a:cs typeface="Calibri"/>
                <a:sym typeface="Calibri"/>
              </a:rPr>
              <a:t> allows users to place a call by pressing a reduced number of keys. </a:t>
            </a:r>
            <a:endParaRPr b="0" i="0" sz="1600" u="none" cap="none" strike="noStrike">
              <a:solidFill>
                <a:srgbClr val="000000"/>
              </a:solidFill>
              <a:latin typeface="Calibri"/>
              <a:ea typeface="Calibri"/>
              <a:cs typeface="Calibri"/>
              <a:sym typeface="Calibri"/>
            </a:endParaRPr>
          </a:p>
          <a:p>
            <a:pPr indent="-215900" lvl="1" marL="742950" marR="0" rtl="0" algn="l">
              <a:lnSpc>
                <a:spcPct val="115000"/>
              </a:lnSpc>
              <a:spcBef>
                <a:spcPts val="0"/>
              </a:spcBef>
              <a:spcAft>
                <a:spcPts val="0"/>
              </a:spcAft>
              <a:buClr>
                <a:srgbClr val="000000"/>
              </a:buClr>
              <a:buSzPts val="1600"/>
              <a:buFont typeface="Calibri"/>
              <a:buChar char="○"/>
            </a:pPr>
            <a:r>
              <a:rPr b="0" i="0" lang="en-US" sz="1600" u="none" cap="none" strike="noStrike">
                <a:solidFill>
                  <a:srgbClr val="000000"/>
                </a:solidFill>
                <a:latin typeface="Calibri"/>
                <a:ea typeface="Calibri"/>
                <a:cs typeface="Calibri"/>
                <a:sym typeface="Calibri"/>
              </a:rPr>
              <a:t>This function is particularly useful for phone users who dial certain numbers on a regular basis.</a:t>
            </a:r>
            <a:endParaRPr b="0" i="0" sz="1600" u="none" cap="none" strike="noStrike">
              <a:solidFill>
                <a:srgbClr val="000000"/>
              </a:solidFill>
              <a:latin typeface="Calibri"/>
              <a:ea typeface="Calibri"/>
              <a:cs typeface="Calibri"/>
              <a:sym typeface="Calibri"/>
            </a:endParaRPr>
          </a:p>
          <a:p>
            <a:pPr indent="-215900" lvl="1" marL="742950" marR="0" rtl="0" algn="l">
              <a:lnSpc>
                <a:spcPct val="115000"/>
              </a:lnSpc>
              <a:spcBef>
                <a:spcPts val="0"/>
              </a:spcBef>
              <a:spcAft>
                <a:spcPts val="0"/>
              </a:spcAft>
              <a:buClr>
                <a:srgbClr val="000000"/>
              </a:buClr>
              <a:buSzPts val="1600"/>
              <a:buFont typeface="Calibri"/>
              <a:buChar char="○"/>
            </a:pPr>
            <a:r>
              <a:rPr b="1" i="0" lang="en-US" sz="1600" u="none" cap="none" strike="noStrike">
                <a:solidFill>
                  <a:srgbClr val="000000"/>
                </a:solidFill>
                <a:latin typeface="Calibri"/>
                <a:ea typeface="Calibri"/>
                <a:cs typeface="Calibri"/>
                <a:sym typeface="Calibri"/>
              </a:rPr>
              <a:t>Key</a:t>
            </a:r>
            <a:r>
              <a:rPr b="0" i="0" lang="en-US" sz="1600" u="none" cap="none" strike="noStrike">
                <a:solidFill>
                  <a:srgbClr val="000000"/>
                </a:solidFill>
                <a:latin typeface="Calibri"/>
                <a:ea typeface="Calibri"/>
                <a:cs typeface="Calibri"/>
                <a:sym typeface="Calibri"/>
              </a:rPr>
              <a:t> requires from 1</a:t>
            </a:r>
            <a:r>
              <a:rPr lang="en-US" sz="1600">
                <a:latin typeface="Calibri"/>
                <a:ea typeface="Calibri"/>
                <a:cs typeface="Calibri"/>
                <a:sym typeface="Calibri"/>
              </a:rPr>
              <a:t>-</a:t>
            </a:r>
            <a:r>
              <a:rPr b="0" i="0" lang="en-US" sz="1600" u="none" cap="none" strike="noStrike">
                <a:solidFill>
                  <a:srgbClr val="000000"/>
                </a:solidFill>
                <a:latin typeface="Calibri"/>
                <a:ea typeface="Calibri"/>
                <a:cs typeface="Calibri"/>
                <a:sym typeface="Calibri"/>
              </a:rPr>
              <a:t>2 digits</a:t>
            </a:r>
            <a:endParaRPr b="0" i="0" sz="1600" u="none" cap="none" strike="noStrike">
              <a:solidFill>
                <a:srgbClr val="000000"/>
              </a:solidFill>
              <a:latin typeface="Calibri"/>
              <a:ea typeface="Calibri"/>
              <a:cs typeface="Calibri"/>
              <a:sym typeface="Calibri"/>
            </a:endParaRPr>
          </a:p>
          <a:p>
            <a:pPr indent="-215900" lvl="1" marL="742950" marR="0" rtl="0" algn="l">
              <a:lnSpc>
                <a:spcPct val="115000"/>
              </a:lnSpc>
              <a:spcBef>
                <a:spcPts val="0"/>
              </a:spcBef>
              <a:spcAft>
                <a:spcPts val="0"/>
              </a:spcAft>
              <a:buClr>
                <a:srgbClr val="000000"/>
              </a:buClr>
              <a:buSzPts val="1600"/>
              <a:buFont typeface="Calibri"/>
              <a:buChar char="○"/>
            </a:pPr>
            <a:r>
              <a:rPr b="1" i="0" lang="en-US" sz="1600" u="none" cap="none" strike="noStrike">
                <a:solidFill>
                  <a:srgbClr val="000000"/>
                </a:solidFill>
                <a:latin typeface="Calibri"/>
                <a:ea typeface="Calibri"/>
                <a:cs typeface="Calibri"/>
                <a:sym typeface="Calibri"/>
              </a:rPr>
              <a:t>Phone number</a:t>
            </a:r>
            <a:r>
              <a:rPr b="0" i="0" lang="en-US" sz="1600" u="none" cap="none" strike="noStrike">
                <a:solidFill>
                  <a:srgbClr val="000000"/>
                </a:solidFill>
                <a:latin typeface="Calibri"/>
                <a:ea typeface="Calibri"/>
                <a:cs typeface="Calibri"/>
                <a:sym typeface="Calibri"/>
              </a:rPr>
              <a:t> requires the E.164 standard format</a:t>
            </a:r>
            <a:endParaRPr b="0" i="0" sz="1600" u="none" cap="none" strike="noStrike">
              <a:solidFill>
                <a:srgbClr val="000000"/>
              </a:solidFill>
              <a:latin typeface="Calibri"/>
              <a:ea typeface="Calibri"/>
              <a:cs typeface="Calibri"/>
              <a:sym typeface="Calibri"/>
            </a:endParaRPr>
          </a:p>
          <a:p>
            <a:pPr indent="-330200" lvl="0" marL="457200" marR="0" rtl="0" algn="l">
              <a:lnSpc>
                <a:spcPct val="115000"/>
              </a:lnSpc>
              <a:spcBef>
                <a:spcPts val="0"/>
              </a:spcBef>
              <a:spcAft>
                <a:spcPts val="0"/>
              </a:spcAft>
              <a:buSzPts val="1600"/>
              <a:buFont typeface="Calibri"/>
              <a:buChar char="●"/>
            </a:pPr>
            <a:r>
              <a:rPr lang="en-US" sz="1600">
                <a:latin typeface="Calibri"/>
                <a:ea typeface="Calibri"/>
                <a:cs typeface="Calibri"/>
                <a:sym typeface="Calibri"/>
              </a:rPr>
              <a:t>Click </a:t>
            </a:r>
            <a:r>
              <a:rPr b="1" lang="en-US" sz="1600">
                <a:latin typeface="Calibri"/>
                <a:ea typeface="Calibri"/>
                <a:cs typeface="Calibri"/>
                <a:sym typeface="Calibri"/>
              </a:rPr>
              <a:t>Add</a:t>
            </a:r>
            <a:r>
              <a:rPr lang="en-US" sz="1600">
                <a:latin typeface="Calibri"/>
                <a:ea typeface="Calibri"/>
                <a:cs typeface="Calibri"/>
                <a:sym typeface="Calibri"/>
              </a:rPr>
              <a:t> button.</a:t>
            </a:r>
            <a:endParaRPr sz="1600">
              <a:latin typeface="Calibri"/>
              <a:ea typeface="Calibri"/>
              <a:cs typeface="Calibri"/>
              <a:sym typeface="Calibri"/>
            </a:endParaRPr>
          </a:p>
          <a:p>
            <a:pPr indent="-330200" lvl="0" marL="457200" marR="0" rtl="0" algn="l">
              <a:lnSpc>
                <a:spcPct val="115000"/>
              </a:lnSpc>
              <a:spcBef>
                <a:spcPts val="0"/>
              </a:spcBef>
              <a:spcAft>
                <a:spcPts val="0"/>
              </a:spcAft>
              <a:buSzPts val="1600"/>
              <a:buFont typeface="Calibri"/>
              <a:buChar char="●"/>
            </a:pPr>
            <a:r>
              <a:rPr lang="en-US" sz="1600">
                <a:latin typeface="Calibri"/>
                <a:ea typeface="Calibri"/>
                <a:cs typeface="Calibri"/>
                <a:sym typeface="Calibri"/>
              </a:rPr>
              <a:t>Enter the </a:t>
            </a:r>
            <a:r>
              <a:rPr b="1" lang="en-US" sz="1600">
                <a:latin typeface="Calibri"/>
                <a:ea typeface="Calibri"/>
                <a:cs typeface="Calibri"/>
                <a:sym typeface="Calibri"/>
              </a:rPr>
              <a:t>Key </a:t>
            </a:r>
            <a:r>
              <a:rPr lang="en-US" sz="1600">
                <a:latin typeface="Calibri"/>
                <a:ea typeface="Calibri"/>
                <a:cs typeface="Calibri"/>
                <a:sym typeface="Calibri"/>
              </a:rPr>
              <a:t>you want to press for speed dialing the specific number/extension key.</a:t>
            </a:r>
            <a:endParaRPr sz="1600">
              <a:latin typeface="Calibri"/>
              <a:ea typeface="Calibri"/>
              <a:cs typeface="Calibri"/>
              <a:sym typeface="Calibri"/>
            </a:endParaRPr>
          </a:p>
          <a:p>
            <a:pPr indent="-330200" lvl="0" marL="457200" marR="0" rtl="0" algn="l">
              <a:lnSpc>
                <a:spcPct val="115000"/>
              </a:lnSpc>
              <a:spcBef>
                <a:spcPts val="0"/>
              </a:spcBef>
              <a:spcAft>
                <a:spcPts val="0"/>
              </a:spcAft>
              <a:buSzPts val="1600"/>
              <a:buFont typeface="Calibri"/>
              <a:buChar char="●"/>
            </a:pPr>
            <a:r>
              <a:rPr lang="en-US" sz="1600">
                <a:latin typeface="Calibri"/>
                <a:ea typeface="Calibri"/>
                <a:cs typeface="Calibri"/>
                <a:sym typeface="Calibri"/>
              </a:rPr>
              <a:t>Select </a:t>
            </a:r>
            <a:r>
              <a:rPr b="1" lang="en-US" sz="1600">
                <a:latin typeface="Calibri"/>
                <a:ea typeface="Calibri"/>
                <a:cs typeface="Calibri"/>
                <a:sym typeface="Calibri"/>
              </a:rPr>
              <a:t>Number/Extension Key</a:t>
            </a:r>
            <a:r>
              <a:rPr lang="en-US" sz="1600">
                <a:latin typeface="Calibri"/>
                <a:ea typeface="Calibri"/>
                <a:cs typeface="Calibri"/>
                <a:sym typeface="Calibri"/>
              </a:rPr>
              <a:t>.</a:t>
            </a:r>
            <a:endParaRPr sz="1600">
              <a:latin typeface="Calibri"/>
              <a:ea typeface="Calibri"/>
              <a:cs typeface="Calibri"/>
              <a:sym typeface="Calibri"/>
            </a:endParaRPr>
          </a:p>
          <a:p>
            <a:pPr indent="-330200" lvl="0" marL="457200" marR="0" rtl="0" algn="l">
              <a:lnSpc>
                <a:spcPct val="115000"/>
              </a:lnSpc>
              <a:spcBef>
                <a:spcPts val="0"/>
              </a:spcBef>
              <a:spcAft>
                <a:spcPts val="0"/>
              </a:spcAft>
              <a:buSzPts val="1600"/>
              <a:buFont typeface="Calibri"/>
              <a:buChar char="●"/>
            </a:pPr>
            <a:r>
              <a:rPr lang="en-US" sz="1600">
                <a:latin typeface="Calibri"/>
                <a:ea typeface="Calibri"/>
                <a:cs typeface="Calibri"/>
                <a:sym typeface="Calibri"/>
              </a:rPr>
              <a:t>Input the number or extension key number.</a:t>
            </a:r>
            <a:endParaRPr sz="1600">
              <a:latin typeface="Calibri"/>
              <a:ea typeface="Calibri"/>
              <a:cs typeface="Calibri"/>
              <a:sym typeface="Calibri"/>
            </a:endParaRPr>
          </a:p>
          <a:p>
            <a:pPr indent="-330200" lvl="0" marL="457200" marR="0" rtl="0" algn="l">
              <a:lnSpc>
                <a:spcPct val="115000"/>
              </a:lnSpc>
              <a:spcBef>
                <a:spcPts val="0"/>
              </a:spcBef>
              <a:spcAft>
                <a:spcPts val="0"/>
              </a:spcAft>
              <a:buSzPts val="1600"/>
              <a:buFont typeface="Calibri"/>
              <a:buChar char="●"/>
            </a:pPr>
            <a:r>
              <a:rPr lang="en-US" sz="1600">
                <a:latin typeface="Calibri"/>
                <a:ea typeface="Calibri"/>
                <a:cs typeface="Calibri"/>
                <a:sym typeface="Calibri"/>
              </a:rPr>
              <a:t>Click </a:t>
            </a:r>
            <a:r>
              <a:rPr b="1" lang="en-US" sz="1600">
                <a:latin typeface="Calibri"/>
                <a:ea typeface="Calibri"/>
                <a:cs typeface="Calibri"/>
                <a:sym typeface="Calibri"/>
              </a:rPr>
              <a:t>Add </a:t>
            </a:r>
            <a:r>
              <a:rPr lang="en-US" sz="1600">
                <a:latin typeface="Calibri"/>
                <a:ea typeface="Calibri"/>
                <a:cs typeface="Calibri"/>
                <a:sym typeface="Calibri"/>
              </a:rPr>
              <a:t>button and </a:t>
            </a:r>
            <a:r>
              <a:rPr b="1" lang="en-US" sz="1600">
                <a:latin typeface="Calibri"/>
                <a:ea typeface="Calibri"/>
                <a:cs typeface="Calibri"/>
                <a:sym typeface="Calibri"/>
              </a:rPr>
              <a:t>Save</a:t>
            </a:r>
            <a:r>
              <a:rPr lang="en-US" sz="1600">
                <a:latin typeface="Calibri"/>
                <a:ea typeface="Calibri"/>
                <a:cs typeface="Calibri"/>
                <a:sym typeface="Calibri"/>
              </a:rPr>
              <a:t> to apply the changes.</a:t>
            </a:r>
            <a:endParaRPr sz="1600">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100"/>
              <a:buFont typeface="Arial"/>
              <a:buNone/>
            </a:pPr>
            <a:r>
              <a:rPr b="1" i="0" lang="en-US" sz="1100" u="none" cap="none" strike="noStrike">
                <a:solidFill>
                  <a:schemeClr val="dk1"/>
                </a:solidFill>
                <a:latin typeface="Calibri"/>
                <a:ea typeface="Calibri"/>
                <a:cs typeface="Calibri"/>
                <a:sym typeface="Calibri"/>
              </a:rPr>
              <a:t>Please Note</a:t>
            </a:r>
            <a:endParaRPr b="1" i="0" sz="11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100"/>
              <a:buFont typeface="Arial"/>
              <a:buNone/>
            </a:pPr>
            <a:r>
              <a:rPr b="0" i="0" lang="en-US" sz="1100" u="none" cap="none" strike="noStrike">
                <a:solidFill>
                  <a:schemeClr val="dk1"/>
                </a:solidFill>
                <a:latin typeface="Calibri"/>
                <a:ea typeface="Calibri"/>
                <a:cs typeface="Calibri"/>
                <a:sym typeface="Calibri"/>
              </a:rPr>
              <a:t>If the System detects an incorrect number format it will show the following error: </a:t>
            </a:r>
            <a:r>
              <a:rPr b="0" i="1" lang="en-US" sz="1100" u="none" cap="none" strike="noStrike">
                <a:solidFill>
                  <a:srgbClr val="FF0000"/>
                </a:solidFill>
                <a:latin typeface="Calibri"/>
                <a:ea typeface="Calibri"/>
                <a:cs typeface="Calibri"/>
                <a:sym typeface="Calibri"/>
              </a:rPr>
              <a:t>* Number format must be &lt;+&gt;&lt;country code&gt;&lt;area code&gt;&lt;phone number&gt;</a:t>
            </a:r>
            <a:endParaRPr b="0" i="0" sz="11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p:txBody>
      </p:sp>
      <p:pic>
        <p:nvPicPr>
          <p:cNvPr id="1124" name="Google Shape;1124;p32"/>
          <p:cNvPicPr preferRelativeResize="0"/>
          <p:nvPr/>
        </p:nvPicPr>
        <p:blipFill rotWithShape="1">
          <a:blip r:embed="rId4">
            <a:alphaModFix/>
          </a:blip>
          <a:srcRect b="34361" l="0" r="0" t="0"/>
          <a:stretch/>
        </p:blipFill>
        <p:spPr>
          <a:xfrm>
            <a:off x="5303250" y="979775"/>
            <a:ext cx="6621676" cy="2347250"/>
          </a:xfrm>
          <a:prstGeom prst="rect">
            <a:avLst/>
          </a:prstGeom>
          <a:noFill/>
          <a:ln cap="flat" cmpd="sng" w="9525">
            <a:solidFill>
              <a:schemeClr val="dk2"/>
            </a:solidFill>
            <a:prstDash val="solid"/>
            <a:round/>
            <a:headEnd len="sm" w="sm" type="none"/>
            <a:tailEnd len="sm" w="sm" type="none"/>
          </a:ln>
        </p:spPr>
      </p:pic>
      <p:pic>
        <p:nvPicPr>
          <p:cNvPr id="1125" name="Google Shape;1125;p32"/>
          <p:cNvPicPr preferRelativeResize="0"/>
          <p:nvPr/>
        </p:nvPicPr>
        <p:blipFill rotWithShape="1">
          <a:blip r:embed="rId5">
            <a:alphaModFix/>
          </a:blip>
          <a:srcRect b="30589" l="0" r="0" t="0"/>
          <a:stretch/>
        </p:blipFill>
        <p:spPr>
          <a:xfrm>
            <a:off x="5303250" y="3957700"/>
            <a:ext cx="6621676" cy="2482030"/>
          </a:xfrm>
          <a:prstGeom prst="rect">
            <a:avLst/>
          </a:prstGeom>
          <a:noFill/>
          <a:ln cap="flat" cmpd="sng" w="9525">
            <a:solidFill>
              <a:schemeClr val="dk2"/>
            </a:solidFill>
            <a:prstDash val="solid"/>
            <a:round/>
            <a:headEnd len="sm" w="sm" type="none"/>
            <a:tailEnd len="sm" w="sm" type="none"/>
          </a:ln>
        </p:spPr>
      </p:pic>
      <p:sp>
        <p:nvSpPr>
          <p:cNvPr id="1126" name="Google Shape;1126;p32"/>
          <p:cNvSpPr/>
          <p:nvPr/>
        </p:nvSpPr>
        <p:spPr>
          <a:xfrm>
            <a:off x="9682150" y="2630350"/>
            <a:ext cx="199800" cy="174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27" name="Google Shape;1127;p32"/>
          <p:cNvSpPr/>
          <p:nvPr/>
        </p:nvSpPr>
        <p:spPr>
          <a:xfrm>
            <a:off x="8808125" y="5627200"/>
            <a:ext cx="769500" cy="654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28" name="Google Shape;1128;p32"/>
          <p:cNvSpPr/>
          <p:nvPr/>
        </p:nvSpPr>
        <p:spPr>
          <a:xfrm>
            <a:off x="10739400" y="5627200"/>
            <a:ext cx="347700" cy="219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29" name="Google Shape;1129;p32"/>
          <p:cNvSpPr/>
          <p:nvPr/>
        </p:nvSpPr>
        <p:spPr>
          <a:xfrm>
            <a:off x="10841650" y="5985700"/>
            <a:ext cx="347700" cy="219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130" name="Google Shape;1130;p32"/>
          <p:cNvCxnSpPr>
            <a:stCxn id="1126" idx="2"/>
            <a:endCxn id="1125" idx="0"/>
          </p:cNvCxnSpPr>
          <p:nvPr/>
        </p:nvCxnSpPr>
        <p:spPr>
          <a:xfrm rot="5400000">
            <a:off x="8621500" y="2797000"/>
            <a:ext cx="1153200" cy="1167900"/>
          </a:xfrm>
          <a:prstGeom prst="bentConnector3">
            <a:avLst>
              <a:gd fmla="val 50007" name="adj1"/>
            </a:avLst>
          </a:prstGeom>
          <a:noFill/>
          <a:ln cap="flat" cmpd="sng" w="9525">
            <a:solidFill>
              <a:srgbClr val="FF0000"/>
            </a:solidFill>
            <a:prstDash val="solid"/>
            <a:round/>
            <a:headEnd len="med" w="med" type="none"/>
            <a:tailEnd len="med" w="med" type="stealth"/>
          </a:ln>
        </p:spPr>
      </p:cxn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5" name="Shape 1135"/>
        <p:cNvGrpSpPr/>
        <p:nvPr/>
      </p:nvGrpSpPr>
      <p:grpSpPr>
        <a:xfrm>
          <a:off x="0" y="0"/>
          <a:ext cx="0" cy="0"/>
          <a:chOff x="0" y="0"/>
          <a:chExt cx="0" cy="0"/>
        </a:xfrm>
      </p:grpSpPr>
      <p:sp>
        <p:nvSpPr>
          <p:cNvPr id="1136" name="Google Shape;1136;p33"/>
          <p:cNvSpPr txBox="1"/>
          <p:nvPr/>
        </p:nvSpPr>
        <p:spPr>
          <a:xfrm>
            <a:off x="260182" y="453907"/>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Settings</a:t>
            </a:r>
            <a:r>
              <a:rPr b="0" i="0" lang="en-US" sz="2800" u="none" cap="none" strike="noStrike">
                <a:solidFill>
                  <a:schemeClr val="dk1"/>
                </a:solidFill>
                <a:latin typeface="Arial"/>
                <a:ea typeface="Arial"/>
                <a:cs typeface="Arial"/>
                <a:sym typeface="Arial"/>
              </a:rPr>
              <a:t> (Working Hours)</a:t>
            </a:r>
            <a:endParaRPr b="0" i="0" sz="4400" u="none" cap="none" strike="noStrike">
              <a:solidFill>
                <a:schemeClr val="dk1"/>
              </a:solidFill>
              <a:latin typeface="Arial"/>
              <a:ea typeface="Arial"/>
              <a:cs typeface="Arial"/>
              <a:sym typeface="Arial"/>
            </a:endParaRPr>
          </a:p>
        </p:txBody>
      </p:sp>
      <p:sp>
        <p:nvSpPr>
          <p:cNvPr id="1137" name="Google Shape;1137;p33"/>
          <p:cNvSpPr txBox="1"/>
          <p:nvPr/>
        </p:nvSpPr>
        <p:spPr>
          <a:xfrm>
            <a:off x="817831" y="1168425"/>
            <a:ext cx="10912200" cy="668100"/>
          </a:xfrm>
          <a:prstGeom prst="rect">
            <a:avLst/>
          </a:prstGeom>
          <a:noFill/>
          <a:ln>
            <a:noFill/>
          </a:ln>
        </p:spPr>
        <p:txBody>
          <a:bodyPr anchorCtr="0" anchor="t" bIns="68575" lIns="68575" spcFirstLastPara="1" rIns="68575" wrap="square" tIns="68575">
            <a:spAutoFit/>
          </a:bodyPr>
          <a:lstStyle/>
          <a:p>
            <a:pPr indent="-330200" lvl="0" marL="457200" marR="0" rtl="0" algn="just">
              <a:lnSpc>
                <a:spcPct val="115000"/>
              </a:lnSpc>
              <a:spcBef>
                <a:spcPts val="1100"/>
              </a:spcBef>
              <a:spcAft>
                <a:spcPts val="0"/>
              </a:spcAft>
              <a:buClr>
                <a:srgbClr val="000000"/>
              </a:buClr>
              <a:buSzPts val="1600"/>
              <a:buFont typeface="Calibri"/>
              <a:buChar char="●"/>
            </a:pPr>
            <a:r>
              <a:rPr b="0" i="0" lang="en-US" sz="1600" u="none" cap="none" strike="noStrike">
                <a:solidFill>
                  <a:srgbClr val="000000"/>
                </a:solidFill>
                <a:highlight>
                  <a:srgbClr val="FFFFFF"/>
                </a:highlight>
                <a:latin typeface="Calibri"/>
                <a:ea typeface="Calibri"/>
                <a:cs typeface="Calibri"/>
                <a:sym typeface="Calibri"/>
              </a:rPr>
              <a:t>In this section, users can set their own Working Hours appropriately. </a:t>
            </a:r>
            <a:endParaRPr b="0" i="0" sz="1600" u="none" cap="none" strike="noStrike">
              <a:solidFill>
                <a:srgbClr val="000000"/>
              </a:solidFill>
              <a:highlight>
                <a:srgbClr val="FFFFFF"/>
              </a:highlight>
              <a:latin typeface="Calibri"/>
              <a:ea typeface="Calibri"/>
              <a:cs typeface="Calibri"/>
              <a:sym typeface="Calibri"/>
            </a:endParaRPr>
          </a:p>
          <a:p>
            <a:pPr indent="-330200" lvl="0" marL="457200" marR="0" rtl="0" algn="just">
              <a:lnSpc>
                <a:spcPct val="115000"/>
              </a:lnSpc>
              <a:spcBef>
                <a:spcPts val="0"/>
              </a:spcBef>
              <a:spcAft>
                <a:spcPts val="0"/>
              </a:spcAft>
              <a:buClr>
                <a:srgbClr val="000000"/>
              </a:buClr>
              <a:buSzPts val="1600"/>
              <a:buFont typeface="Calibri"/>
              <a:buChar char="●"/>
            </a:pPr>
            <a:r>
              <a:rPr b="0" i="0" lang="en-US" sz="1600" u="none" cap="none" strike="noStrike">
                <a:solidFill>
                  <a:srgbClr val="000000"/>
                </a:solidFill>
                <a:highlight>
                  <a:srgbClr val="FFFFFF"/>
                </a:highlight>
                <a:latin typeface="Calibri"/>
                <a:ea typeface="Calibri"/>
                <a:cs typeface="Calibri"/>
                <a:sym typeface="Calibri"/>
              </a:rPr>
              <a:t>During non-working hours, actions to be taken can be customised in the</a:t>
            </a:r>
            <a:r>
              <a:rPr b="1" i="0" lang="en-US" sz="1600" u="none" cap="none" strike="noStrike">
                <a:solidFill>
                  <a:srgbClr val="000000"/>
                </a:solidFill>
                <a:highlight>
                  <a:srgbClr val="FFFFFF"/>
                </a:highlight>
                <a:latin typeface="Calibri"/>
                <a:ea typeface="Calibri"/>
                <a:cs typeface="Calibri"/>
                <a:sym typeface="Calibri"/>
              </a:rPr>
              <a:t> Inbound Call </a:t>
            </a:r>
            <a:r>
              <a:rPr b="0" i="0" lang="en-US" sz="1600" u="none" cap="none" strike="noStrike">
                <a:solidFill>
                  <a:srgbClr val="000000"/>
                </a:solidFill>
                <a:highlight>
                  <a:srgbClr val="FFFFFF"/>
                </a:highlight>
                <a:latin typeface="Calibri"/>
                <a:ea typeface="Calibri"/>
                <a:cs typeface="Calibri"/>
                <a:sym typeface="Calibri"/>
              </a:rPr>
              <a:t>tab. </a:t>
            </a:r>
            <a:endParaRPr b="0" i="0" sz="1600" u="none" cap="none" strike="noStrike">
              <a:solidFill>
                <a:srgbClr val="000000"/>
              </a:solidFill>
              <a:highlight>
                <a:srgbClr val="FFFFFF"/>
              </a:highlight>
              <a:latin typeface="Calibri"/>
              <a:ea typeface="Calibri"/>
              <a:cs typeface="Calibri"/>
              <a:sym typeface="Calibri"/>
            </a:endParaRPr>
          </a:p>
        </p:txBody>
      </p:sp>
      <p:sp>
        <p:nvSpPr>
          <p:cNvPr id="1138" name="Google Shape;1138;p33"/>
          <p:cNvSpPr txBox="1"/>
          <p:nvPr/>
        </p:nvSpPr>
        <p:spPr>
          <a:xfrm>
            <a:off x="8384660" y="4545875"/>
            <a:ext cx="3000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1100"/>
              </a:spcBef>
              <a:spcAft>
                <a:spcPts val="1100"/>
              </a:spcAft>
              <a:buClr>
                <a:srgbClr val="000000"/>
              </a:buClr>
              <a:buSzPts val="1600"/>
              <a:buFont typeface="Arial"/>
              <a:buNone/>
            </a:pPr>
            <a:r>
              <a:rPr b="1" i="0" lang="en-US" sz="1600" u="sng" cap="none" strike="noStrike">
                <a:solidFill>
                  <a:srgbClr val="1AC5D8"/>
                </a:solidFill>
                <a:highlight>
                  <a:srgbClr val="FFFFFF"/>
                </a:highlight>
                <a:latin typeface="Calibri"/>
                <a:ea typeface="Calibri"/>
                <a:cs typeface="Calibri"/>
                <a:sym typeface="Calibri"/>
                <a:hlinkClick action="ppaction://hlinksldjump" r:id="rId4">
                  <a:extLst>
                    <a:ext uri="{A12FA001-AC4F-418D-AE19-62706E023703}">
                      <ahyp:hlinkClr val="tx"/>
                    </a:ext>
                  </a:extLst>
                </a:hlinkClick>
              </a:rPr>
              <a:t>Inbound Call</a:t>
            </a:r>
            <a:r>
              <a:rPr b="1" i="0" lang="en-US" sz="1600" u="sng" cap="none" strike="noStrike">
                <a:solidFill>
                  <a:srgbClr val="1AC5D8"/>
                </a:solidFill>
                <a:highlight>
                  <a:srgbClr val="FFFFFF"/>
                </a:highlight>
                <a:latin typeface="Calibri"/>
                <a:ea typeface="Calibri"/>
                <a:cs typeface="Calibri"/>
                <a:sym typeface="Calibri"/>
              </a:rPr>
              <a:t> </a:t>
            </a:r>
            <a:r>
              <a:rPr b="0" i="0" lang="en-US" sz="1600" u="none" cap="none" strike="noStrike">
                <a:solidFill>
                  <a:srgbClr val="000000"/>
                </a:solidFill>
                <a:highlight>
                  <a:srgbClr val="FFFFFF"/>
                </a:highlight>
                <a:latin typeface="Calibri"/>
                <a:ea typeface="Calibri"/>
                <a:cs typeface="Calibri"/>
                <a:sym typeface="Calibri"/>
              </a:rPr>
              <a:t>tab</a:t>
            </a:r>
            <a:endParaRPr b="0" i="0" sz="1400" u="none" cap="none" strike="noStrike">
              <a:solidFill>
                <a:srgbClr val="000000"/>
              </a:solidFill>
              <a:latin typeface="Arial"/>
              <a:ea typeface="Arial"/>
              <a:cs typeface="Arial"/>
              <a:sym typeface="Arial"/>
            </a:endParaRPr>
          </a:p>
        </p:txBody>
      </p:sp>
      <p:pic>
        <p:nvPicPr>
          <p:cNvPr id="1139" name="Google Shape;1139;p33"/>
          <p:cNvPicPr preferRelativeResize="0"/>
          <p:nvPr/>
        </p:nvPicPr>
        <p:blipFill>
          <a:blip r:embed="rId5">
            <a:alphaModFix/>
          </a:blip>
          <a:stretch>
            <a:fillRect/>
          </a:stretch>
        </p:blipFill>
        <p:spPr>
          <a:xfrm>
            <a:off x="260176" y="2136325"/>
            <a:ext cx="7440799" cy="4018325"/>
          </a:xfrm>
          <a:prstGeom prst="rect">
            <a:avLst/>
          </a:prstGeom>
          <a:noFill/>
          <a:ln cap="flat" cmpd="sng" w="9525">
            <a:solidFill>
              <a:srgbClr val="888888"/>
            </a:solidFill>
            <a:prstDash val="solid"/>
            <a:round/>
            <a:headEnd len="sm" w="sm" type="none"/>
            <a:tailEnd len="sm" w="sm" type="none"/>
          </a:ln>
        </p:spPr>
      </p:pic>
      <p:sp>
        <p:nvSpPr>
          <p:cNvPr id="1140" name="Google Shape;1140;p33"/>
          <p:cNvSpPr/>
          <p:nvPr/>
        </p:nvSpPr>
        <p:spPr>
          <a:xfrm>
            <a:off x="3181150" y="2837100"/>
            <a:ext cx="744600" cy="2208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41" name="Google Shape;1141;p33"/>
          <p:cNvSpPr/>
          <p:nvPr/>
        </p:nvSpPr>
        <p:spPr>
          <a:xfrm>
            <a:off x="5631375" y="2871500"/>
            <a:ext cx="224400" cy="240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42" name="Google Shape;1142;p33"/>
          <p:cNvSpPr/>
          <p:nvPr/>
        </p:nvSpPr>
        <p:spPr>
          <a:xfrm>
            <a:off x="5881900" y="2871500"/>
            <a:ext cx="224400" cy="240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43" name="Google Shape;1143;p33"/>
          <p:cNvSpPr/>
          <p:nvPr/>
        </p:nvSpPr>
        <p:spPr>
          <a:xfrm>
            <a:off x="6198400" y="2871500"/>
            <a:ext cx="224400" cy="240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44" name="Google Shape;1144;p33"/>
          <p:cNvSpPr txBox="1"/>
          <p:nvPr/>
        </p:nvSpPr>
        <p:spPr>
          <a:xfrm>
            <a:off x="2397275" y="2871500"/>
            <a:ext cx="682500" cy="43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600">
                <a:solidFill>
                  <a:srgbClr val="FF0000"/>
                </a:solidFill>
              </a:rPr>
              <a:t>Turn toggle ON/OFF for </a:t>
            </a:r>
            <a:r>
              <a:rPr lang="en-US" sz="600">
                <a:solidFill>
                  <a:srgbClr val="FF0000"/>
                </a:solidFill>
              </a:rPr>
              <a:t>working</a:t>
            </a:r>
            <a:r>
              <a:rPr lang="en-US" sz="600">
                <a:solidFill>
                  <a:srgbClr val="FF0000"/>
                </a:solidFill>
              </a:rPr>
              <a:t> days</a:t>
            </a:r>
            <a:endParaRPr sz="600">
              <a:solidFill>
                <a:srgbClr val="FF0000"/>
              </a:solidFill>
            </a:endParaRPr>
          </a:p>
        </p:txBody>
      </p:sp>
      <p:sp>
        <p:nvSpPr>
          <p:cNvPr id="1145" name="Google Shape;1145;p33"/>
          <p:cNvSpPr txBox="1"/>
          <p:nvPr/>
        </p:nvSpPr>
        <p:spPr>
          <a:xfrm>
            <a:off x="6646675" y="3964575"/>
            <a:ext cx="682500" cy="43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500">
                <a:solidFill>
                  <a:srgbClr val="FF0000"/>
                </a:solidFill>
              </a:rPr>
              <a:t>Add multiple working hours within a day</a:t>
            </a:r>
            <a:endParaRPr sz="500">
              <a:solidFill>
                <a:srgbClr val="FF0000"/>
              </a:solidFill>
            </a:endParaRPr>
          </a:p>
        </p:txBody>
      </p:sp>
      <p:sp>
        <p:nvSpPr>
          <p:cNvPr id="1146" name="Google Shape;1146;p33"/>
          <p:cNvSpPr txBox="1"/>
          <p:nvPr/>
        </p:nvSpPr>
        <p:spPr>
          <a:xfrm>
            <a:off x="6646675" y="3524075"/>
            <a:ext cx="682500" cy="43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500">
                <a:solidFill>
                  <a:srgbClr val="FF0000"/>
                </a:solidFill>
              </a:rPr>
              <a:t>Revert to 24 hours of working hours</a:t>
            </a:r>
            <a:endParaRPr sz="500">
              <a:solidFill>
                <a:srgbClr val="FF0000"/>
              </a:solidFill>
            </a:endParaRPr>
          </a:p>
        </p:txBody>
      </p:sp>
      <p:sp>
        <p:nvSpPr>
          <p:cNvPr id="1147" name="Google Shape;1147;p33"/>
          <p:cNvSpPr txBox="1"/>
          <p:nvPr/>
        </p:nvSpPr>
        <p:spPr>
          <a:xfrm>
            <a:off x="6646675" y="3145725"/>
            <a:ext cx="682500" cy="43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500">
                <a:solidFill>
                  <a:srgbClr val="FF0000"/>
                </a:solidFill>
              </a:rPr>
              <a:t>Set the same time for all days</a:t>
            </a:r>
            <a:endParaRPr sz="500">
              <a:solidFill>
                <a:srgbClr val="FF0000"/>
              </a:solidFill>
            </a:endParaRPr>
          </a:p>
        </p:txBody>
      </p:sp>
      <p:cxnSp>
        <p:nvCxnSpPr>
          <p:cNvPr id="1148" name="Google Shape;1148;p33"/>
          <p:cNvCxnSpPr>
            <a:stCxn id="1141" idx="2"/>
            <a:endCxn id="1145" idx="1"/>
          </p:cNvCxnSpPr>
          <p:nvPr/>
        </p:nvCxnSpPr>
        <p:spPr>
          <a:xfrm flipH="1" rot="-5400000">
            <a:off x="5660775" y="3194300"/>
            <a:ext cx="1068600" cy="903000"/>
          </a:xfrm>
          <a:prstGeom prst="bentConnector2">
            <a:avLst/>
          </a:prstGeom>
          <a:noFill/>
          <a:ln cap="flat" cmpd="sng" w="9525">
            <a:solidFill>
              <a:srgbClr val="FF0000"/>
            </a:solidFill>
            <a:prstDash val="solid"/>
            <a:round/>
            <a:headEnd len="med" w="med" type="none"/>
            <a:tailEnd len="med" w="med" type="stealth"/>
          </a:ln>
        </p:spPr>
      </p:cxnSp>
      <p:cxnSp>
        <p:nvCxnSpPr>
          <p:cNvPr id="1149" name="Google Shape;1149;p33"/>
          <p:cNvCxnSpPr>
            <a:stCxn id="1142" idx="2"/>
            <a:endCxn id="1146" idx="1"/>
          </p:cNvCxnSpPr>
          <p:nvPr/>
        </p:nvCxnSpPr>
        <p:spPr>
          <a:xfrm flipH="1" rot="-5400000">
            <a:off x="6006250" y="3099350"/>
            <a:ext cx="628200" cy="652500"/>
          </a:xfrm>
          <a:prstGeom prst="bentConnector2">
            <a:avLst/>
          </a:prstGeom>
          <a:noFill/>
          <a:ln cap="flat" cmpd="sng" w="9525">
            <a:solidFill>
              <a:srgbClr val="FF0000"/>
            </a:solidFill>
            <a:prstDash val="solid"/>
            <a:round/>
            <a:headEnd len="med" w="med" type="none"/>
            <a:tailEnd len="med" w="med" type="stealth"/>
          </a:ln>
        </p:spPr>
      </p:cxnSp>
      <p:cxnSp>
        <p:nvCxnSpPr>
          <p:cNvPr id="1150" name="Google Shape;1150;p33"/>
          <p:cNvCxnSpPr>
            <a:stCxn id="1143" idx="2"/>
            <a:endCxn id="1147" idx="1"/>
          </p:cNvCxnSpPr>
          <p:nvPr/>
        </p:nvCxnSpPr>
        <p:spPr>
          <a:xfrm flipH="1" rot="-5400000">
            <a:off x="6353650" y="3068450"/>
            <a:ext cx="249900" cy="336000"/>
          </a:xfrm>
          <a:prstGeom prst="bentConnector2">
            <a:avLst/>
          </a:prstGeom>
          <a:noFill/>
          <a:ln cap="flat" cmpd="sng" w="9525">
            <a:solidFill>
              <a:srgbClr val="FF0000"/>
            </a:solidFill>
            <a:prstDash val="solid"/>
            <a:round/>
            <a:headEnd len="med" w="med" type="none"/>
            <a:tailEnd len="med" w="med" type="stealth"/>
          </a:ln>
        </p:spPr>
      </p:cxnSp>
      <p:pic>
        <p:nvPicPr>
          <p:cNvPr id="1151" name="Google Shape;1151;p33"/>
          <p:cNvPicPr preferRelativeResize="0"/>
          <p:nvPr/>
        </p:nvPicPr>
        <p:blipFill rotWithShape="1">
          <a:blip r:embed="rId6">
            <a:alphaModFix/>
          </a:blip>
          <a:srcRect b="32419" l="38892" r="15518" t="15575"/>
          <a:stretch/>
        </p:blipFill>
        <p:spPr>
          <a:xfrm>
            <a:off x="8062447" y="2098463"/>
            <a:ext cx="3694423" cy="2275974"/>
          </a:xfrm>
          <a:prstGeom prst="rect">
            <a:avLst/>
          </a:prstGeom>
          <a:noFill/>
          <a:ln cap="flat" cmpd="sng" w="9525">
            <a:solidFill>
              <a:schemeClr val="dk2"/>
            </a:solidFill>
            <a:prstDash val="solid"/>
            <a:round/>
            <a:headEnd len="sm" w="sm" type="none"/>
            <a:tailEnd len="sm" w="sm" type="none"/>
          </a:ln>
        </p:spPr>
      </p:pic>
      <p:sp>
        <p:nvSpPr>
          <p:cNvPr id="1152" name="Google Shape;1152;p33"/>
          <p:cNvSpPr/>
          <p:nvPr/>
        </p:nvSpPr>
        <p:spPr>
          <a:xfrm>
            <a:off x="9427750" y="2234825"/>
            <a:ext cx="928500" cy="240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53" name="Google Shape;1153;p33"/>
          <p:cNvSpPr/>
          <p:nvPr/>
        </p:nvSpPr>
        <p:spPr>
          <a:xfrm>
            <a:off x="8206175" y="2871500"/>
            <a:ext cx="3404100" cy="1432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8" name="Shape 1158"/>
        <p:cNvGrpSpPr/>
        <p:nvPr/>
      </p:nvGrpSpPr>
      <p:grpSpPr>
        <a:xfrm>
          <a:off x="0" y="0"/>
          <a:ext cx="0" cy="0"/>
          <a:chOff x="0" y="0"/>
          <a:chExt cx="0" cy="0"/>
        </a:xfrm>
      </p:grpSpPr>
      <p:sp>
        <p:nvSpPr>
          <p:cNvPr id="1159" name="Google Shape;1159;p34"/>
          <p:cNvSpPr txBox="1"/>
          <p:nvPr/>
        </p:nvSpPr>
        <p:spPr>
          <a:xfrm>
            <a:off x="208025" y="166500"/>
            <a:ext cx="10284600" cy="737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Communication Hub </a:t>
            </a:r>
            <a:r>
              <a:rPr b="0" i="0" lang="en-US" sz="2800" u="none" cap="none" strike="noStrike">
                <a:solidFill>
                  <a:schemeClr val="dk1"/>
                </a:solidFill>
                <a:latin typeface="Arial"/>
                <a:ea typeface="Arial"/>
                <a:cs typeface="Arial"/>
                <a:sym typeface="Arial"/>
              </a:rPr>
              <a:t>&lt;Call History&gt;</a:t>
            </a:r>
            <a:endParaRPr b="0" i="0" sz="4400" u="none" cap="none" strike="noStrike">
              <a:solidFill>
                <a:schemeClr val="dk1"/>
              </a:solidFill>
              <a:latin typeface="Arial"/>
              <a:ea typeface="Arial"/>
              <a:cs typeface="Arial"/>
              <a:sym typeface="Arial"/>
            </a:endParaRPr>
          </a:p>
        </p:txBody>
      </p:sp>
      <p:sp>
        <p:nvSpPr>
          <p:cNvPr id="1160" name="Google Shape;1160;p34"/>
          <p:cNvSpPr txBox="1"/>
          <p:nvPr/>
        </p:nvSpPr>
        <p:spPr>
          <a:xfrm>
            <a:off x="0" y="1719450"/>
            <a:ext cx="2976000" cy="4604100"/>
          </a:xfrm>
          <a:prstGeom prst="rect">
            <a:avLst/>
          </a:prstGeom>
          <a:noFill/>
          <a:ln>
            <a:noFill/>
          </a:ln>
        </p:spPr>
        <p:txBody>
          <a:bodyPr anchorCtr="0" anchor="t" bIns="121900" lIns="121900" spcFirstLastPara="1" rIns="121900" wrap="square" tIns="121900">
            <a:noAutofit/>
          </a:bodyPr>
          <a:lstStyle/>
          <a:p>
            <a:pPr indent="-304800" lvl="0" marL="4572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The Call History in Communication Hub is a place where keeps the records of all call transactions within the Organization. It will provide:</a:t>
            </a:r>
            <a:endParaRPr b="0" i="0" sz="1200" u="none" cap="none" strike="noStrike">
              <a:solidFill>
                <a:schemeClr val="dk1"/>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1" i="1" lang="en-US" sz="1200" u="sng" cap="none" strike="noStrike">
                <a:solidFill>
                  <a:schemeClr val="hlink"/>
                </a:solidFill>
                <a:highlight>
                  <a:srgbClr val="FFFFFF"/>
                </a:highlight>
                <a:latin typeface="Calibri"/>
                <a:ea typeface="Calibri"/>
                <a:cs typeface="Calibri"/>
                <a:sym typeface="Calibri"/>
                <a:hlinkClick action="ppaction://hlinkshowjump?jump=nextslide"/>
              </a:rPr>
              <a:t>Basic details</a:t>
            </a:r>
            <a:r>
              <a:rPr b="1" i="0" lang="en-US" sz="1200" u="none" cap="none" strike="noStrike">
                <a:solidFill>
                  <a:schemeClr val="dk1"/>
                </a:solidFill>
                <a:highlight>
                  <a:srgbClr val="FFFFFF"/>
                </a:highlight>
                <a:latin typeface="Calibri"/>
                <a:ea typeface="Calibri"/>
                <a:cs typeface="Calibri"/>
                <a:sym typeface="Calibri"/>
              </a:rPr>
              <a:t> </a:t>
            </a:r>
            <a:r>
              <a:rPr b="0" i="0" lang="en-US" sz="1200" u="none" cap="none" strike="noStrike">
                <a:solidFill>
                  <a:schemeClr val="dk1"/>
                </a:solidFill>
                <a:highlight>
                  <a:srgbClr val="FFFFFF"/>
                </a:highlight>
                <a:latin typeface="Calibri"/>
                <a:ea typeface="Calibri"/>
                <a:cs typeface="Calibri"/>
                <a:sym typeface="Calibri"/>
              </a:rPr>
              <a:t>- Call Directions (Incoming/Outgoing calls), Phone Numbers, Extension Numbers, Date &amp; Time, etc.</a:t>
            </a:r>
            <a:endParaRPr b="0" i="0" sz="1200" u="none" cap="none" strike="noStrike">
              <a:solidFill>
                <a:schemeClr val="dk1"/>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1" i="1" lang="en-US" sz="1200" u="sng" cap="none" strike="noStrike">
                <a:solidFill>
                  <a:schemeClr val="hlink"/>
                </a:solidFill>
                <a:highlight>
                  <a:srgbClr val="FFFFFF"/>
                </a:highlight>
                <a:latin typeface="Calibri"/>
                <a:ea typeface="Calibri"/>
                <a:cs typeface="Calibri"/>
                <a:sym typeface="Calibri"/>
                <a:hlinkClick action="ppaction://hlinksldjump" r:id="rId4"/>
              </a:rPr>
              <a:t>Advanced details</a:t>
            </a:r>
            <a:r>
              <a:rPr b="0" i="0" lang="en-US" sz="1200" u="none" cap="none" strike="noStrike">
                <a:solidFill>
                  <a:schemeClr val="dk1"/>
                </a:solidFill>
                <a:highlight>
                  <a:srgbClr val="FFFFFF"/>
                </a:highlight>
                <a:latin typeface="Calibri"/>
                <a:ea typeface="Calibri"/>
                <a:cs typeface="Calibri"/>
                <a:sym typeface="Calibri"/>
              </a:rPr>
              <a:t> - Call Metadata.</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Data in Call History will be stored up to 1 year since the date the call is created. </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It takes a few mins (max: 5 mins) for the data to appear on the portal after the call ends. Longer call duration will require longer processing time.</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404040"/>
              </a:buClr>
              <a:buSzPts val="1200"/>
              <a:buFont typeface="Lato"/>
              <a:buChar char="●"/>
            </a:pPr>
            <a:r>
              <a:rPr b="0" i="0" lang="en-US" sz="1200" u="none" cap="none" strike="noStrike">
                <a:solidFill>
                  <a:schemeClr val="dk1"/>
                </a:solidFill>
                <a:highlight>
                  <a:srgbClr val="FFFFFF"/>
                </a:highlight>
                <a:latin typeface="Calibri"/>
                <a:ea typeface="Calibri"/>
                <a:cs typeface="Calibri"/>
                <a:sym typeface="Calibri"/>
              </a:rPr>
              <a:t>The SLA of call recording uploading on Unified History is 24 hours.</a:t>
            </a:r>
            <a:endParaRPr b="0" i="0" sz="1200" u="none" cap="none" strike="noStrike">
              <a:solidFill>
                <a:schemeClr val="dk1"/>
              </a:solidFill>
              <a:highlight>
                <a:srgbClr val="FFFFFF"/>
              </a:highlight>
              <a:latin typeface="Calibri"/>
              <a:ea typeface="Calibri"/>
              <a:cs typeface="Calibri"/>
              <a:sym typeface="Calibri"/>
            </a:endParaRPr>
          </a:p>
        </p:txBody>
      </p:sp>
      <p:grpSp>
        <p:nvGrpSpPr>
          <p:cNvPr id="1161" name="Google Shape;1161;p34"/>
          <p:cNvGrpSpPr/>
          <p:nvPr/>
        </p:nvGrpSpPr>
        <p:grpSpPr>
          <a:xfrm>
            <a:off x="3044775" y="840927"/>
            <a:ext cx="8959487" cy="5818224"/>
            <a:chOff x="3044775" y="840927"/>
            <a:chExt cx="8959487" cy="5818224"/>
          </a:xfrm>
        </p:grpSpPr>
        <p:pic>
          <p:nvPicPr>
            <p:cNvPr id="1162" name="Google Shape;1162;p34"/>
            <p:cNvPicPr preferRelativeResize="0"/>
            <p:nvPr/>
          </p:nvPicPr>
          <p:blipFill rotWithShape="1">
            <a:blip r:embed="rId5">
              <a:alphaModFix/>
            </a:blip>
            <a:srcRect b="0" l="0" r="0" t="0"/>
            <a:stretch/>
          </p:blipFill>
          <p:spPr>
            <a:xfrm>
              <a:off x="3044775" y="2035100"/>
              <a:ext cx="8025477" cy="4624051"/>
            </a:xfrm>
            <a:prstGeom prst="rect">
              <a:avLst/>
            </a:prstGeom>
            <a:noFill/>
            <a:ln cap="flat" cmpd="sng" w="9525">
              <a:solidFill>
                <a:srgbClr val="999999"/>
              </a:solidFill>
              <a:prstDash val="solid"/>
              <a:round/>
              <a:headEnd len="sm" w="sm" type="none"/>
              <a:tailEnd len="sm" w="sm" type="none"/>
            </a:ln>
          </p:spPr>
        </p:pic>
        <p:sp>
          <p:nvSpPr>
            <p:cNvPr id="1163" name="Google Shape;1163;p34"/>
            <p:cNvSpPr/>
            <p:nvPr/>
          </p:nvSpPr>
          <p:spPr>
            <a:xfrm>
              <a:off x="3063125" y="2792450"/>
              <a:ext cx="198600" cy="197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64" name="Google Shape;1164;p34"/>
            <p:cNvPicPr preferRelativeResize="0"/>
            <p:nvPr/>
          </p:nvPicPr>
          <p:blipFill rotWithShape="1">
            <a:blip r:embed="rId6">
              <a:alphaModFix/>
            </a:blip>
            <a:srcRect b="0" l="0" r="0" t="0"/>
            <a:stretch/>
          </p:blipFill>
          <p:spPr>
            <a:xfrm>
              <a:off x="9438901" y="840927"/>
              <a:ext cx="683699" cy="1117690"/>
            </a:xfrm>
            <a:prstGeom prst="rect">
              <a:avLst/>
            </a:prstGeom>
            <a:noFill/>
            <a:ln cap="flat" cmpd="sng" w="9525">
              <a:solidFill>
                <a:srgbClr val="999999"/>
              </a:solidFill>
              <a:prstDash val="solid"/>
              <a:round/>
              <a:headEnd len="sm" w="sm" type="none"/>
              <a:tailEnd len="sm" w="sm" type="none"/>
            </a:ln>
          </p:spPr>
        </p:pic>
        <p:pic>
          <p:nvPicPr>
            <p:cNvPr id="1165" name="Google Shape;1165;p34"/>
            <p:cNvPicPr preferRelativeResize="0"/>
            <p:nvPr/>
          </p:nvPicPr>
          <p:blipFill rotWithShape="1">
            <a:blip r:embed="rId7">
              <a:alphaModFix/>
            </a:blip>
            <a:srcRect b="0" l="0" r="0" t="0"/>
            <a:stretch/>
          </p:blipFill>
          <p:spPr>
            <a:xfrm>
              <a:off x="11320563" y="2085979"/>
              <a:ext cx="683699" cy="1608998"/>
            </a:xfrm>
            <a:prstGeom prst="rect">
              <a:avLst/>
            </a:prstGeom>
            <a:noFill/>
            <a:ln cap="flat" cmpd="sng" w="9525">
              <a:solidFill>
                <a:srgbClr val="999999"/>
              </a:solidFill>
              <a:prstDash val="solid"/>
              <a:round/>
              <a:headEnd len="sm" w="sm" type="none"/>
              <a:tailEnd len="sm" w="sm" type="none"/>
            </a:ln>
          </p:spPr>
        </p:pic>
        <p:sp>
          <p:nvSpPr>
            <p:cNvPr id="1166" name="Google Shape;1166;p34"/>
            <p:cNvSpPr/>
            <p:nvPr/>
          </p:nvSpPr>
          <p:spPr>
            <a:xfrm>
              <a:off x="10640125" y="2864450"/>
              <a:ext cx="376500" cy="180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7" name="Google Shape;1167;p34"/>
            <p:cNvSpPr/>
            <p:nvPr/>
          </p:nvSpPr>
          <p:spPr>
            <a:xfrm>
              <a:off x="9364650" y="3093550"/>
              <a:ext cx="832200" cy="310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168" name="Google Shape;1168;p34"/>
            <p:cNvCxnSpPr>
              <a:stCxn id="1167" idx="0"/>
              <a:endCxn id="1164" idx="2"/>
            </p:cNvCxnSpPr>
            <p:nvPr/>
          </p:nvCxnSpPr>
          <p:spPr>
            <a:xfrm rot="10800000">
              <a:off x="9780750" y="1958650"/>
              <a:ext cx="0" cy="1134900"/>
            </a:xfrm>
            <a:prstGeom prst="straightConnector1">
              <a:avLst/>
            </a:prstGeom>
            <a:noFill/>
            <a:ln cap="flat" cmpd="sng" w="9525">
              <a:solidFill>
                <a:srgbClr val="FF0000"/>
              </a:solidFill>
              <a:prstDash val="solid"/>
              <a:round/>
              <a:headEnd len="sm" w="sm" type="none"/>
              <a:tailEnd len="med" w="med" type="stealth"/>
            </a:ln>
          </p:spPr>
        </p:cxnSp>
        <p:sp>
          <p:nvSpPr>
            <p:cNvPr id="1169" name="Google Shape;1169;p34"/>
            <p:cNvSpPr/>
            <p:nvPr/>
          </p:nvSpPr>
          <p:spPr>
            <a:xfrm>
              <a:off x="10196850" y="3093550"/>
              <a:ext cx="832200" cy="310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170" name="Google Shape;1170;p34"/>
            <p:cNvCxnSpPr>
              <a:stCxn id="1169" idx="2"/>
            </p:cNvCxnSpPr>
            <p:nvPr/>
          </p:nvCxnSpPr>
          <p:spPr>
            <a:xfrm flipH="1" rot="-5400000">
              <a:off x="10888050" y="3128650"/>
              <a:ext cx="150600" cy="700800"/>
            </a:xfrm>
            <a:prstGeom prst="bentConnector2">
              <a:avLst/>
            </a:prstGeom>
            <a:noFill/>
            <a:ln cap="flat" cmpd="sng" w="9525">
              <a:solidFill>
                <a:srgbClr val="FF0000"/>
              </a:solidFill>
              <a:prstDash val="solid"/>
              <a:round/>
              <a:headEnd len="sm" w="sm" type="none"/>
              <a:tailEnd len="med" w="med" type="stealth"/>
            </a:ln>
          </p:spPr>
        </p:cxnSp>
        <p:cxnSp>
          <p:nvCxnSpPr>
            <p:cNvPr id="1171" name="Google Shape;1171;p34"/>
            <p:cNvCxnSpPr>
              <a:stCxn id="1166" idx="0"/>
              <a:endCxn id="1172" idx="2"/>
            </p:cNvCxnSpPr>
            <p:nvPr/>
          </p:nvCxnSpPr>
          <p:spPr>
            <a:xfrm flipH="1" rot="5400000">
              <a:off x="10243675" y="2279750"/>
              <a:ext cx="905700" cy="263700"/>
            </a:xfrm>
            <a:prstGeom prst="bentConnector3">
              <a:avLst>
                <a:gd fmla="val 50000" name="adj1"/>
              </a:avLst>
            </a:prstGeom>
            <a:noFill/>
            <a:ln cap="flat" cmpd="sng" w="9525">
              <a:solidFill>
                <a:srgbClr val="FF0000"/>
              </a:solidFill>
              <a:prstDash val="solid"/>
              <a:round/>
              <a:headEnd len="sm" w="sm" type="none"/>
              <a:tailEnd len="med" w="med" type="stealth"/>
            </a:ln>
          </p:spPr>
        </p:cxnSp>
        <p:pic>
          <p:nvPicPr>
            <p:cNvPr id="1173" name="Google Shape;1173;p34"/>
            <p:cNvPicPr preferRelativeResize="0"/>
            <p:nvPr/>
          </p:nvPicPr>
          <p:blipFill rotWithShape="1">
            <a:blip r:embed="rId8">
              <a:alphaModFix/>
            </a:blip>
            <a:srcRect b="0" l="0" r="0" t="0"/>
            <a:stretch/>
          </p:blipFill>
          <p:spPr>
            <a:xfrm>
              <a:off x="4460500" y="2082800"/>
              <a:ext cx="3475449" cy="323425"/>
            </a:xfrm>
            <a:prstGeom prst="rect">
              <a:avLst/>
            </a:prstGeom>
            <a:noFill/>
            <a:ln>
              <a:noFill/>
            </a:ln>
          </p:spPr>
        </p:pic>
        <p:sp>
          <p:nvSpPr>
            <p:cNvPr id="1174" name="Google Shape;1174;p34"/>
            <p:cNvSpPr/>
            <p:nvPr/>
          </p:nvSpPr>
          <p:spPr>
            <a:xfrm>
              <a:off x="6607100" y="3837875"/>
              <a:ext cx="218100" cy="24069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175" name="Google Shape;1175;p34"/>
          <p:cNvPicPr preferRelativeResize="0"/>
          <p:nvPr/>
        </p:nvPicPr>
        <p:blipFill>
          <a:blip r:embed="rId9">
            <a:alphaModFix/>
          </a:blip>
          <a:stretch>
            <a:fillRect/>
          </a:stretch>
        </p:blipFill>
        <p:spPr>
          <a:xfrm>
            <a:off x="10239350" y="1220425"/>
            <a:ext cx="993575" cy="737100"/>
          </a:xfrm>
          <a:prstGeom prst="rect">
            <a:avLst/>
          </a:prstGeom>
          <a:noFill/>
          <a:ln cap="flat" cmpd="sng" w="9525">
            <a:solidFill>
              <a:srgbClr val="A5A5A5"/>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670" name="Shape 670"/>
        <p:cNvGrpSpPr/>
        <p:nvPr/>
      </p:nvGrpSpPr>
      <p:grpSpPr>
        <a:xfrm>
          <a:off x="0" y="0"/>
          <a:ext cx="0" cy="0"/>
          <a:chOff x="0" y="0"/>
          <a:chExt cx="0" cy="0"/>
        </a:xfrm>
      </p:grpSpPr>
      <p:sp>
        <p:nvSpPr>
          <p:cNvPr id="671" name="Google Shape;671;p3"/>
          <p:cNvSpPr txBox="1"/>
          <p:nvPr>
            <p:ph idx="12" type="sldNum"/>
          </p:nvPr>
        </p:nvSpPr>
        <p:spPr>
          <a:xfrm>
            <a:off x="11664619" y="6492876"/>
            <a:ext cx="5274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672" name="Google Shape;672;p3"/>
          <p:cNvSpPr txBox="1"/>
          <p:nvPr>
            <p:ph type="ctrTitle"/>
          </p:nvPr>
        </p:nvSpPr>
        <p:spPr>
          <a:xfrm>
            <a:off x="914400" y="3000750"/>
            <a:ext cx="10363200" cy="774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4800"/>
              <a:buFont typeface="Quattrocento Sans"/>
              <a:buNone/>
            </a:pPr>
            <a:r>
              <a:rPr lang="en-US" sz="4000">
                <a:latin typeface="Verdana"/>
                <a:ea typeface="Verdana"/>
                <a:cs typeface="Verdana"/>
                <a:sym typeface="Verdana"/>
              </a:rPr>
              <a:t>General Portal Settings</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0" name="Shape 1180"/>
        <p:cNvGrpSpPr/>
        <p:nvPr/>
      </p:nvGrpSpPr>
      <p:grpSpPr>
        <a:xfrm>
          <a:off x="0" y="0"/>
          <a:ext cx="0" cy="0"/>
          <a:chOff x="0" y="0"/>
          <a:chExt cx="0" cy="0"/>
        </a:xfrm>
      </p:grpSpPr>
      <p:sp>
        <p:nvSpPr>
          <p:cNvPr id="1181" name="Google Shape;1181;p35"/>
          <p:cNvSpPr txBox="1"/>
          <p:nvPr/>
        </p:nvSpPr>
        <p:spPr>
          <a:xfrm>
            <a:off x="208025" y="166500"/>
            <a:ext cx="10284600" cy="737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Communication Hub </a:t>
            </a:r>
            <a:r>
              <a:rPr b="0" i="0" lang="en-US" sz="2800" u="none" cap="none" strike="noStrike">
                <a:solidFill>
                  <a:schemeClr val="dk1"/>
                </a:solidFill>
                <a:latin typeface="Arial"/>
                <a:ea typeface="Arial"/>
                <a:cs typeface="Arial"/>
                <a:sym typeface="Arial"/>
              </a:rPr>
              <a:t>&lt;Call History&gt;</a:t>
            </a:r>
            <a:endParaRPr b="0" i="0" sz="4400" u="none" cap="none" strike="noStrike">
              <a:solidFill>
                <a:schemeClr val="dk1"/>
              </a:solidFill>
              <a:latin typeface="Arial"/>
              <a:ea typeface="Arial"/>
              <a:cs typeface="Arial"/>
              <a:sym typeface="Arial"/>
            </a:endParaRPr>
          </a:p>
        </p:txBody>
      </p:sp>
      <p:sp>
        <p:nvSpPr>
          <p:cNvPr id="1182" name="Google Shape;1182;p35"/>
          <p:cNvSpPr txBox="1"/>
          <p:nvPr/>
        </p:nvSpPr>
        <p:spPr>
          <a:xfrm>
            <a:off x="365175" y="1697550"/>
            <a:ext cx="3970800" cy="34629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1400"/>
              </a:spcBef>
              <a:spcAft>
                <a:spcPts val="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140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TXN UUID: TXN UUID stands for the Universal Unique Identifier of the Main Transaction. </a:t>
            </a:r>
            <a:endParaRPr b="0" i="0" sz="1200" u="none" cap="none" strike="noStrike">
              <a:solidFill>
                <a:schemeClr val="dk1"/>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It is copyable</a:t>
            </a:r>
            <a:endParaRPr b="0" i="0" sz="1200" u="none" cap="none" strike="noStrike">
              <a:solidFill>
                <a:schemeClr val="dk1"/>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It is capable to search in the searching box.</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Leg UUID</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Type</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Time</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Caller</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To</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Talk / Total Duration</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Result</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chemeClr val="lt1"/>
                </a:highlight>
                <a:latin typeface="Calibri"/>
                <a:ea typeface="Calibri"/>
                <a:cs typeface="Calibri"/>
                <a:sym typeface="Calibri"/>
              </a:rPr>
              <a:t>Call Recording / Voicemail</a:t>
            </a:r>
            <a:endParaRPr b="0" i="0" sz="1200" u="none" cap="none" strike="noStrike">
              <a:solidFill>
                <a:srgbClr val="999999"/>
              </a:solidFill>
              <a:highlight>
                <a:srgbClr val="FFFFFF"/>
              </a:highlight>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400"/>
              </a:spcBef>
              <a:spcAft>
                <a:spcPts val="140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p:txBody>
      </p:sp>
      <p:grpSp>
        <p:nvGrpSpPr>
          <p:cNvPr id="1183" name="Google Shape;1183;p35"/>
          <p:cNvGrpSpPr/>
          <p:nvPr/>
        </p:nvGrpSpPr>
        <p:grpSpPr>
          <a:xfrm>
            <a:off x="4163125" y="2109013"/>
            <a:ext cx="7551227" cy="2639980"/>
            <a:chOff x="4163125" y="2109013"/>
            <a:chExt cx="7551227" cy="2639980"/>
          </a:xfrm>
        </p:grpSpPr>
        <p:pic>
          <p:nvPicPr>
            <p:cNvPr id="1184" name="Google Shape;1184;p35"/>
            <p:cNvPicPr preferRelativeResize="0"/>
            <p:nvPr/>
          </p:nvPicPr>
          <p:blipFill rotWithShape="1">
            <a:blip r:embed="rId3">
              <a:alphaModFix/>
            </a:blip>
            <a:srcRect b="0" l="0" r="0" t="0"/>
            <a:stretch/>
          </p:blipFill>
          <p:spPr>
            <a:xfrm>
              <a:off x="4163125" y="2109013"/>
              <a:ext cx="7551227" cy="2639980"/>
            </a:xfrm>
            <a:prstGeom prst="rect">
              <a:avLst/>
            </a:prstGeom>
            <a:noFill/>
            <a:ln cap="flat" cmpd="sng" w="9525">
              <a:solidFill>
                <a:srgbClr val="999999"/>
              </a:solidFill>
              <a:prstDash val="solid"/>
              <a:round/>
              <a:headEnd len="sm" w="sm" type="none"/>
              <a:tailEnd len="sm" w="sm" type="none"/>
            </a:ln>
          </p:spPr>
        </p:pic>
        <p:sp>
          <p:nvSpPr>
            <p:cNvPr id="1185" name="Google Shape;1185;p35"/>
            <p:cNvSpPr/>
            <p:nvPr/>
          </p:nvSpPr>
          <p:spPr>
            <a:xfrm>
              <a:off x="9181175" y="2443975"/>
              <a:ext cx="1077900" cy="278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6" name="Google Shape;1186;p35"/>
            <p:cNvSpPr/>
            <p:nvPr/>
          </p:nvSpPr>
          <p:spPr>
            <a:xfrm>
              <a:off x="4283925" y="3466175"/>
              <a:ext cx="399600" cy="948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7" name="Google Shape;1187;p35"/>
            <p:cNvSpPr/>
            <p:nvPr/>
          </p:nvSpPr>
          <p:spPr>
            <a:xfrm>
              <a:off x="7341225" y="3484750"/>
              <a:ext cx="167400" cy="8736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2" name="Shape 1192"/>
        <p:cNvGrpSpPr/>
        <p:nvPr/>
      </p:nvGrpSpPr>
      <p:grpSpPr>
        <a:xfrm>
          <a:off x="0" y="0"/>
          <a:ext cx="0" cy="0"/>
          <a:chOff x="0" y="0"/>
          <a:chExt cx="0" cy="0"/>
        </a:xfrm>
      </p:grpSpPr>
      <p:sp>
        <p:nvSpPr>
          <p:cNvPr id="1193" name="Google Shape;1193;p36"/>
          <p:cNvSpPr txBox="1"/>
          <p:nvPr/>
        </p:nvSpPr>
        <p:spPr>
          <a:xfrm>
            <a:off x="208025" y="166500"/>
            <a:ext cx="10284600" cy="737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Communication Hub </a:t>
            </a:r>
            <a:r>
              <a:rPr b="0" i="0" lang="en-US" sz="2800" u="none" cap="none" strike="noStrike">
                <a:solidFill>
                  <a:schemeClr val="dk1"/>
                </a:solidFill>
                <a:latin typeface="Arial"/>
                <a:ea typeface="Arial"/>
                <a:cs typeface="Arial"/>
                <a:sym typeface="Arial"/>
              </a:rPr>
              <a:t>&lt;Call History&gt;</a:t>
            </a:r>
            <a:endParaRPr b="0" i="0" sz="4400" u="none" cap="none" strike="noStrike">
              <a:solidFill>
                <a:schemeClr val="dk1"/>
              </a:solidFill>
              <a:latin typeface="Arial"/>
              <a:ea typeface="Arial"/>
              <a:cs typeface="Arial"/>
              <a:sym typeface="Arial"/>
            </a:endParaRPr>
          </a:p>
        </p:txBody>
      </p:sp>
      <p:sp>
        <p:nvSpPr>
          <p:cNvPr id="1194" name="Google Shape;1194;p36"/>
          <p:cNvSpPr txBox="1"/>
          <p:nvPr/>
        </p:nvSpPr>
        <p:spPr>
          <a:xfrm>
            <a:off x="429700" y="1697550"/>
            <a:ext cx="4524300" cy="34629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1400"/>
              </a:spcBef>
              <a:spcAft>
                <a:spcPts val="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200"/>
              <a:buFont typeface="Arial"/>
              <a:buNone/>
            </a:pPr>
            <a:r>
              <a:rPr b="0" i="0" lang="en-US" sz="1200" u="none" cap="none" strike="noStrike">
                <a:solidFill>
                  <a:schemeClr val="dk1"/>
                </a:solidFill>
                <a:highlight>
                  <a:srgbClr val="FFFFFF"/>
                </a:highlight>
                <a:latin typeface="Calibri"/>
                <a:ea typeface="Calibri"/>
                <a:cs typeface="Calibri"/>
                <a:sym typeface="Calibri"/>
              </a:rPr>
              <a:t>It contains every basic information about a call that </a:t>
            </a:r>
            <a:r>
              <a:rPr b="0" i="0" lang="en-US" sz="1200" u="none" cap="none" strike="noStrike">
                <a:solidFill>
                  <a:schemeClr val="dk1"/>
                </a:solidFill>
                <a:highlight>
                  <a:schemeClr val="lt1"/>
                </a:highlight>
                <a:latin typeface="Calibri"/>
                <a:ea typeface="Calibri"/>
                <a:cs typeface="Calibri"/>
                <a:sym typeface="Calibri"/>
              </a:rPr>
              <a:t>an agent</a:t>
            </a:r>
            <a:r>
              <a:rPr b="0" i="0" lang="en-US" sz="1200" u="none" cap="none" strike="noStrike">
                <a:solidFill>
                  <a:schemeClr val="dk1"/>
                </a:solidFill>
                <a:highlight>
                  <a:srgbClr val="FFFFFF"/>
                </a:highlight>
                <a:latin typeface="Calibri"/>
                <a:ea typeface="Calibri"/>
                <a:cs typeface="Calibri"/>
                <a:sym typeface="Calibri"/>
              </a:rPr>
              <a:t> with minimum experience about call flows can still understand, including:</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140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TXN UUID</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Leg UUID: Leg UUID stands for the Universal Unique Identifier of the Call Leg Transaction</a:t>
            </a:r>
            <a:endParaRPr b="0" i="0" sz="1200" u="none" cap="none" strike="noStrike">
              <a:solidFill>
                <a:schemeClr val="dk1"/>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It is copyable</a:t>
            </a:r>
            <a:endParaRPr b="0" i="0" sz="1200" u="none" cap="none" strike="noStrike">
              <a:solidFill>
                <a:schemeClr val="dk1"/>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It is capable to search in the searching box.</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Type</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Caller</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To</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Talk / Total Duration</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Result</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chemeClr val="lt1"/>
                </a:highlight>
                <a:latin typeface="Calibri"/>
                <a:ea typeface="Calibri"/>
                <a:cs typeface="Calibri"/>
                <a:sym typeface="Calibri"/>
              </a:rPr>
              <a:t>Call Recording / Voicemail</a:t>
            </a:r>
            <a:endParaRPr b="0" i="0" sz="1200" u="none" cap="none" strike="noStrike">
              <a:solidFill>
                <a:srgbClr val="999999"/>
              </a:solidFill>
              <a:highlight>
                <a:srgbClr val="FFFFFF"/>
              </a:highlight>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400"/>
              </a:spcBef>
              <a:spcAft>
                <a:spcPts val="140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p:txBody>
      </p:sp>
      <p:grpSp>
        <p:nvGrpSpPr>
          <p:cNvPr id="1195" name="Google Shape;1195;p36"/>
          <p:cNvGrpSpPr/>
          <p:nvPr/>
        </p:nvGrpSpPr>
        <p:grpSpPr>
          <a:xfrm>
            <a:off x="5004500" y="2555850"/>
            <a:ext cx="6985298" cy="1746324"/>
            <a:chOff x="5004500" y="2555850"/>
            <a:chExt cx="6985298" cy="1746324"/>
          </a:xfrm>
        </p:grpSpPr>
        <p:grpSp>
          <p:nvGrpSpPr>
            <p:cNvPr id="1196" name="Google Shape;1196;p36"/>
            <p:cNvGrpSpPr/>
            <p:nvPr/>
          </p:nvGrpSpPr>
          <p:grpSpPr>
            <a:xfrm>
              <a:off x="5004500" y="2555850"/>
              <a:ext cx="6985298" cy="1746324"/>
              <a:chOff x="5004500" y="2555850"/>
              <a:chExt cx="6985298" cy="1746324"/>
            </a:xfrm>
          </p:grpSpPr>
          <p:grpSp>
            <p:nvGrpSpPr>
              <p:cNvPr id="1197" name="Google Shape;1197;p36"/>
              <p:cNvGrpSpPr/>
              <p:nvPr/>
            </p:nvGrpSpPr>
            <p:grpSpPr>
              <a:xfrm>
                <a:off x="5004500" y="2555850"/>
                <a:ext cx="6985298" cy="1746324"/>
                <a:chOff x="5004500" y="2555850"/>
                <a:chExt cx="6985298" cy="1746324"/>
              </a:xfrm>
            </p:grpSpPr>
            <p:grpSp>
              <p:nvGrpSpPr>
                <p:cNvPr id="1198" name="Google Shape;1198;p36"/>
                <p:cNvGrpSpPr/>
                <p:nvPr/>
              </p:nvGrpSpPr>
              <p:grpSpPr>
                <a:xfrm>
                  <a:off x="5004500" y="2555850"/>
                  <a:ext cx="6985298" cy="1746324"/>
                  <a:chOff x="5004500" y="2555850"/>
                  <a:chExt cx="6985298" cy="1746324"/>
                </a:xfrm>
              </p:grpSpPr>
              <p:grpSp>
                <p:nvGrpSpPr>
                  <p:cNvPr id="1199" name="Google Shape;1199;p36"/>
                  <p:cNvGrpSpPr/>
                  <p:nvPr/>
                </p:nvGrpSpPr>
                <p:grpSpPr>
                  <a:xfrm>
                    <a:off x="5004500" y="2555850"/>
                    <a:ext cx="6985298" cy="1746324"/>
                    <a:chOff x="4987650" y="3036725"/>
                    <a:chExt cx="6985298" cy="1746324"/>
                  </a:xfrm>
                </p:grpSpPr>
                <p:pic>
                  <p:nvPicPr>
                    <p:cNvPr id="1200" name="Google Shape;1200;p36"/>
                    <p:cNvPicPr preferRelativeResize="0"/>
                    <p:nvPr/>
                  </p:nvPicPr>
                  <p:blipFill rotWithShape="1">
                    <a:blip r:embed="rId3">
                      <a:alphaModFix/>
                    </a:blip>
                    <a:srcRect b="0" l="0" r="0" t="0"/>
                    <a:stretch/>
                  </p:blipFill>
                  <p:spPr>
                    <a:xfrm>
                      <a:off x="4987650" y="3036725"/>
                      <a:ext cx="6985298" cy="1746324"/>
                    </a:xfrm>
                    <a:prstGeom prst="rect">
                      <a:avLst/>
                    </a:prstGeom>
                    <a:noFill/>
                    <a:ln cap="flat" cmpd="sng" w="9525">
                      <a:solidFill>
                        <a:srgbClr val="999999"/>
                      </a:solidFill>
                      <a:prstDash val="solid"/>
                      <a:round/>
                      <a:headEnd len="sm" w="sm" type="none"/>
                      <a:tailEnd len="sm" w="sm" type="none"/>
                    </a:ln>
                  </p:spPr>
                </p:pic>
                <p:sp>
                  <p:nvSpPr>
                    <p:cNvPr id="1201" name="Google Shape;1201;p36"/>
                    <p:cNvSpPr/>
                    <p:nvPr/>
                  </p:nvSpPr>
                  <p:spPr>
                    <a:xfrm>
                      <a:off x="5021325" y="3504825"/>
                      <a:ext cx="177000" cy="193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2" name="Google Shape;1202;p36"/>
                    <p:cNvSpPr/>
                    <p:nvPr/>
                  </p:nvSpPr>
                  <p:spPr>
                    <a:xfrm>
                      <a:off x="6032350" y="4347325"/>
                      <a:ext cx="345300" cy="151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3" name="Google Shape;1203;p36"/>
                    <p:cNvSpPr/>
                    <p:nvPr/>
                  </p:nvSpPr>
                  <p:spPr>
                    <a:xfrm>
                      <a:off x="9444500" y="3370025"/>
                      <a:ext cx="1048200" cy="286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204" name="Google Shape;1204;p36"/>
                  <p:cNvSpPr/>
                  <p:nvPr/>
                </p:nvSpPr>
                <p:spPr>
                  <a:xfrm>
                    <a:off x="8593575" y="3892375"/>
                    <a:ext cx="252900" cy="759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205" name="Google Shape;1205;p36"/>
                <p:cNvSpPr/>
                <p:nvPr/>
              </p:nvSpPr>
              <p:spPr>
                <a:xfrm>
                  <a:off x="6917425" y="2626725"/>
                  <a:ext cx="689400" cy="201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206" name="Google Shape;1206;p36"/>
              <p:cNvGrpSpPr/>
              <p:nvPr/>
            </p:nvGrpSpPr>
            <p:grpSpPr>
              <a:xfrm>
                <a:off x="5012100" y="2854075"/>
                <a:ext cx="247400" cy="873475"/>
                <a:chOff x="4541875" y="2785275"/>
                <a:chExt cx="247400" cy="873475"/>
              </a:xfrm>
            </p:grpSpPr>
            <p:pic>
              <p:nvPicPr>
                <p:cNvPr id="1207" name="Google Shape;1207;p36"/>
                <p:cNvPicPr preferRelativeResize="0"/>
                <p:nvPr/>
              </p:nvPicPr>
              <p:blipFill rotWithShape="1">
                <a:blip r:embed="rId4">
                  <a:alphaModFix/>
                </a:blip>
                <a:srcRect b="0" l="0" r="0" t="0"/>
                <a:stretch/>
              </p:blipFill>
              <p:spPr>
                <a:xfrm>
                  <a:off x="4541875" y="2785275"/>
                  <a:ext cx="247400" cy="873475"/>
                </a:xfrm>
                <a:prstGeom prst="rect">
                  <a:avLst/>
                </a:prstGeom>
                <a:noFill/>
                <a:ln>
                  <a:noFill/>
                </a:ln>
              </p:spPr>
            </p:pic>
            <p:sp>
              <p:nvSpPr>
                <p:cNvPr id="1208" name="Google Shape;1208;p36"/>
                <p:cNvSpPr/>
                <p:nvPr/>
              </p:nvSpPr>
              <p:spPr>
                <a:xfrm>
                  <a:off x="4559100" y="3211450"/>
                  <a:ext cx="200700" cy="192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pic>
          <p:nvPicPr>
            <p:cNvPr id="1209" name="Google Shape;1209;p36"/>
            <p:cNvPicPr preferRelativeResize="0"/>
            <p:nvPr/>
          </p:nvPicPr>
          <p:blipFill rotWithShape="1">
            <a:blip r:embed="rId5">
              <a:alphaModFix/>
            </a:blip>
            <a:srcRect b="0" l="0" r="0" t="0"/>
            <a:stretch/>
          </p:blipFill>
          <p:spPr>
            <a:xfrm>
              <a:off x="10435675" y="3600475"/>
              <a:ext cx="1191500" cy="417675"/>
            </a:xfrm>
            <a:prstGeom prst="rect">
              <a:avLst/>
            </a:prstGeom>
            <a:noFill/>
            <a:ln>
              <a:noFill/>
            </a:ln>
          </p:spPr>
        </p:pic>
      </p:gr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4" name="Shape 1214"/>
        <p:cNvGrpSpPr/>
        <p:nvPr/>
      </p:nvGrpSpPr>
      <p:grpSpPr>
        <a:xfrm>
          <a:off x="0" y="0"/>
          <a:ext cx="0" cy="0"/>
          <a:chOff x="0" y="0"/>
          <a:chExt cx="0" cy="0"/>
        </a:xfrm>
      </p:grpSpPr>
      <p:sp>
        <p:nvSpPr>
          <p:cNvPr id="1215" name="Google Shape;1215;p37"/>
          <p:cNvSpPr txBox="1"/>
          <p:nvPr/>
        </p:nvSpPr>
        <p:spPr>
          <a:xfrm>
            <a:off x="208025" y="166500"/>
            <a:ext cx="10284600" cy="737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Communication Hub </a:t>
            </a:r>
            <a:r>
              <a:rPr b="0" i="0" lang="en-US" sz="2800" u="none" cap="none" strike="noStrike">
                <a:solidFill>
                  <a:schemeClr val="dk1"/>
                </a:solidFill>
                <a:latin typeface="Arial"/>
                <a:ea typeface="Arial"/>
                <a:cs typeface="Arial"/>
                <a:sym typeface="Arial"/>
              </a:rPr>
              <a:t>&lt;Call History&gt;</a:t>
            </a:r>
            <a:endParaRPr b="0" i="0" sz="4400" u="none" cap="none" strike="noStrike">
              <a:solidFill>
                <a:schemeClr val="dk1"/>
              </a:solidFill>
              <a:latin typeface="Arial"/>
              <a:ea typeface="Arial"/>
              <a:cs typeface="Arial"/>
              <a:sym typeface="Arial"/>
            </a:endParaRPr>
          </a:p>
        </p:txBody>
      </p:sp>
      <p:sp>
        <p:nvSpPr>
          <p:cNvPr id="1216" name="Google Shape;1216;p37"/>
          <p:cNvSpPr txBox="1"/>
          <p:nvPr/>
        </p:nvSpPr>
        <p:spPr>
          <a:xfrm>
            <a:off x="328963" y="1697550"/>
            <a:ext cx="4524300" cy="34629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1400"/>
              </a:spcBef>
              <a:spcAft>
                <a:spcPts val="0"/>
              </a:spcAft>
              <a:buClr>
                <a:srgbClr val="000000"/>
              </a:buClr>
              <a:buSzPts val="1200"/>
              <a:buFont typeface="Arial"/>
              <a:buNone/>
            </a:pPr>
            <a:r>
              <a:rPr b="0" i="0" lang="en-US" sz="1200" u="none" cap="none" strike="noStrike">
                <a:solidFill>
                  <a:schemeClr val="dk1"/>
                </a:solidFill>
                <a:highlight>
                  <a:srgbClr val="FFFFFF"/>
                </a:highlight>
                <a:latin typeface="Calibri"/>
                <a:ea typeface="Calibri"/>
                <a:cs typeface="Calibri"/>
                <a:sym typeface="Calibri"/>
              </a:rPr>
              <a:t>It contains every basic information about a call that </a:t>
            </a:r>
            <a:r>
              <a:rPr b="0" i="0" lang="en-US" sz="1200" u="none" cap="none" strike="noStrike">
                <a:solidFill>
                  <a:schemeClr val="dk1"/>
                </a:solidFill>
                <a:highlight>
                  <a:schemeClr val="lt1"/>
                </a:highlight>
                <a:latin typeface="Calibri"/>
                <a:ea typeface="Calibri"/>
                <a:cs typeface="Calibri"/>
                <a:sym typeface="Calibri"/>
              </a:rPr>
              <a:t>an agent</a:t>
            </a:r>
            <a:r>
              <a:rPr b="0" i="0" lang="en-US" sz="1200" u="none" cap="none" strike="noStrike">
                <a:solidFill>
                  <a:schemeClr val="dk1"/>
                </a:solidFill>
                <a:highlight>
                  <a:srgbClr val="FFFFFF"/>
                </a:highlight>
                <a:latin typeface="Calibri"/>
                <a:ea typeface="Calibri"/>
                <a:cs typeface="Calibri"/>
                <a:sym typeface="Calibri"/>
              </a:rPr>
              <a:t> with minimum experience about call flows can still understand, including:</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140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TXN UUID</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Leg UUID</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Type: Type of the call, can be:</a:t>
            </a:r>
            <a:endParaRPr b="0" i="0" sz="1200" u="none" cap="none" strike="noStrike">
              <a:solidFill>
                <a:schemeClr val="dk1"/>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Incoming: Calls come from outside B3 system</a:t>
            </a:r>
            <a:endParaRPr b="0" i="0" sz="1200" u="none" cap="none" strike="noStrike">
              <a:solidFill>
                <a:schemeClr val="dk1"/>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Outgoing: Calls are initialized inside B3 system</a:t>
            </a:r>
            <a:endParaRPr b="0" i="0" sz="1200" u="none" cap="none" strike="noStrike">
              <a:solidFill>
                <a:schemeClr val="dk1"/>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Forwarding: Calls come from outside B3 then are forwarded to another endpoint</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Time</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Caller</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To</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Talk / Total Duration</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Result</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chemeClr val="lt1"/>
                </a:highlight>
                <a:latin typeface="Calibri"/>
                <a:ea typeface="Calibri"/>
                <a:cs typeface="Calibri"/>
                <a:sym typeface="Calibri"/>
              </a:rPr>
              <a:t>Call Recording / Voicemail</a:t>
            </a:r>
            <a:endParaRPr b="0" i="0" sz="1200" u="none" cap="none" strike="noStrike">
              <a:solidFill>
                <a:srgbClr val="999999"/>
              </a:solidFill>
              <a:highlight>
                <a:srgbClr val="FFFFFF"/>
              </a:highlight>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400"/>
              </a:spcBef>
              <a:spcAft>
                <a:spcPts val="140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p:txBody>
      </p:sp>
      <p:grpSp>
        <p:nvGrpSpPr>
          <p:cNvPr id="1217" name="Google Shape;1217;p37"/>
          <p:cNvGrpSpPr/>
          <p:nvPr/>
        </p:nvGrpSpPr>
        <p:grpSpPr>
          <a:xfrm>
            <a:off x="4904560" y="1993625"/>
            <a:ext cx="6958474" cy="2086183"/>
            <a:chOff x="4904561" y="1993625"/>
            <a:chExt cx="6958474" cy="2086183"/>
          </a:xfrm>
        </p:grpSpPr>
        <p:grpSp>
          <p:nvGrpSpPr>
            <p:cNvPr id="1218" name="Google Shape;1218;p37"/>
            <p:cNvGrpSpPr/>
            <p:nvPr/>
          </p:nvGrpSpPr>
          <p:grpSpPr>
            <a:xfrm>
              <a:off x="4904561" y="1993625"/>
              <a:ext cx="6958474" cy="2086183"/>
              <a:chOff x="4904562" y="1993625"/>
              <a:chExt cx="6958474" cy="2086183"/>
            </a:xfrm>
          </p:grpSpPr>
          <p:grpSp>
            <p:nvGrpSpPr>
              <p:cNvPr id="1219" name="Google Shape;1219;p37"/>
              <p:cNvGrpSpPr/>
              <p:nvPr/>
            </p:nvGrpSpPr>
            <p:grpSpPr>
              <a:xfrm>
                <a:off x="4904562" y="1993625"/>
                <a:ext cx="6958474" cy="2086183"/>
                <a:chOff x="4980025" y="2385913"/>
                <a:chExt cx="6958474" cy="2086183"/>
              </a:xfrm>
            </p:grpSpPr>
            <p:grpSp>
              <p:nvGrpSpPr>
                <p:cNvPr id="1220" name="Google Shape;1220;p37"/>
                <p:cNvGrpSpPr/>
                <p:nvPr/>
              </p:nvGrpSpPr>
              <p:grpSpPr>
                <a:xfrm>
                  <a:off x="4980025" y="2385913"/>
                  <a:ext cx="6958474" cy="2086183"/>
                  <a:chOff x="4980025" y="2385913"/>
                  <a:chExt cx="6958474" cy="2086183"/>
                </a:xfrm>
              </p:grpSpPr>
              <p:pic>
                <p:nvPicPr>
                  <p:cNvPr id="1221" name="Google Shape;1221;p37"/>
                  <p:cNvPicPr preferRelativeResize="0"/>
                  <p:nvPr/>
                </p:nvPicPr>
                <p:blipFill rotWithShape="1">
                  <a:blip r:embed="rId3">
                    <a:alphaModFix/>
                  </a:blip>
                  <a:srcRect b="0" l="0" r="0" t="0"/>
                  <a:stretch/>
                </p:blipFill>
                <p:spPr>
                  <a:xfrm>
                    <a:off x="4980025" y="2385913"/>
                    <a:ext cx="6958474" cy="2086183"/>
                  </a:xfrm>
                  <a:prstGeom prst="rect">
                    <a:avLst/>
                  </a:prstGeom>
                  <a:noFill/>
                  <a:ln cap="flat" cmpd="sng" w="9525">
                    <a:solidFill>
                      <a:srgbClr val="999999"/>
                    </a:solidFill>
                    <a:prstDash val="solid"/>
                    <a:round/>
                    <a:headEnd len="sm" w="sm" type="none"/>
                    <a:tailEnd len="sm" w="sm" type="none"/>
                  </a:ln>
                </p:spPr>
              </p:pic>
              <p:sp>
                <p:nvSpPr>
                  <p:cNvPr id="1222" name="Google Shape;1222;p37"/>
                  <p:cNvSpPr/>
                  <p:nvPr/>
                </p:nvSpPr>
                <p:spPr>
                  <a:xfrm>
                    <a:off x="6192425" y="2771850"/>
                    <a:ext cx="412800" cy="1672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223" name="Google Shape;1223;p37"/>
                <p:cNvSpPr/>
                <p:nvPr/>
              </p:nvSpPr>
              <p:spPr>
                <a:xfrm>
                  <a:off x="7877425" y="2771850"/>
                  <a:ext cx="210600" cy="16512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224" name="Google Shape;1224;p37"/>
              <p:cNvSpPr/>
              <p:nvPr/>
            </p:nvSpPr>
            <p:spPr>
              <a:xfrm>
                <a:off x="8543000" y="2872950"/>
                <a:ext cx="134700" cy="11457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225" name="Google Shape;1225;p37"/>
            <p:cNvPicPr preferRelativeResize="0"/>
            <p:nvPr/>
          </p:nvPicPr>
          <p:blipFill rotWithShape="1">
            <a:blip r:embed="rId4">
              <a:alphaModFix/>
            </a:blip>
            <a:srcRect b="24845" l="0" r="0" t="0"/>
            <a:stretch/>
          </p:blipFill>
          <p:spPr>
            <a:xfrm>
              <a:off x="10211000" y="2053675"/>
              <a:ext cx="1461526" cy="204450"/>
            </a:xfrm>
            <a:prstGeom prst="rect">
              <a:avLst/>
            </a:prstGeom>
            <a:noFill/>
            <a:ln>
              <a:noFill/>
            </a:ln>
          </p:spPr>
        </p:pic>
        <p:sp>
          <p:nvSpPr>
            <p:cNvPr id="1226" name="Google Shape;1226;p37"/>
            <p:cNvSpPr/>
            <p:nvPr/>
          </p:nvSpPr>
          <p:spPr>
            <a:xfrm>
              <a:off x="10342750" y="3373250"/>
              <a:ext cx="222900" cy="130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7" name="Google Shape;1227;p37"/>
            <p:cNvSpPr/>
            <p:nvPr/>
          </p:nvSpPr>
          <p:spPr>
            <a:xfrm>
              <a:off x="10365050" y="3618575"/>
              <a:ext cx="222900" cy="130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8" name="Google Shape;1228;p37"/>
            <p:cNvSpPr/>
            <p:nvPr/>
          </p:nvSpPr>
          <p:spPr>
            <a:xfrm>
              <a:off x="10368775" y="3873200"/>
              <a:ext cx="222900" cy="130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9" name="Google Shape;1229;p37"/>
            <p:cNvSpPr/>
            <p:nvPr/>
          </p:nvSpPr>
          <p:spPr>
            <a:xfrm>
              <a:off x="10335325" y="3133500"/>
              <a:ext cx="222900" cy="1302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4" name="Shape 1234"/>
        <p:cNvGrpSpPr/>
        <p:nvPr/>
      </p:nvGrpSpPr>
      <p:grpSpPr>
        <a:xfrm>
          <a:off x="0" y="0"/>
          <a:ext cx="0" cy="0"/>
          <a:chOff x="0" y="0"/>
          <a:chExt cx="0" cy="0"/>
        </a:xfrm>
      </p:grpSpPr>
      <p:sp>
        <p:nvSpPr>
          <p:cNvPr id="1235" name="Google Shape;1235;p38"/>
          <p:cNvSpPr txBox="1"/>
          <p:nvPr/>
        </p:nvSpPr>
        <p:spPr>
          <a:xfrm>
            <a:off x="208025" y="166500"/>
            <a:ext cx="10284600" cy="737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Communication Hub </a:t>
            </a:r>
            <a:r>
              <a:rPr b="0" i="0" lang="en-US" sz="2800" u="none" cap="none" strike="noStrike">
                <a:solidFill>
                  <a:schemeClr val="dk1"/>
                </a:solidFill>
                <a:latin typeface="Arial"/>
                <a:ea typeface="Arial"/>
                <a:cs typeface="Arial"/>
                <a:sym typeface="Arial"/>
              </a:rPr>
              <a:t>&lt;Call History&gt;</a:t>
            </a:r>
            <a:endParaRPr b="0" i="0" sz="4400" u="none" cap="none" strike="noStrike">
              <a:solidFill>
                <a:schemeClr val="dk1"/>
              </a:solidFill>
              <a:latin typeface="Arial"/>
              <a:ea typeface="Arial"/>
              <a:cs typeface="Arial"/>
              <a:sym typeface="Arial"/>
            </a:endParaRPr>
          </a:p>
        </p:txBody>
      </p:sp>
      <p:sp>
        <p:nvSpPr>
          <p:cNvPr id="1236" name="Google Shape;1236;p38"/>
          <p:cNvSpPr txBox="1"/>
          <p:nvPr/>
        </p:nvSpPr>
        <p:spPr>
          <a:xfrm>
            <a:off x="354613" y="2005050"/>
            <a:ext cx="4524300" cy="34629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1400"/>
              </a:spcBef>
              <a:spcAft>
                <a:spcPts val="0"/>
              </a:spcAft>
              <a:buClr>
                <a:srgbClr val="000000"/>
              </a:buClr>
              <a:buSzPts val="1200"/>
              <a:buFont typeface="Arial"/>
              <a:buNone/>
            </a:pPr>
            <a:r>
              <a:rPr b="0" i="0" lang="en-US" sz="1200" u="none" cap="none" strike="noStrike">
                <a:solidFill>
                  <a:schemeClr val="dk1"/>
                </a:solidFill>
                <a:highlight>
                  <a:srgbClr val="FFFFFF"/>
                </a:highlight>
                <a:latin typeface="Calibri"/>
                <a:ea typeface="Calibri"/>
                <a:cs typeface="Calibri"/>
                <a:sym typeface="Calibri"/>
              </a:rPr>
              <a:t>It contains every basic information about a call that </a:t>
            </a:r>
            <a:r>
              <a:rPr b="0" i="0" lang="en-US" sz="1200" u="none" cap="none" strike="noStrike">
                <a:solidFill>
                  <a:schemeClr val="dk1"/>
                </a:solidFill>
                <a:highlight>
                  <a:schemeClr val="lt1"/>
                </a:highlight>
                <a:latin typeface="Calibri"/>
                <a:ea typeface="Calibri"/>
                <a:cs typeface="Calibri"/>
                <a:sym typeface="Calibri"/>
              </a:rPr>
              <a:t>an agent</a:t>
            </a:r>
            <a:r>
              <a:rPr b="0" i="0" lang="en-US" sz="1200" u="none" cap="none" strike="noStrike">
                <a:solidFill>
                  <a:schemeClr val="dk1"/>
                </a:solidFill>
                <a:highlight>
                  <a:srgbClr val="FFFFFF"/>
                </a:highlight>
                <a:latin typeface="Calibri"/>
                <a:ea typeface="Calibri"/>
                <a:cs typeface="Calibri"/>
                <a:sym typeface="Calibri"/>
              </a:rPr>
              <a:t> with minimum experience about call flows can still understand, including:</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140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TXN UUID</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Leg UUID</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Type</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Time: The time when the call started.</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Caller</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To</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Talk / Total Duration</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Result</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chemeClr val="lt1"/>
                </a:highlight>
                <a:latin typeface="Calibri"/>
                <a:ea typeface="Calibri"/>
                <a:cs typeface="Calibri"/>
                <a:sym typeface="Calibri"/>
              </a:rPr>
              <a:t>Call Recording / Voicemail</a:t>
            </a:r>
            <a:endParaRPr b="0" i="0" sz="1200" u="none" cap="none" strike="noStrike">
              <a:solidFill>
                <a:srgbClr val="999999"/>
              </a:solidFill>
              <a:highlight>
                <a:srgbClr val="FFFFFF"/>
              </a:highlight>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400"/>
              </a:spcBef>
              <a:spcAft>
                <a:spcPts val="140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p:txBody>
      </p:sp>
      <p:grpSp>
        <p:nvGrpSpPr>
          <p:cNvPr id="1237" name="Google Shape;1237;p38"/>
          <p:cNvGrpSpPr/>
          <p:nvPr/>
        </p:nvGrpSpPr>
        <p:grpSpPr>
          <a:xfrm>
            <a:off x="4904560" y="1993625"/>
            <a:ext cx="6958474" cy="2086183"/>
            <a:chOff x="4904561" y="1993625"/>
            <a:chExt cx="6958474" cy="2086183"/>
          </a:xfrm>
        </p:grpSpPr>
        <p:grpSp>
          <p:nvGrpSpPr>
            <p:cNvPr id="1238" name="Google Shape;1238;p38"/>
            <p:cNvGrpSpPr/>
            <p:nvPr/>
          </p:nvGrpSpPr>
          <p:grpSpPr>
            <a:xfrm>
              <a:off x="4904561" y="1993625"/>
              <a:ext cx="6958474" cy="2086183"/>
              <a:chOff x="4904562" y="1993625"/>
              <a:chExt cx="6958474" cy="2086183"/>
            </a:xfrm>
          </p:grpSpPr>
          <p:grpSp>
            <p:nvGrpSpPr>
              <p:cNvPr id="1239" name="Google Shape;1239;p38"/>
              <p:cNvGrpSpPr/>
              <p:nvPr/>
            </p:nvGrpSpPr>
            <p:grpSpPr>
              <a:xfrm>
                <a:off x="4904562" y="1993625"/>
                <a:ext cx="6958474" cy="2086183"/>
                <a:chOff x="4980025" y="2385913"/>
                <a:chExt cx="6958474" cy="2086183"/>
              </a:xfrm>
            </p:grpSpPr>
            <p:grpSp>
              <p:nvGrpSpPr>
                <p:cNvPr id="1240" name="Google Shape;1240;p38"/>
                <p:cNvGrpSpPr/>
                <p:nvPr/>
              </p:nvGrpSpPr>
              <p:grpSpPr>
                <a:xfrm>
                  <a:off x="4980025" y="2385913"/>
                  <a:ext cx="6958474" cy="2086183"/>
                  <a:chOff x="4980025" y="2385913"/>
                  <a:chExt cx="6958474" cy="2086183"/>
                </a:xfrm>
              </p:grpSpPr>
              <p:pic>
                <p:nvPicPr>
                  <p:cNvPr id="1241" name="Google Shape;1241;p38"/>
                  <p:cNvPicPr preferRelativeResize="0"/>
                  <p:nvPr/>
                </p:nvPicPr>
                <p:blipFill rotWithShape="1">
                  <a:blip r:embed="rId3">
                    <a:alphaModFix/>
                  </a:blip>
                  <a:srcRect b="0" l="0" r="0" t="0"/>
                  <a:stretch/>
                </p:blipFill>
                <p:spPr>
                  <a:xfrm>
                    <a:off x="4980025" y="2385913"/>
                    <a:ext cx="6958474" cy="2086183"/>
                  </a:xfrm>
                  <a:prstGeom prst="rect">
                    <a:avLst/>
                  </a:prstGeom>
                  <a:noFill/>
                  <a:ln cap="flat" cmpd="sng" w="9525">
                    <a:solidFill>
                      <a:srgbClr val="999999"/>
                    </a:solidFill>
                    <a:prstDash val="solid"/>
                    <a:round/>
                    <a:headEnd len="sm" w="sm" type="none"/>
                    <a:tailEnd len="sm" w="sm" type="none"/>
                  </a:ln>
                </p:spPr>
              </p:pic>
              <p:sp>
                <p:nvSpPr>
                  <p:cNvPr id="1242" name="Google Shape;1242;p38"/>
                  <p:cNvSpPr/>
                  <p:nvPr/>
                </p:nvSpPr>
                <p:spPr>
                  <a:xfrm>
                    <a:off x="6657072" y="2754638"/>
                    <a:ext cx="731700" cy="1672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243" name="Google Shape;1243;p38"/>
                <p:cNvSpPr/>
                <p:nvPr/>
              </p:nvSpPr>
              <p:spPr>
                <a:xfrm>
                  <a:off x="7877425" y="2771850"/>
                  <a:ext cx="210600" cy="16512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244" name="Google Shape;1244;p38"/>
              <p:cNvSpPr/>
              <p:nvPr/>
            </p:nvSpPr>
            <p:spPr>
              <a:xfrm>
                <a:off x="8543000" y="2872950"/>
                <a:ext cx="134700" cy="11457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245" name="Google Shape;1245;p38"/>
            <p:cNvPicPr preferRelativeResize="0"/>
            <p:nvPr/>
          </p:nvPicPr>
          <p:blipFill rotWithShape="1">
            <a:blip r:embed="rId4">
              <a:alphaModFix/>
            </a:blip>
            <a:srcRect b="24845" l="0" r="0" t="0"/>
            <a:stretch/>
          </p:blipFill>
          <p:spPr>
            <a:xfrm>
              <a:off x="10211000" y="2053675"/>
              <a:ext cx="1461526" cy="204450"/>
            </a:xfrm>
            <a:prstGeom prst="rect">
              <a:avLst/>
            </a:prstGeom>
            <a:noFill/>
            <a:ln>
              <a:noFill/>
            </a:ln>
          </p:spPr>
        </p:pic>
        <p:sp>
          <p:nvSpPr>
            <p:cNvPr id="1246" name="Google Shape;1246;p38"/>
            <p:cNvSpPr/>
            <p:nvPr/>
          </p:nvSpPr>
          <p:spPr>
            <a:xfrm>
              <a:off x="10342750" y="3373250"/>
              <a:ext cx="222900" cy="130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7" name="Google Shape;1247;p38"/>
            <p:cNvSpPr/>
            <p:nvPr/>
          </p:nvSpPr>
          <p:spPr>
            <a:xfrm>
              <a:off x="10365050" y="3618575"/>
              <a:ext cx="222900" cy="130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8" name="Google Shape;1248;p38"/>
            <p:cNvSpPr/>
            <p:nvPr/>
          </p:nvSpPr>
          <p:spPr>
            <a:xfrm>
              <a:off x="10368775" y="3873200"/>
              <a:ext cx="222900" cy="130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9" name="Google Shape;1249;p38"/>
            <p:cNvSpPr/>
            <p:nvPr/>
          </p:nvSpPr>
          <p:spPr>
            <a:xfrm>
              <a:off x="10335325" y="3133500"/>
              <a:ext cx="222900" cy="1302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4" name="Shape 1254"/>
        <p:cNvGrpSpPr/>
        <p:nvPr/>
      </p:nvGrpSpPr>
      <p:grpSpPr>
        <a:xfrm>
          <a:off x="0" y="0"/>
          <a:ext cx="0" cy="0"/>
          <a:chOff x="0" y="0"/>
          <a:chExt cx="0" cy="0"/>
        </a:xfrm>
      </p:grpSpPr>
      <p:sp>
        <p:nvSpPr>
          <p:cNvPr id="1255" name="Google Shape;1255;p39"/>
          <p:cNvSpPr txBox="1"/>
          <p:nvPr/>
        </p:nvSpPr>
        <p:spPr>
          <a:xfrm>
            <a:off x="208025" y="166500"/>
            <a:ext cx="10284600" cy="737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Communication Hub </a:t>
            </a:r>
            <a:r>
              <a:rPr b="0" i="0" lang="en-US" sz="2800" u="none" cap="none" strike="noStrike">
                <a:solidFill>
                  <a:schemeClr val="dk1"/>
                </a:solidFill>
                <a:latin typeface="Arial"/>
                <a:ea typeface="Arial"/>
                <a:cs typeface="Arial"/>
                <a:sym typeface="Arial"/>
              </a:rPr>
              <a:t>&lt;Call History&gt;</a:t>
            </a:r>
            <a:endParaRPr b="0" i="0" sz="4400" u="none" cap="none" strike="noStrike">
              <a:solidFill>
                <a:schemeClr val="dk1"/>
              </a:solidFill>
              <a:latin typeface="Arial"/>
              <a:ea typeface="Arial"/>
              <a:cs typeface="Arial"/>
              <a:sym typeface="Arial"/>
            </a:endParaRPr>
          </a:p>
        </p:txBody>
      </p:sp>
      <p:sp>
        <p:nvSpPr>
          <p:cNvPr id="1256" name="Google Shape;1256;p39"/>
          <p:cNvSpPr txBox="1"/>
          <p:nvPr/>
        </p:nvSpPr>
        <p:spPr>
          <a:xfrm>
            <a:off x="303688" y="1223750"/>
            <a:ext cx="4524300" cy="42042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1400"/>
              </a:spcBef>
              <a:spcAft>
                <a:spcPts val="0"/>
              </a:spcAft>
              <a:buClr>
                <a:srgbClr val="000000"/>
              </a:buClr>
              <a:buSzPts val="1200"/>
              <a:buFont typeface="Arial"/>
              <a:buNone/>
            </a:pPr>
            <a:r>
              <a:rPr b="0" i="0" lang="en-US" sz="1200" u="none" cap="none" strike="noStrike">
                <a:solidFill>
                  <a:schemeClr val="dk1"/>
                </a:solidFill>
                <a:highlight>
                  <a:srgbClr val="FFFFFF"/>
                </a:highlight>
                <a:latin typeface="Calibri"/>
                <a:ea typeface="Calibri"/>
                <a:cs typeface="Calibri"/>
                <a:sym typeface="Calibri"/>
              </a:rPr>
              <a:t>It contains every basic information about a call that </a:t>
            </a:r>
            <a:r>
              <a:rPr b="0" i="0" lang="en-US" sz="1200" u="none" cap="none" strike="noStrike">
                <a:solidFill>
                  <a:schemeClr val="dk1"/>
                </a:solidFill>
                <a:highlight>
                  <a:schemeClr val="lt1"/>
                </a:highlight>
                <a:latin typeface="Calibri"/>
                <a:ea typeface="Calibri"/>
                <a:cs typeface="Calibri"/>
                <a:sym typeface="Calibri"/>
              </a:rPr>
              <a:t>an agent</a:t>
            </a:r>
            <a:r>
              <a:rPr b="0" i="0" lang="en-US" sz="1200" u="none" cap="none" strike="noStrike">
                <a:solidFill>
                  <a:schemeClr val="dk1"/>
                </a:solidFill>
                <a:highlight>
                  <a:srgbClr val="FFFFFF"/>
                </a:highlight>
                <a:latin typeface="Calibri"/>
                <a:ea typeface="Calibri"/>
                <a:cs typeface="Calibri"/>
                <a:sym typeface="Calibri"/>
              </a:rPr>
              <a:t> with minimum experience about call flows can still understand, including:</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140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TXN UUID</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Leg UUID</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Type</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Time</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Caller: The Caller ID that is displayed on participant devices.</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To</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Talk / Total Duration</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Result</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chemeClr val="lt1"/>
                </a:highlight>
                <a:latin typeface="Calibri"/>
                <a:ea typeface="Calibri"/>
                <a:cs typeface="Calibri"/>
                <a:sym typeface="Calibri"/>
              </a:rPr>
              <a:t>Call Recording / Voicemail</a:t>
            </a:r>
            <a:endParaRPr b="0" i="0" sz="1200" u="none" cap="none" strike="noStrike">
              <a:solidFill>
                <a:srgbClr val="999999"/>
              </a:solidFill>
              <a:highlight>
                <a:srgbClr val="FFFFFF"/>
              </a:highlight>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400"/>
              </a:spcBef>
              <a:spcAft>
                <a:spcPts val="140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p:txBody>
      </p:sp>
      <p:grpSp>
        <p:nvGrpSpPr>
          <p:cNvPr id="1257" name="Google Shape;1257;p39"/>
          <p:cNvGrpSpPr/>
          <p:nvPr/>
        </p:nvGrpSpPr>
        <p:grpSpPr>
          <a:xfrm>
            <a:off x="4904560" y="1993625"/>
            <a:ext cx="6958474" cy="2086183"/>
            <a:chOff x="4904561" y="1993625"/>
            <a:chExt cx="6958474" cy="2086183"/>
          </a:xfrm>
        </p:grpSpPr>
        <p:grpSp>
          <p:nvGrpSpPr>
            <p:cNvPr id="1258" name="Google Shape;1258;p39"/>
            <p:cNvGrpSpPr/>
            <p:nvPr/>
          </p:nvGrpSpPr>
          <p:grpSpPr>
            <a:xfrm>
              <a:off x="4904561" y="1993625"/>
              <a:ext cx="6958474" cy="2086183"/>
              <a:chOff x="4904562" y="1993625"/>
              <a:chExt cx="6958474" cy="2086183"/>
            </a:xfrm>
          </p:grpSpPr>
          <p:grpSp>
            <p:nvGrpSpPr>
              <p:cNvPr id="1259" name="Google Shape;1259;p39"/>
              <p:cNvGrpSpPr/>
              <p:nvPr/>
            </p:nvGrpSpPr>
            <p:grpSpPr>
              <a:xfrm>
                <a:off x="4904562" y="1993625"/>
                <a:ext cx="6958474" cy="2086183"/>
                <a:chOff x="4980025" y="2385913"/>
                <a:chExt cx="6958474" cy="2086183"/>
              </a:xfrm>
            </p:grpSpPr>
            <p:grpSp>
              <p:nvGrpSpPr>
                <p:cNvPr id="1260" name="Google Shape;1260;p39"/>
                <p:cNvGrpSpPr/>
                <p:nvPr/>
              </p:nvGrpSpPr>
              <p:grpSpPr>
                <a:xfrm>
                  <a:off x="4980025" y="2385913"/>
                  <a:ext cx="6958474" cy="2086183"/>
                  <a:chOff x="4980025" y="2385913"/>
                  <a:chExt cx="6958474" cy="2086183"/>
                </a:xfrm>
              </p:grpSpPr>
              <p:pic>
                <p:nvPicPr>
                  <p:cNvPr id="1261" name="Google Shape;1261;p39"/>
                  <p:cNvPicPr preferRelativeResize="0"/>
                  <p:nvPr/>
                </p:nvPicPr>
                <p:blipFill rotWithShape="1">
                  <a:blip r:embed="rId3">
                    <a:alphaModFix/>
                  </a:blip>
                  <a:srcRect b="0" l="0" r="0" t="0"/>
                  <a:stretch/>
                </p:blipFill>
                <p:spPr>
                  <a:xfrm>
                    <a:off x="4980025" y="2385913"/>
                    <a:ext cx="6958474" cy="2086183"/>
                  </a:xfrm>
                  <a:prstGeom prst="rect">
                    <a:avLst/>
                  </a:prstGeom>
                  <a:noFill/>
                  <a:ln cap="flat" cmpd="sng" w="9525">
                    <a:solidFill>
                      <a:srgbClr val="999999"/>
                    </a:solidFill>
                    <a:prstDash val="solid"/>
                    <a:round/>
                    <a:headEnd len="sm" w="sm" type="none"/>
                    <a:tailEnd len="sm" w="sm" type="none"/>
                  </a:ln>
                </p:spPr>
              </p:pic>
              <p:sp>
                <p:nvSpPr>
                  <p:cNvPr id="1262" name="Google Shape;1262;p39"/>
                  <p:cNvSpPr/>
                  <p:nvPr/>
                </p:nvSpPr>
                <p:spPr>
                  <a:xfrm>
                    <a:off x="7467438" y="2754638"/>
                    <a:ext cx="692700" cy="1672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263" name="Google Shape;1263;p39"/>
                <p:cNvSpPr/>
                <p:nvPr/>
              </p:nvSpPr>
              <p:spPr>
                <a:xfrm>
                  <a:off x="7877425" y="2771850"/>
                  <a:ext cx="210600" cy="16512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264" name="Google Shape;1264;p39"/>
              <p:cNvSpPr/>
              <p:nvPr/>
            </p:nvSpPr>
            <p:spPr>
              <a:xfrm>
                <a:off x="8543000" y="2872950"/>
                <a:ext cx="134700" cy="11457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265" name="Google Shape;1265;p39"/>
            <p:cNvPicPr preferRelativeResize="0"/>
            <p:nvPr/>
          </p:nvPicPr>
          <p:blipFill rotWithShape="1">
            <a:blip r:embed="rId4">
              <a:alphaModFix/>
            </a:blip>
            <a:srcRect b="24845" l="0" r="0" t="0"/>
            <a:stretch/>
          </p:blipFill>
          <p:spPr>
            <a:xfrm>
              <a:off x="10211000" y="2053675"/>
              <a:ext cx="1461526" cy="204450"/>
            </a:xfrm>
            <a:prstGeom prst="rect">
              <a:avLst/>
            </a:prstGeom>
            <a:noFill/>
            <a:ln>
              <a:noFill/>
            </a:ln>
          </p:spPr>
        </p:pic>
        <p:sp>
          <p:nvSpPr>
            <p:cNvPr id="1266" name="Google Shape;1266;p39"/>
            <p:cNvSpPr/>
            <p:nvPr/>
          </p:nvSpPr>
          <p:spPr>
            <a:xfrm>
              <a:off x="10342750" y="3373250"/>
              <a:ext cx="222900" cy="130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7" name="Google Shape;1267;p39"/>
            <p:cNvSpPr/>
            <p:nvPr/>
          </p:nvSpPr>
          <p:spPr>
            <a:xfrm>
              <a:off x="10365050" y="3618575"/>
              <a:ext cx="222900" cy="130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8" name="Google Shape;1268;p39"/>
            <p:cNvSpPr/>
            <p:nvPr/>
          </p:nvSpPr>
          <p:spPr>
            <a:xfrm>
              <a:off x="10368775" y="3873200"/>
              <a:ext cx="222900" cy="130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9" name="Google Shape;1269;p39"/>
            <p:cNvSpPr/>
            <p:nvPr/>
          </p:nvSpPr>
          <p:spPr>
            <a:xfrm>
              <a:off x="10335325" y="3133500"/>
              <a:ext cx="222900" cy="1302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4" name="Shape 1274"/>
        <p:cNvGrpSpPr/>
        <p:nvPr/>
      </p:nvGrpSpPr>
      <p:grpSpPr>
        <a:xfrm>
          <a:off x="0" y="0"/>
          <a:ext cx="0" cy="0"/>
          <a:chOff x="0" y="0"/>
          <a:chExt cx="0" cy="0"/>
        </a:xfrm>
      </p:grpSpPr>
      <p:sp>
        <p:nvSpPr>
          <p:cNvPr id="1275" name="Google Shape;1275;p40"/>
          <p:cNvSpPr txBox="1"/>
          <p:nvPr/>
        </p:nvSpPr>
        <p:spPr>
          <a:xfrm>
            <a:off x="208025" y="166500"/>
            <a:ext cx="10284600" cy="737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Communication Hub </a:t>
            </a:r>
            <a:r>
              <a:rPr b="0" i="0" lang="en-US" sz="2800" u="none" cap="none" strike="noStrike">
                <a:solidFill>
                  <a:schemeClr val="dk1"/>
                </a:solidFill>
                <a:latin typeface="Arial"/>
                <a:ea typeface="Arial"/>
                <a:cs typeface="Arial"/>
                <a:sym typeface="Arial"/>
              </a:rPr>
              <a:t>&lt;Call History&gt;</a:t>
            </a:r>
            <a:endParaRPr b="0" i="0" sz="4400" u="none" cap="none" strike="noStrike">
              <a:solidFill>
                <a:schemeClr val="dk1"/>
              </a:solidFill>
              <a:latin typeface="Arial"/>
              <a:ea typeface="Arial"/>
              <a:cs typeface="Arial"/>
              <a:sym typeface="Arial"/>
            </a:endParaRPr>
          </a:p>
        </p:txBody>
      </p:sp>
      <p:sp>
        <p:nvSpPr>
          <p:cNvPr id="1276" name="Google Shape;1276;p40"/>
          <p:cNvSpPr txBox="1"/>
          <p:nvPr/>
        </p:nvSpPr>
        <p:spPr>
          <a:xfrm>
            <a:off x="303688" y="1121100"/>
            <a:ext cx="4524300" cy="57369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1400"/>
              </a:spcBef>
              <a:spcAft>
                <a:spcPts val="0"/>
              </a:spcAft>
              <a:buClr>
                <a:srgbClr val="000000"/>
              </a:buClr>
              <a:buSzPts val="1200"/>
              <a:buFont typeface="Arial"/>
              <a:buNone/>
            </a:pPr>
            <a:r>
              <a:rPr b="0" i="0" lang="en-US" sz="1200" u="none" cap="none" strike="noStrike">
                <a:solidFill>
                  <a:schemeClr val="dk1"/>
                </a:solidFill>
                <a:highlight>
                  <a:srgbClr val="FFFFFF"/>
                </a:highlight>
                <a:latin typeface="Calibri"/>
                <a:ea typeface="Calibri"/>
                <a:cs typeface="Calibri"/>
                <a:sym typeface="Calibri"/>
              </a:rPr>
              <a:t>It contains every basic information about a call that </a:t>
            </a:r>
            <a:r>
              <a:rPr b="0" i="0" lang="en-US" sz="1200" u="none" cap="none" strike="noStrike">
                <a:solidFill>
                  <a:schemeClr val="dk1"/>
                </a:solidFill>
                <a:highlight>
                  <a:schemeClr val="lt1"/>
                </a:highlight>
                <a:latin typeface="Calibri"/>
                <a:ea typeface="Calibri"/>
                <a:cs typeface="Calibri"/>
                <a:sym typeface="Calibri"/>
              </a:rPr>
              <a:t>an agent</a:t>
            </a:r>
            <a:r>
              <a:rPr b="0" i="0" lang="en-US" sz="1200" u="none" cap="none" strike="noStrike">
                <a:solidFill>
                  <a:schemeClr val="dk1"/>
                </a:solidFill>
                <a:highlight>
                  <a:srgbClr val="FFFFFF"/>
                </a:highlight>
                <a:latin typeface="Calibri"/>
                <a:ea typeface="Calibri"/>
                <a:cs typeface="Calibri"/>
                <a:sym typeface="Calibri"/>
              </a:rPr>
              <a:t> with minimum experience about call flows can still understand, including:</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140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TXN UUID</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Leg UUID</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Type</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Time</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Caller</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To: The participant endpoint information.</a:t>
            </a:r>
            <a:endParaRPr b="0" i="0" sz="1200" u="none" cap="none" strike="noStrike">
              <a:solidFill>
                <a:schemeClr val="dk1"/>
              </a:solidFill>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It can be to:</a:t>
            </a:r>
            <a:endParaRPr b="0" i="0" sz="1200" u="none" cap="none" strike="noStrike">
              <a:solidFill>
                <a:schemeClr val="dk1"/>
              </a:solidFill>
              <a:latin typeface="Calibri"/>
              <a:ea typeface="Calibri"/>
              <a:cs typeface="Calibri"/>
              <a:sym typeface="Calibri"/>
            </a:endParaRPr>
          </a:p>
          <a:p>
            <a:pPr indent="-304800" lvl="2" marL="13716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Phone Number (Called Party Number)</a:t>
            </a:r>
            <a:endParaRPr b="0" i="0" sz="1200" u="none" cap="none" strike="noStrike">
              <a:solidFill>
                <a:schemeClr val="dk1"/>
              </a:solidFill>
              <a:latin typeface="Calibri"/>
              <a:ea typeface="Calibri"/>
              <a:cs typeface="Calibri"/>
              <a:sym typeface="Calibri"/>
            </a:endParaRPr>
          </a:p>
          <a:p>
            <a:pPr indent="-304800" lvl="2" marL="13716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Extension</a:t>
            </a:r>
            <a:endParaRPr b="0" i="0" sz="1200" u="none" cap="none" strike="noStrike">
              <a:solidFill>
                <a:schemeClr val="dk1"/>
              </a:solidFill>
              <a:latin typeface="Calibri"/>
              <a:ea typeface="Calibri"/>
              <a:cs typeface="Calibri"/>
              <a:sym typeface="Calibri"/>
            </a:endParaRPr>
          </a:p>
          <a:p>
            <a:pPr indent="-304800" lvl="3" marL="18288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Extension Device</a:t>
            </a:r>
            <a:endParaRPr b="0" i="0" sz="1200" u="none" cap="none" strike="noStrike">
              <a:solidFill>
                <a:schemeClr val="dk1"/>
              </a:solidFill>
              <a:latin typeface="Calibri"/>
              <a:ea typeface="Calibri"/>
              <a:cs typeface="Calibri"/>
              <a:sym typeface="Calibri"/>
            </a:endParaRPr>
          </a:p>
          <a:p>
            <a:pPr indent="-304800" lvl="4" marL="22860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IP Phone</a:t>
            </a:r>
            <a:endParaRPr b="0" i="0" sz="1200" u="none" cap="none" strike="noStrike">
              <a:solidFill>
                <a:schemeClr val="dk1"/>
              </a:solidFill>
              <a:latin typeface="Calibri"/>
              <a:ea typeface="Calibri"/>
              <a:cs typeface="Calibri"/>
              <a:sym typeface="Calibri"/>
            </a:endParaRPr>
          </a:p>
          <a:p>
            <a:pPr indent="-304800" lvl="4" marL="22860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Mobile</a:t>
            </a:r>
            <a:endParaRPr b="0" i="0" sz="1200" u="none" cap="none" strike="noStrike">
              <a:solidFill>
                <a:schemeClr val="dk1"/>
              </a:solidFill>
              <a:latin typeface="Calibri"/>
              <a:ea typeface="Calibri"/>
              <a:cs typeface="Calibri"/>
              <a:sym typeface="Calibri"/>
            </a:endParaRPr>
          </a:p>
          <a:p>
            <a:pPr indent="-304800" lvl="4" marL="22860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Desktop</a:t>
            </a:r>
            <a:endParaRPr b="0" i="0" sz="1200" u="none" cap="none" strike="noStrike">
              <a:solidFill>
                <a:schemeClr val="dk1"/>
              </a:solidFill>
              <a:latin typeface="Calibri"/>
              <a:ea typeface="Calibri"/>
              <a:cs typeface="Calibri"/>
              <a:sym typeface="Calibri"/>
            </a:endParaRPr>
          </a:p>
          <a:p>
            <a:pPr indent="-304800" lvl="4" marL="22860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Web Phone</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Talk / Total Duration</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Result</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chemeClr val="lt1"/>
                </a:highlight>
                <a:latin typeface="Calibri"/>
                <a:ea typeface="Calibri"/>
                <a:cs typeface="Calibri"/>
                <a:sym typeface="Calibri"/>
              </a:rPr>
              <a:t>Call Recording / Voicemail</a:t>
            </a:r>
            <a:endParaRPr b="0" i="0" sz="1200" u="none" cap="none" strike="noStrike">
              <a:solidFill>
                <a:srgbClr val="999999"/>
              </a:solidFill>
              <a:highlight>
                <a:srgbClr val="FFFFFF"/>
              </a:highlight>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400"/>
              </a:spcBef>
              <a:spcAft>
                <a:spcPts val="140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p:txBody>
      </p:sp>
      <p:grpSp>
        <p:nvGrpSpPr>
          <p:cNvPr id="1277" name="Google Shape;1277;p40"/>
          <p:cNvGrpSpPr/>
          <p:nvPr/>
        </p:nvGrpSpPr>
        <p:grpSpPr>
          <a:xfrm>
            <a:off x="4904560" y="1993625"/>
            <a:ext cx="6958474" cy="2086183"/>
            <a:chOff x="4904561" y="1993625"/>
            <a:chExt cx="6958474" cy="2086183"/>
          </a:xfrm>
        </p:grpSpPr>
        <p:grpSp>
          <p:nvGrpSpPr>
            <p:cNvPr id="1278" name="Google Shape;1278;p40"/>
            <p:cNvGrpSpPr/>
            <p:nvPr/>
          </p:nvGrpSpPr>
          <p:grpSpPr>
            <a:xfrm>
              <a:off x="4904561" y="1993625"/>
              <a:ext cx="6958474" cy="2086183"/>
              <a:chOff x="4904562" y="1993625"/>
              <a:chExt cx="6958474" cy="2086183"/>
            </a:xfrm>
          </p:grpSpPr>
          <p:grpSp>
            <p:nvGrpSpPr>
              <p:cNvPr id="1279" name="Google Shape;1279;p40"/>
              <p:cNvGrpSpPr/>
              <p:nvPr/>
            </p:nvGrpSpPr>
            <p:grpSpPr>
              <a:xfrm>
                <a:off x="4904562" y="1993625"/>
                <a:ext cx="6958474" cy="2086183"/>
                <a:chOff x="4980025" y="2385913"/>
                <a:chExt cx="6958474" cy="2086183"/>
              </a:xfrm>
            </p:grpSpPr>
            <p:grpSp>
              <p:nvGrpSpPr>
                <p:cNvPr id="1280" name="Google Shape;1280;p40"/>
                <p:cNvGrpSpPr/>
                <p:nvPr/>
              </p:nvGrpSpPr>
              <p:grpSpPr>
                <a:xfrm>
                  <a:off x="4980025" y="2385913"/>
                  <a:ext cx="6958474" cy="2086183"/>
                  <a:chOff x="4980025" y="2385913"/>
                  <a:chExt cx="6958474" cy="2086183"/>
                </a:xfrm>
              </p:grpSpPr>
              <p:pic>
                <p:nvPicPr>
                  <p:cNvPr id="1281" name="Google Shape;1281;p40"/>
                  <p:cNvPicPr preferRelativeResize="0"/>
                  <p:nvPr/>
                </p:nvPicPr>
                <p:blipFill rotWithShape="1">
                  <a:blip r:embed="rId3">
                    <a:alphaModFix/>
                  </a:blip>
                  <a:srcRect b="0" l="0" r="0" t="0"/>
                  <a:stretch/>
                </p:blipFill>
                <p:spPr>
                  <a:xfrm>
                    <a:off x="4980025" y="2385913"/>
                    <a:ext cx="6958474" cy="2086183"/>
                  </a:xfrm>
                  <a:prstGeom prst="rect">
                    <a:avLst/>
                  </a:prstGeom>
                  <a:noFill/>
                  <a:ln cap="flat" cmpd="sng" w="9525">
                    <a:solidFill>
                      <a:srgbClr val="999999"/>
                    </a:solidFill>
                    <a:prstDash val="solid"/>
                    <a:round/>
                    <a:headEnd len="sm" w="sm" type="none"/>
                    <a:tailEnd len="sm" w="sm" type="none"/>
                  </a:ln>
                </p:spPr>
              </p:pic>
              <p:sp>
                <p:nvSpPr>
                  <p:cNvPr id="1282" name="Google Shape;1282;p40"/>
                  <p:cNvSpPr/>
                  <p:nvPr/>
                </p:nvSpPr>
                <p:spPr>
                  <a:xfrm>
                    <a:off x="8252863" y="2723188"/>
                    <a:ext cx="576300" cy="1699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283" name="Google Shape;1283;p40"/>
                <p:cNvSpPr/>
                <p:nvPr/>
              </p:nvSpPr>
              <p:spPr>
                <a:xfrm>
                  <a:off x="7877425" y="2771850"/>
                  <a:ext cx="210600" cy="16512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284" name="Google Shape;1284;p40"/>
              <p:cNvSpPr/>
              <p:nvPr/>
            </p:nvSpPr>
            <p:spPr>
              <a:xfrm>
                <a:off x="8543000" y="2872950"/>
                <a:ext cx="134700" cy="11457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285" name="Google Shape;1285;p40"/>
            <p:cNvPicPr preferRelativeResize="0"/>
            <p:nvPr/>
          </p:nvPicPr>
          <p:blipFill rotWithShape="1">
            <a:blip r:embed="rId4">
              <a:alphaModFix/>
            </a:blip>
            <a:srcRect b="24845" l="0" r="0" t="0"/>
            <a:stretch/>
          </p:blipFill>
          <p:spPr>
            <a:xfrm>
              <a:off x="10211000" y="2053675"/>
              <a:ext cx="1461526" cy="204450"/>
            </a:xfrm>
            <a:prstGeom prst="rect">
              <a:avLst/>
            </a:prstGeom>
            <a:noFill/>
            <a:ln>
              <a:noFill/>
            </a:ln>
          </p:spPr>
        </p:pic>
        <p:sp>
          <p:nvSpPr>
            <p:cNvPr id="1286" name="Google Shape;1286;p40"/>
            <p:cNvSpPr/>
            <p:nvPr/>
          </p:nvSpPr>
          <p:spPr>
            <a:xfrm>
              <a:off x="10342750" y="3373250"/>
              <a:ext cx="222900" cy="130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7" name="Google Shape;1287;p40"/>
            <p:cNvSpPr/>
            <p:nvPr/>
          </p:nvSpPr>
          <p:spPr>
            <a:xfrm>
              <a:off x="10365050" y="3618575"/>
              <a:ext cx="222900" cy="130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8" name="Google Shape;1288;p40"/>
            <p:cNvSpPr/>
            <p:nvPr/>
          </p:nvSpPr>
          <p:spPr>
            <a:xfrm>
              <a:off x="10368775" y="3873200"/>
              <a:ext cx="222900" cy="130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9" name="Google Shape;1289;p40"/>
            <p:cNvSpPr/>
            <p:nvPr/>
          </p:nvSpPr>
          <p:spPr>
            <a:xfrm>
              <a:off x="10335325" y="3133500"/>
              <a:ext cx="222900" cy="1302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4" name="Shape 1294"/>
        <p:cNvGrpSpPr/>
        <p:nvPr/>
      </p:nvGrpSpPr>
      <p:grpSpPr>
        <a:xfrm>
          <a:off x="0" y="0"/>
          <a:ext cx="0" cy="0"/>
          <a:chOff x="0" y="0"/>
          <a:chExt cx="0" cy="0"/>
        </a:xfrm>
      </p:grpSpPr>
      <p:sp>
        <p:nvSpPr>
          <p:cNvPr id="1295" name="Google Shape;1295;p41"/>
          <p:cNvSpPr txBox="1"/>
          <p:nvPr/>
        </p:nvSpPr>
        <p:spPr>
          <a:xfrm>
            <a:off x="208025" y="166500"/>
            <a:ext cx="10284600" cy="737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Communication Hub </a:t>
            </a:r>
            <a:r>
              <a:rPr b="0" i="0" lang="en-US" sz="2800" u="none" cap="none" strike="noStrike">
                <a:solidFill>
                  <a:schemeClr val="dk1"/>
                </a:solidFill>
                <a:latin typeface="Arial"/>
                <a:ea typeface="Arial"/>
                <a:cs typeface="Arial"/>
                <a:sym typeface="Arial"/>
              </a:rPr>
              <a:t>&lt;Call History&gt;</a:t>
            </a:r>
            <a:endParaRPr b="0" i="0" sz="4400" u="none" cap="none" strike="noStrike">
              <a:solidFill>
                <a:schemeClr val="dk1"/>
              </a:solidFill>
              <a:latin typeface="Arial"/>
              <a:ea typeface="Arial"/>
              <a:cs typeface="Arial"/>
              <a:sym typeface="Arial"/>
            </a:endParaRPr>
          </a:p>
        </p:txBody>
      </p:sp>
      <p:sp>
        <p:nvSpPr>
          <p:cNvPr id="1296" name="Google Shape;1296;p41"/>
          <p:cNvSpPr txBox="1"/>
          <p:nvPr/>
        </p:nvSpPr>
        <p:spPr>
          <a:xfrm>
            <a:off x="353875" y="1922550"/>
            <a:ext cx="4524300" cy="34902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1400"/>
              </a:spcBef>
              <a:spcAft>
                <a:spcPts val="0"/>
              </a:spcAft>
              <a:buClr>
                <a:srgbClr val="000000"/>
              </a:buClr>
              <a:buSzPts val="1200"/>
              <a:buFont typeface="Arial"/>
              <a:buNone/>
            </a:pPr>
            <a:r>
              <a:rPr b="0" i="0" lang="en-US" sz="1200" u="none" cap="none" strike="noStrike">
                <a:solidFill>
                  <a:schemeClr val="dk1"/>
                </a:solidFill>
                <a:highlight>
                  <a:srgbClr val="FFFFFF"/>
                </a:highlight>
                <a:latin typeface="Calibri"/>
                <a:ea typeface="Calibri"/>
                <a:cs typeface="Calibri"/>
                <a:sym typeface="Calibri"/>
              </a:rPr>
              <a:t>It contains every basic information about a call that </a:t>
            </a:r>
            <a:r>
              <a:rPr b="0" i="0" lang="en-US" sz="1200" u="none" cap="none" strike="noStrike">
                <a:solidFill>
                  <a:schemeClr val="dk1"/>
                </a:solidFill>
                <a:highlight>
                  <a:schemeClr val="lt1"/>
                </a:highlight>
                <a:latin typeface="Calibri"/>
                <a:ea typeface="Calibri"/>
                <a:cs typeface="Calibri"/>
                <a:sym typeface="Calibri"/>
              </a:rPr>
              <a:t>an agent</a:t>
            </a:r>
            <a:r>
              <a:rPr b="0" i="0" lang="en-US" sz="1200" u="none" cap="none" strike="noStrike">
                <a:solidFill>
                  <a:schemeClr val="dk1"/>
                </a:solidFill>
                <a:highlight>
                  <a:srgbClr val="FFFFFF"/>
                </a:highlight>
                <a:latin typeface="Calibri"/>
                <a:ea typeface="Calibri"/>
                <a:cs typeface="Calibri"/>
                <a:sym typeface="Calibri"/>
              </a:rPr>
              <a:t> with minimum experience about call flows can still understand, including:</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140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TXN UUID</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Leg UUID</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Type</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Time</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Caller</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latin typeface="Calibri"/>
                <a:ea typeface="Calibri"/>
                <a:cs typeface="Calibri"/>
                <a:sym typeface="Calibri"/>
              </a:rPr>
              <a:t>To</a:t>
            </a:r>
            <a:endParaRPr b="0" i="0" sz="1200" u="none" cap="none" strike="noStrike">
              <a:solidFill>
                <a:srgbClr val="999999"/>
              </a:solidFill>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Talk / Total Duration</a:t>
            </a:r>
            <a:endParaRPr b="0" i="0" sz="1200" u="none" cap="none" strike="noStrike">
              <a:solidFill>
                <a:schemeClr val="dk1"/>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1" i="0" lang="en-US" sz="1200" u="none" cap="none" strike="noStrike">
                <a:solidFill>
                  <a:schemeClr val="dk1"/>
                </a:solidFill>
                <a:highlight>
                  <a:srgbClr val="FFFFFF"/>
                </a:highlight>
                <a:latin typeface="Calibri"/>
                <a:ea typeface="Calibri"/>
                <a:cs typeface="Calibri"/>
                <a:sym typeface="Calibri"/>
              </a:rPr>
              <a:t>Total Duration</a:t>
            </a:r>
            <a:r>
              <a:rPr b="0" i="0" lang="en-US" sz="1200" u="none" cap="none" strike="noStrike">
                <a:solidFill>
                  <a:schemeClr val="dk1"/>
                </a:solidFill>
                <a:highlight>
                  <a:srgbClr val="FFFFFF"/>
                </a:highlight>
                <a:latin typeface="Calibri"/>
                <a:ea typeface="Calibri"/>
                <a:cs typeface="Calibri"/>
                <a:sym typeface="Calibri"/>
              </a:rPr>
              <a:t> = Call End Time - Call Start Time</a:t>
            </a:r>
            <a:endParaRPr b="0" i="0" sz="1200" u="none" cap="none" strike="noStrike">
              <a:solidFill>
                <a:schemeClr val="dk1"/>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1" i="0" lang="en-US" sz="1200" u="none" cap="none" strike="noStrike">
                <a:solidFill>
                  <a:schemeClr val="dk1"/>
                </a:solidFill>
                <a:highlight>
                  <a:srgbClr val="FFFFFF"/>
                </a:highlight>
                <a:latin typeface="Calibri"/>
                <a:ea typeface="Calibri"/>
                <a:cs typeface="Calibri"/>
                <a:sym typeface="Calibri"/>
              </a:rPr>
              <a:t>Total Duration</a:t>
            </a:r>
            <a:r>
              <a:rPr b="0" i="0" lang="en-US" sz="1200" u="none" cap="none" strike="noStrike">
                <a:solidFill>
                  <a:schemeClr val="dk1"/>
                </a:solidFill>
                <a:highlight>
                  <a:srgbClr val="FFFFFF"/>
                </a:highlight>
                <a:latin typeface="Calibri"/>
                <a:ea typeface="Calibri"/>
                <a:cs typeface="Calibri"/>
                <a:sym typeface="Calibri"/>
              </a:rPr>
              <a:t> = Call End Time - First Answer Time </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Result</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chemeClr val="lt1"/>
                </a:highlight>
                <a:latin typeface="Calibri"/>
                <a:ea typeface="Calibri"/>
                <a:cs typeface="Calibri"/>
                <a:sym typeface="Calibri"/>
              </a:rPr>
              <a:t>Call Recording / Voicemail</a:t>
            </a:r>
            <a:endParaRPr b="0" i="0" sz="1200" u="none" cap="none" strike="noStrike">
              <a:solidFill>
                <a:srgbClr val="999999"/>
              </a:solidFill>
              <a:highlight>
                <a:srgbClr val="FFFFFF"/>
              </a:highlight>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400"/>
              </a:spcBef>
              <a:spcAft>
                <a:spcPts val="140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p:txBody>
      </p:sp>
      <p:grpSp>
        <p:nvGrpSpPr>
          <p:cNvPr id="1297" name="Google Shape;1297;p41"/>
          <p:cNvGrpSpPr/>
          <p:nvPr/>
        </p:nvGrpSpPr>
        <p:grpSpPr>
          <a:xfrm>
            <a:off x="4904560" y="1993625"/>
            <a:ext cx="6958474" cy="2086183"/>
            <a:chOff x="4904561" y="1993625"/>
            <a:chExt cx="6958474" cy="2086183"/>
          </a:xfrm>
        </p:grpSpPr>
        <p:grpSp>
          <p:nvGrpSpPr>
            <p:cNvPr id="1298" name="Google Shape;1298;p41"/>
            <p:cNvGrpSpPr/>
            <p:nvPr/>
          </p:nvGrpSpPr>
          <p:grpSpPr>
            <a:xfrm>
              <a:off x="4904561" y="1993625"/>
              <a:ext cx="6958474" cy="2086183"/>
              <a:chOff x="4904562" y="1993625"/>
              <a:chExt cx="6958474" cy="2086183"/>
            </a:xfrm>
          </p:grpSpPr>
          <p:grpSp>
            <p:nvGrpSpPr>
              <p:cNvPr id="1299" name="Google Shape;1299;p41"/>
              <p:cNvGrpSpPr/>
              <p:nvPr/>
            </p:nvGrpSpPr>
            <p:grpSpPr>
              <a:xfrm>
                <a:off x="4904562" y="1993625"/>
                <a:ext cx="6958474" cy="2086183"/>
                <a:chOff x="4980025" y="2385913"/>
                <a:chExt cx="6958474" cy="2086183"/>
              </a:xfrm>
            </p:grpSpPr>
            <p:grpSp>
              <p:nvGrpSpPr>
                <p:cNvPr id="1300" name="Google Shape;1300;p41"/>
                <p:cNvGrpSpPr/>
                <p:nvPr/>
              </p:nvGrpSpPr>
              <p:grpSpPr>
                <a:xfrm>
                  <a:off x="4980025" y="2385913"/>
                  <a:ext cx="6958474" cy="2086183"/>
                  <a:chOff x="4980025" y="2385913"/>
                  <a:chExt cx="6958474" cy="2086183"/>
                </a:xfrm>
              </p:grpSpPr>
              <p:pic>
                <p:nvPicPr>
                  <p:cNvPr id="1301" name="Google Shape;1301;p41"/>
                  <p:cNvPicPr preferRelativeResize="0"/>
                  <p:nvPr/>
                </p:nvPicPr>
                <p:blipFill rotWithShape="1">
                  <a:blip r:embed="rId3">
                    <a:alphaModFix/>
                  </a:blip>
                  <a:srcRect b="0" l="0" r="0" t="0"/>
                  <a:stretch/>
                </p:blipFill>
                <p:spPr>
                  <a:xfrm>
                    <a:off x="4980025" y="2385913"/>
                    <a:ext cx="6958474" cy="2086183"/>
                  </a:xfrm>
                  <a:prstGeom prst="rect">
                    <a:avLst/>
                  </a:prstGeom>
                  <a:noFill/>
                  <a:ln cap="flat" cmpd="sng" w="9525">
                    <a:solidFill>
                      <a:srgbClr val="999999"/>
                    </a:solidFill>
                    <a:prstDash val="solid"/>
                    <a:round/>
                    <a:headEnd len="sm" w="sm" type="none"/>
                    <a:tailEnd len="sm" w="sm" type="none"/>
                  </a:ln>
                </p:spPr>
              </p:pic>
              <p:sp>
                <p:nvSpPr>
                  <p:cNvPr id="1302" name="Google Shape;1302;p41"/>
                  <p:cNvSpPr/>
                  <p:nvPr/>
                </p:nvSpPr>
                <p:spPr>
                  <a:xfrm>
                    <a:off x="8887300" y="2754625"/>
                    <a:ext cx="412800" cy="1672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303" name="Google Shape;1303;p41"/>
                <p:cNvSpPr/>
                <p:nvPr/>
              </p:nvSpPr>
              <p:spPr>
                <a:xfrm>
                  <a:off x="7877425" y="2771850"/>
                  <a:ext cx="210600" cy="16512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304" name="Google Shape;1304;p41"/>
              <p:cNvSpPr/>
              <p:nvPr/>
            </p:nvSpPr>
            <p:spPr>
              <a:xfrm>
                <a:off x="8543000" y="2872950"/>
                <a:ext cx="134700" cy="11457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305" name="Google Shape;1305;p41"/>
            <p:cNvPicPr preferRelativeResize="0"/>
            <p:nvPr/>
          </p:nvPicPr>
          <p:blipFill rotWithShape="1">
            <a:blip r:embed="rId4">
              <a:alphaModFix/>
            </a:blip>
            <a:srcRect b="24845" l="0" r="0" t="0"/>
            <a:stretch/>
          </p:blipFill>
          <p:spPr>
            <a:xfrm>
              <a:off x="10211000" y="2053675"/>
              <a:ext cx="1461526" cy="204450"/>
            </a:xfrm>
            <a:prstGeom prst="rect">
              <a:avLst/>
            </a:prstGeom>
            <a:noFill/>
            <a:ln>
              <a:noFill/>
            </a:ln>
          </p:spPr>
        </p:pic>
        <p:sp>
          <p:nvSpPr>
            <p:cNvPr id="1306" name="Google Shape;1306;p41"/>
            <p:cNvSpPr/>
            <p:nvPr/>
          </p:nvSpPr>
          <p:spPr>
            <a:xfrm>
              <a:off x="10342750" y="3373250"/>
              <a:ext cx="222900" cy="130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7" name="Google Shape;1307;p41"/>
            <p:cNvSpPr/>
            <p:nvPr/>
          </p:nvSpPr>
          <p:spPr>
            <a:xfrm>
              <a:off x="10365050" y="3618575"/>
              <a:ext cx="222900" cy="130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8" name="Google Shape;1308;p41"/>
            <p:cNvSpPr/>
            <p:nvPr/>
          </p:nvSpPr>
          <p:spPr>
            <a:xfrm>
              <a:off x="10368775" y="3873200"/>
              <a:ext cx="222900" cy="130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9" name="Google Shape;1309;p41"/>
            <p:cNvSpPr/>
            <p:nvPr/>
          </p:nvSpPr>
          <p:spPr>
            <a:xfrm>
              <a:off x="10335325" y="3133500"/>
              <a:ext cx="222900" cy="1302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4" name="Shape 1314"/>
        <p:cNvGrpSpPr/>
        <p:nvPr/>
      </p:nvGrpSpPr>
      <p:grpSpPr>
        <a:xfrm>
          <a:off x="0" y="0"/>
          <a:ext cx="0" cy="0"/>
          <a:chOff x="0" y="0"/>
          <a:chExt cx="0" cy="0"/>
        </a:xfrm>
      </p:grpSpPr>
      <p:sp>
        <p:nvSpPr>
          <p:cNvPr id="1315" name="Google Shape;1315;p42"/>
          <p:cNvSpPr txBox="1"/>
          <p:nvPr/>
        </p:nvSpPr>
        <p:spPr>
          <a:xfrm>
            <a:off x="208025" y="166500"/>
            <a:ext cx="10284600" cy="737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Communication Hub </a:t>
            </a:r>
            <a:r>
              <a:rPr b="0" i="0" lang="en-US" sz="2800" u="none" cap="none" strike="noStrike">
                <a:solidFill>
                  <a:schemeClr val="dk1"/>
                </a:solidFill>
                <a:latin typeface="Arial"/>
                <a:ea typeface="Arial"/>
                <a:cs typeface="Arial"/>
                <a:sym typeface="Arial"/>
              </a:rPr>
              <a:t>&lt;Call History&gt;</a:t>
            </a:r>
            <a:endParaRPr b="0" i="0" sz="4400" u="none" cap="none" strike="noStrike">
              <a:solidFill>
                <a:schemeClr val="dk1"/>
              </a:solidFill>
              <a:latin typeface="Arial"/>
              <a:ea typeface="Arial"/>
              <a:cs typeface="Arial"/>
              <a:sym typeface="Arial"/>
            </a:endParaRPr>
          </a:p>
        </p:txBody>
      </p:sp>
      <p:sp>
        <p:nvSpPr>
          <p:cNvPr id="1316" name="Google Shape;1316;p42"/>
          <p:cNvSpPr txBox="1"/>
          <p:nvPr/>
        </p:nvSpPr>
        <p:spPr>
          <a:xfrm>
            <a:off x="353875" y="1551875"/>
            <a:ext cx="4524300" cy="47223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1400"/>
              </a:spcBef>
              <a:spcAft>
                <a:spcPts val="0"/>
              </a:spcAft>
              <a:buClr>
                <a:srgbClr val="000000"/>
              </a:buClr>
              <a:buSzPts val="1200"/>
              <a:buFont typeface="Arial"/>
              <a:buNone/>
            </a:pPr>
            <a:r>
              <a:rPr b="0" i="0" lang="en-US" sz="1200" u="none" cap="none" strike="noStrike">
                <a:solidFill>
                  <a:schemeClr val="dk1"/>
                </a:solidFill>
                <a:highlight>
                  <a:srgbClr val="FFFFFF"/>
                </a:highlight>
                <a:latin typeface="Calibri"/>
                <a:ea typeface="Calibri"/>
                <a:cs typeface="Calibri"/>
                <a:sym typeface="Calibri"/>
              </a:rPr>
              <a:t>It contains every basic information about a call that </a:t>
            </a:r>
            <a:r>
              <a:rPr b="0" i="0" lang="en-US" sz="1200" u="none" cap="none" strike="noStrike">
                <a:solidFill>
                  <a:schemeClr val="dk1"/>
                </a:solidFill>
                <a:highlight>
                  <a:schemeClr val="lt1"/>
                </a:highlight>
                <a:latin typeface="Calibri"/>
                <a:ea typeface="Calibri"/>
                <a:cs typeface="Calibri"/>
                <a:sym typeface="Calibri"/>
              </a:rPr>
              <a:t>an agent</a:t>
            </a:r>
            <a:r>
              <a:rPr b="0" i="0" lang="en-US" sz="1200" u="none" cap="none" strike="noStrike">
                <a:solidFill>
                  <a:schemeClr val="dk1"/>
                </a:solidFill>
                <a:highlight>
                  <a:srgbClr val="FFFFFF"/>
                </a:highlight>
                <a:latin typeface="Calibri"/>
                <a:ea typeface="Calibri"/>
                <a:cs typeface="Calibri"/>
                <a:sym typeface="Calibri"/>
              </a:rPr>
              <a:t> with minimum experience about call flows can still understand, including:</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140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TXN UUID</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Leg UUID</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Type</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Time</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Caller</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latin typeface="Calibri"/>
                <a:ea typeface="Calibri"/>
                <a:cs typeface="Calibri"/>
                <a:sym typeface="Calibri"/>
              </a:rPr>
              <a:t>To</a:t>
            </a:r>
            <a:endParaRPr b="0" i="0" sz="1200" u="none" cap="none" strike="noStrike">
              <a:solidFill>
                <a:srgbClr val="999999"/>
              </a:solidFill>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Talk / Total Duration</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Result: Results of the call, values list:</a:t>
            </a:r>
            <a:endParaRPr b="0" i="0" sz="1200" u="none" cap="none" strike="noStrike">
              <a:solidFill>
                <a:schemeClr val="dk1"/>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Answered</a:t>
            </a:r>
            <a:endParaRPr b="0" i="0" sz="1200" u="none" cap="none" strike="noStrike">
              <a:solidFill>
                <a:schemeClr val="dk1"/>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Unanswered</a:t>
            </a:r>
            <a:endParaRPr b="0" i="0" sz="1200" u="none" cap="none" strike="noStrike">
              <a:solidFill>
                <a:schemeClr val="dk1"/>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Busy</a:t>
            </a:r>
            <a:endParaRPr b="0" i="0" sz="1200" u="none" cap="none" strike="noStrike">
              <a:solidFill>
                <a:schemeClr val="dk1"/>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Cancel</a:t>
            </a:r>
            <a:endParaRPr b="0" i="0" sz="1200" u="none" cap="none" strike="noStrike">
              <a:solidFill>
                <a:schemeClr val="dk1"/>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Blocked</a:t>
            </a:r>
            <a:endParaRPr b="0" i="0" sz="1200" u="none" cap="none" strike="noStrike">
              <a:solidFill>
                <a:schemeClr val="dk1"/>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Failed</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Call Recording / Voicemail</a:t>
            </a:r>
            <a:endParaRPr b="0" i="0" sz="1200" u="none" cap="none" strike="noStrike">
              <a:solidFill>
                <a:srgbClr val="999999"/>
              </a:solidFill>
              <a:highlight>
                <a:srgbClr val="FFFFFF"/>
              </a:highlight>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400"/>
              </a:spcBef>
              <a:spcAft>
                <a:spcPts val="140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p:txBody>
      </p:sp>
      <p:grpSp>
        <p:nvGrpSpPr>
          <p:cNvPr id="1317" name="Google Shape;1317;p42"/>
          <p:cNvGrpSpPr/>
          <p:nvPr/>
        </p:nvGrpSpPr>
        <p:grpSpPr>
          <a:xfrm>
            <a:off x="4904560" y="1993625"/>
            <a:ext cx="6958474" cy="2086183"/>
            <a:chOff x="4904561" y="1993625"/>
            <a:chExt cx="6958474" cy="2086183"/>
          </a:xfrm>
        </p:grpSpPr>
        <p:grpSp>
          <p:nvGrpSpPr>
            <p:cNvPr id="1318" name="Google Shape;1318;p42"/>
            <p:cNvGrpSpPr/>
            <p:nvPr/>
          </p:nvGrpSpPr>
          <p:grpSpPr>
            <a:xfrm>
              <a:off x="4904561" y="1993625"/>
              <a:ext cx="6958474" cy="2086183"/>
              <a:chOff x="4904562" y="1993625"/>
              <a:chExt cx="6958474" cy="2086183"/>
            </a:xfrm>
          </p:grpSpPr>
          <p:grpSp>
            <p:nvGrpSpPr>
              <p:cNvPr id="1319" name="Google Shape;1319;p42"/>
              <p:cNvGrpSpPr/>
              <p:nvPr/>
            </p:nvGrpSpPr>
            <p:grpSpPr>
              <a:xfrm>
                <a:off x="4904562" y="1993625"/>
                <a:ext cx="6958474" cy="2086183"/>
                <a:chOff x="4980025" y="2385913"/>
                <a:chExt cx="6958474" cy="2086183"/>
              </a:xfrm>
            </p:grpSpPr>
            <p:grpSp>
              <p:nvGrpSpPr>
                <p:cNvPr id="1320" name="Google Shape;1320;p42"/>
                <p:cNvGrpSpPr/>
                <p:nvPr/>
              </p:nvGrpSpPr>
              <p:grpSpPr>
                <a:xfrm>
                  <a:off x="4980025" y="2385913"/>
                  <a:ext cx="6958474" cy="2086183"/>
                  <a:chOff x="4980025" y="2385913"/>
                  <a:chExt cx="6958474" cy="2086183"/>
                </a:xfrm>
              </p:grpSpPr>
              <p:pic>
                <p:nvPicPr>
                  <p:cNvPr id="1321" name="Google Shape;1321;p42"/>
                  <p:cNvPicPr preferRelativeResize="0"/>
                  <p:nvPr/>
                </p:nvPicPr>
                <p:blipFill rotWithShape="1">
                  <a:blip r:embed="rId3">
                    <a:alphaModFix/>
                  </a:blip>
                  <a:srcRect b="0" l="0" r="0" t="0"/>
                  <a:stretch/>
                </p:blipFill>
                <p:spPr>
                  <a:xfrm>
                    <a:off x="4980025" y="2385913"/>
                    <a:ext cx="6958474" cy="2086183"/>
                  </a:xfrm>
                  <a:prstGeom prst="rect">
                    <a:avLst/>
                  </a:prstGeom>
                  <a:noFill/>
                  <a:ln cap="flat" cmpd="sng" w="9525">
                    <a:solidFill>
                      <a:srgbClr val="999999"/>
                    </a:solidFill>
                    <a:prstDash val="solid"/>
                    <a:round/>
                    <a:headEnd len="sm" w="sm" type="none"/>
                    <a:tailEnd len="sm" w="sm" type="none"/>
                  </a:ln>
                </p:spPr>
              </p:pic>
              <p:sp>
                <p:nvSpPr>
                  <p:cNvPr id="1322" name="Google Shape;1322;p42"/>
                  <p:cNvSpPr/>
                  <p:nvPr/>
                </p:nvSpPr>
                <p:spPr>
                  <a:xfrm>
                    <a:off x="9667895" y="2754638"/>
                    <a:ext cx="675900" cy="1672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323" name="Google Shape;1323;p42"/>
                <p:cNvSpPr/>
                <p:nvPr/>
              </p:nvSpPr>
              <p:spPr>
                <a:xfrm>
                  <a:off x="7877425" y="2771850"/>
                  <a:ext cx="210600" cy="16512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324" name="Google Shape;1324;p42"/>
              <p:cNvSpPr/>
              <p:nvPr/>
            </p:nvSpPr>
            <p:spPr>
              <a:xfrm>
                <a:off x="8543000" y="2872950"/>
                <a:ext cx="134700" cy="11457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325" name="Google Shape;1325;p42"/>
            <p:cNvPicPr preferRelativeResize="0"/>
            <p:nvPr/>
          </p:nvPicPr>
          <p:blipFill rotWithShape="1">
            <a:blip r:embed="rId4">
              <a:alphaModFix/>
            </a:blip>
            <a:srcRect b="24845" l="0" r="0" t="0"/>
            <a:stretch/>
          </p:blipFill>
          <p:spPr>
            <a:xfrm>
              <a:off x="10211000" y="2053675"/>
              <a:ext cx="1461526" cy="204450"/>
            </a:xfrm>
            <a:prstGeom prst="rect">
              <a:avLst/>
            </a:prstGeom>
            <a:noFill/>
            <a:ln>
              <a:noFill/>
            </a:ln>
          </p:spPr>
        </p:pic>
        <p:sp>
          <p:nvSpPr>
            <p:cNvPr id="1326" name="Google Shape;1326;p42"/>
            <p:cNvSpPr/>
            <p:nvPr/>
          </p:nvSpPr>
          <p:spPr>
            <a:xfrm>
              <a:off x="10342750" y="3373250"/>
              <a:ext cx="222900" cy="130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7" name="Google Shape;1327;p42"/>
            <p:cNvSpPr/>
            <p:nvPr/>
          </p:nvSpPr>
          <p:spPr>
            <a:xfrm>
              <a:off x="10365050" y="3618575"/>
              <a:ext cx="222900" cy="130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8" name="Google Shape;1328;p42"/>
            <p:cNvSpPr/>
            <p:nvPr/>
          </p:nvSpPr>
          <p:spPr>
            <a:xfrm>
              <a:off x="10368775" y="3873200"/>
              <a:ext cx="222900" cy="130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9" name="Google Shape;1329;p42"/>
            <p:cNvSpPr/>
            <p:nvPr/>
          </p:nvSpPr>
          <p:spPr>
            <a:xfrm>
              <a:off x="10335325" y="3133500"/>
              <a:ext cx="222900" cy="1302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4" name="Shape 1334"/>
        <p:cNvGrpSpPr/>
        <p:nvPr/>
      </p:nvGrpSpPr>
      <p:grpSpPr>
        <a:xfrm>
          <a:off x="0" y="0"/>
          <a:ext cx="0" cy="0"/>
          <a:chOff x="0" y="0"/>
          <a:chExt cx="0" cy="0"/>
        </a:xfrm>
      </p:grpSpPr>
      <p:sp>
        <p:nvSpPr>
          <p:cNvPr id="1335" name="Google Shape;1335;p43"/>
          <p:cNvSpPr txBox="1"/>
          <p:nvPr/>
        </p:nvSpPr>
        <p:spPr>
          <a:xfrm>
            <a:off x="208025" y="166500"/>
            <a:ext cx="10284600" cy="737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Communication Hub </a:t>
            </a:r>
            <a:r>
              <a:rPr b="0" i="0" lang="en-US" sz="2800" u="none" cap="none" strike="noStrike">
                <a:solidFill>
                  <a:schemeClr val="dk1"/>
                </a:solidFill>
                <a:latin typeface="Arial"/>
                <a:ea typeface="Arial"/>
                <a:cs typeface="Arial"/>
                <a:sym typeface="Arial"/>
              </a:rPr>
              <a:t>&lt;Call History&gt;</a:t>
            </a:r>
            <a:endParaRPr b="0" i="0" sz="4400" u="none" cap="none" strike="noStrike">
              <a:solidFill>
                <a:schemeClr val="dk1"/>
              </a:solidFill>
              <a:latin typeface="Arial"/>
              <a:ea typeface="Arial"/>
              <a:cs typeface="Arial"/>
              <a:sym typeface="Arial"/>
            </a:endParaRPr>
          </a:p>
        </p:txBody>
      </p:sp>
      <p:graphicFrame>
        <p:nvGraphicFramePr>
          <p:cNvPr id="1336" name="Google Shape;1336;p43"/>
          <p:cNvGraphicFramePr/>
          <p:nvPr/>
        </p:nvGraphicFramePr>
        <p:xfrm>
          <a:off x="661838" y="1377450"/>
          <a:ext cx="3000000" cy="3000000"/>
        </p:xfrm>
        <a:graphic>
          <a:graphicData uri="http://schemas.openxmlformats.org/drawingml/2006/table">
            <a:tbl>
              <a:tblPr>
                <a:noFill/>
                <a:tableStyleId>{93D811B9-6CB8-4CA4-A55E-563EB61F6A47}</a:tableStyleId>
              </a:tblPr>
              <a:tblGrid>
                <a:gridCol w="1154250"/>
                <a:gridCol w="1423825"/>
                <a:gridCol w="8290250"/>
              </a:tblGrid>
              <a:tr h="381000">
                <a:tc>
                  <a:txBody>
                    <a:bodyPr/>
                    <a:lstStyle/>
                    <a:p>
                      <a:pPr indent="0" lvl="0" marL="76200" marR="76200" rtl="0" algn="l">
                        <a:lnSpc>
                          <a:spcPct val="115000"/>
                        </a:lnSpc>
                        <a:spcBef>
                          <a:spcPts val="0"/>
                        </a:spcBef>
                        <a:spcAft>
                          <a:spcPts val="0"/>
                        </a:spcAft>
                        <a:buClr>
                          <a:srgbClr val="000000"/>
                        </a:buClr>
                        <a:buSzPts val="1200"/>
                        <a:buFont typeface="Arial"/>
                        <a:buNone/>
                      </a:pPr>
                      <a:r>
                        <a:rPr b="1" lang="en-US" sz="1200" u="none" cap="none" strike="noStrike">
                          <a:solidFill>
                            <a:schemeClr val="dk1"/>
                          </a:solidFill>
                          <a:latin typeface="Calibri"/>
                          <a:ea typeface="Calibri"/>
                          <a:cs typeface="Calibri"/>
                          <a:sym typeface="Calibri"/>
                        </a:rPr>
                        <a:t>Result</a:t>
                      </a:r>
                      <a:endParaRPr b="1" sz="1200" u="none" cap="none" strike="noStrike">
                        <a:solidFill>
                          <a:schemeClr val="dk1"/>
                        </a:solidFill>
                        <a:latin typeface="Calibri"/>
                        <a:ea typeface="Calibri"/>
                        <a:cs typeface="Calibri"/>
                        <a:sym typeface="Calibri"/>
                      </a:endParaRPr>
                    </a:p>
                  </a:txBody>
                  <a:tcPr marT="91425" marB="91425" marR="91425" marL="91425" anchor="ctr"/>
                </a:tc>
                <a:tc>
                  <a:txBody>
                    <a:bodyPr/>
                    <a:lstStyle/>
                    <a:p>
                      <a:pPr indent="0" lvl="0" marL="114300" marR="76200" rtl="0" algn="l">
                        <a:lnSpc>
                          <a:spcPct val="115000"/>
                        </a:lnSpc>
                        <a:spcBef>
                          <a:spcPts val="0"/>
                        </a:spcBef>
                        <a:spcAft>
                          <a:spcPts val="0"/>
                        </a:spcAft>
                        <a:buClr>
                          <a:srgbClr val="000000"/>
                        </a:buClr>
                        <a:buSzPts val="1200"/>
                        <a:buFont typeface="Arial"/>
                        <a:buNone/>
                      </a:pPr>
                      <a:r>
                        <a:rPr b="1" lang="en-US" sz="1200" u="none" cap="none" strike="noStrike">
                          <a:solidFill>
                            <a:schemeClr val="dk1"/>
                          </a:solidFill>
                          <a:latin typeface="Calibri"/>
                          <a:ea typeface="Calibri"/>
                          <a:cs typeface="Calibri"/>
                          <a:sym typeface="Calibri"/>
                        </a:rPr>
                        <a:t>Call Type</a:t>
                      </a:r>
                      <a:endParaRPr b="1" sz="1200" u="none" cap="none" strike="noStrike">
                        <a:solidFill>
                          <a:schemeClr val="dk1"/>
                        </a:solidFill>
                        <a:latin typeface="Calibri"/>
                        <a:ea typeface="Calibri"/>
                        <a:cs typeface="Calibri"/>
                        <a:sym typeface="Calibri"/>
                      </a:endParaRPr>
                    </a:p>
                  </a:txBody>
                  <a:tcPr marT="91425" marB="91425" marR="91425" marL="91425" anchor="ctr"/>
                </a:tc>
                <a:tc>
                  <a:txBody>
                    <a:bodyPr/>
                    <a:lstStyle/>
                    <a:p>
                      <a:pPr indent="0" lvl="0" marL="76200" marR="76200" rtl="0" algn="l">
                        <a:lnSpc>
                          <a:spcPct val="115000"/>
                        </a:lnSpc>
                        <a:spcBef>
                          <a:spcPts val="0"/>
                        </a:spcBef>
                        <a:spcAft>
                          <a:spcPts val="0"/>
                        </a:spcAft>
                        <a:buClr>
                          <a:srgbClr val="000000"/>
                        </a:buClr>
                        <a:buSzPts val="1200"/>
                        <a:buFont typeface="Arial"/>
                        <a:buNone/>
                      </a:pPr>
                      <a:r>
                        <a:rPr b="1" lang="en-US" sz="1200" u="none" cap="none" strike="noStrike">
                          <a:solidFill>
                            <a:schemeClr val="dk1"/>
                          </a:solidFill>
                          <a:latin typeface="Calibri"/>
                          <a:ea typeface="Calibri"/>
                          <a:cs typeface="Calibri"/>
                          <a:sym typeface="Calibri"/>
                        </a:rPr>
                        <a:t>Determination Method</a:t>
                      </a:r>
                      <a:endParaRPr b="1" sz="1200" u="none" cap="none" strike="noStrike">
                        <a:solidFill>
                          <a:schemeClr val="dk1"/>
                        </a:solidFill>
                        <a:latin typeface="Calibri"/>
                        <a:ea typeface="Calibri"/>
                        <a:cs typeface="Calibri"/>
                        <a:sym typeface="Calibri"/>
                      </a:endParaRPr>
                    </a:p>
                  </a:txBody>
                  <a:tcPr marT="91425" marB="91425" marR="91425" marL="91425" anchor="ctr"/>
                </a:tc>
              </a:tr>
              <a:tr h="381000">
                <a:tc rowSpan="3">
                  <a:txBody>
                    <a:bodyPr/>
                    <a:lstStyle/>
                    <a:p>
                      <a:pPr indent="0" lvl="0" marL="76200" marR="76200" rtl="0" algn="l">
                        <a:lnSpc>
                          <a:spcPct val="115000"/>
                        </a:lnSpc>
                        <a:spcBef>
                          <a:spcPts val="0"/>
                        </a:spcBef>
                        <a:spcAft>
                          <a:spcPts val="0"/>
                        </a:spcAft>
                        <a:buClr>
                          <a:srgbClr val="000000"/>
                        </a:buClr>
                        <a:buSzPts val="1200"/>
                        <a:buFont typeface="Arial"/>
                        <a:buNone/>
                      </a:pPr>
                      <a:r>
                        <a:rPr b="1" lang="en-US" sz="1200" u="none" cap="none" strike="noStrike">
                          <a:solidFill>
                            <a:schemeClr val="dk1"/>
                          </a:solidFill>
                          <a:latin typeface="Calibri"/>
                          <a:ea typeface="Calibri"/>
                          <a:cs typeface="Calibri"/>
                          <a:sym typeface="Calibri"/>
                        </a:rPr>
                        <a:t>Answered</a:t>
                      </a:r>
                      <a:endParaRPr b="1" sz="1200" u="none" cap="none" strike="noStrike">
                        <a:solidFill>
                          <a:schemeClr val="dk1"/>
                        </a:solidFill>
                        <a:latin typeface="Calibri"/>
                        <a:ea typeface="Calibri"/>
                        <a:cs typeface="Calibri"/>
                        <a:sym typeface="Calibri"/>
                      </a:endParaRPr>
                    </a:p>
                  </a:txBody>
                  <a:tcPr marT="91425" marB="91425" marR="91425" marL="91425" anchor="ctr"/>
                </a:tc>
                <a:tc>
                  <a:txBody>
                    <a:bodyPr/>
                    <a:lstStyle/>
                    <a:p>
                      <a:pPr indent="0" lvl="0" marL="114300" marR="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Incoming</a:t>
                      </a:r>
                      <a:endParaRPr sz="1200" u="none" cap="none" strike="noStrike">
                        <a:solidFill>
                          <a:schemeClr val="dk1"/>
                        </a:solidFill>
                        <a:latin typeface="Calibri"/>
                        <a:ea typeface="Calibri"/>
                        <a:cs typeface="Calibri"/>
                        <a:sym typeface="Calibri"/>
                      </a:endParaRPr>
                    </a:p>
                  </a:txBody>
                  <a:tcPr marT="76200" marB="76200" marR="76200" marL="76200" anchor="ctr"/>
                </a:tc>
                <a:tc>
                  <a:txBody>
                    <a:bodyPr/>
                    <a:lstStyle/>
                    <a:p>
                      <a:pPr indent="0" lvl="0" marL="0" marR="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The incoming call was successfully connected to destination party such as:</a:t>
                      </a:r>
                      <a:endParaRPr sz="1200" u="none" cap="none" strike="noStrike">
                        <a:solidFill>
                          <a:schemeClr val="dk1"/>
                        </a:solidFill>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Char char="●"/>
                      </a:pPr>
                      <a:r>
                        <a:rPr lang="en-US" sz="1200" u="none" cap="none" strike="noStrike">
                          <a:solidFill>
                            <a:schemeClr val="dk1"/>
                          </a:solidFill>
                          <a:latin typeface="Calibri"/>
                          <a:ea typeface="Calibri"/>
                          <a:cs typeface="Calibri"/>
                          <a:sym typeface="Calibri"/>
                        </a:rPr>
                        <a:t>Agent’s devices (IP Phone, mobile, desktop, etc…) and the party picked up</a:t>
                      </a:r>
                      <a:endParaRPr sz="1200" u="none" cap="none" strike="noStrike">
                        <a:solidFill>
                          <a:schemeClr val="dk1"/>
                        </a:solidFill>
                        <a:latin typeface="Calibri"/>
                        <a:ea typeface="Calibri"/>
                        <a:cs typeface="Calibri"/>
                        <a:sym typeface="Calibri"/>
                      </a:endParaRPr>
                    </a:p>
                  </a:txBody>
                  <a:tcPr marT="76200" marB="76200" marR="76200" marL="76200" anchor="ctr"/>
                </a:tc>
              </a:tr>
              <a:tr h="381000">
                <a:tc vMerge="1"/>
                <a:tc>
                  <a:txBody>
                    <a:bodyPr/>
                    <a:lstStyle/>
                    <a:p>
                      <a:pPr indent="0" lvl="0" marL="114300" marR="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Outgoing</a:t>
                      </a:r>
                      <a:endParaRPr sz="1200" u="none" cap="none" strike="noStrike">
                        <a:solidFill>
                          <a:schemeClr val="dk1"/>
                        </a:solidFill>
                        <a:latin typeface="Calibri"/>
                        <a:ea typeface="Calibri"/>
                        <a:cs typeface="Calibri"/>
                        <a:sym typeface="Calibri"/>
                      </a:endParaRPr>
                    </a:p>
                  </a:txBody>
                  <a:tcPr marT="76200" marB="76200" marR="76200" marL="76200" anchor="ctr"/>
                </a:tc>
                <a:tc>
                  <a:txBody>
                    <a:bodyPr/>
                    <a:lstStyle/>
                    <a:p>
                      <a:pPr indent="0" lvl="0" marL="0" marR="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The outgoing call was successfully connected to the destination</a:t>
                      </a:r>
                      <a:endParaRPr i="1" sz="1200" u="none" cap="none" strike="noStrike">
                        <a:solidFill>
                          <a:schemeClr val="dk1"/>
                        </a:solidFill>
                        <a:latin typeface="Calibri"/>
                        <a:ea typeface="Calibri"/>
                        <a:cs typeface="Calibri"/>
                        <a:sym typeface="Calibri"/>
                      </a:endParaRPr>
                    </a:p>
                  </a:txBody>
                  <a:tcPr marT="76200" marB="76200" marR="76200" marL="76200" anchor="ctr"/>
                </a:tc>
              </a:tr>
              <a:tr h="381000">
                <a:tc vMerge="1"/>
                <a:tc>
                  <a:txBody>
                    <a:bodyPr/>
                    <a:lstStyle/>
                    <a:p>
                      <a:pPr indent="0" lvl="0" marL="114300" marR="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Forwarding</a:t>
                      </a:r>
                      <a:endParaRPr sz="1200" u="none" cap="none" strike="noStrike">
                        <a:solidFill>
                          <a:schemeClr val="dk1"/>
                        </a:solidFill>
                        <a:latin typeface="Calibri"/>
                        <a:ea typeface="Calibri"/>
                        <a:cs typeface="Calibri"/>
                        <a:sym typeface="Calibri"/>
                      </a:endParaRPr>
                    </a:p>
                  </a:txBody>
                  <a:tcPr marT="76200" marB="76200" marR="76200" marL="76200" anchor="ctr"/>
                </a:tc>
                <a:tc>
                  <a:txBody>
                    <a:bodyPr/>
                    <a:lstStyle/>
                    <a:p>
                      <a:pPr indent="0" lvl="0" marL="0" marR="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The incoming call was successfully forwarded to the external destination</a:t>
                      </a:r>
                      <a:endParaRPr sz="1200" u="none" cap="none" strike="noStrike">
                        <a:solidFill>
                          <a:schemeClr val="dk1"/>
                        </a:solidFill>
                        <a:latin typeface="Calibri"/>
                        <a:ea typeface="Calibri"/>
                        <a:cs typeface="Calibri"/>
                        <a:sym typeface="Calibri"/>
                      </a:endParaRPr>
                    </a:p>
                  </a:txBody>
                  <a:tcPr marT="76200" marB="76200" marR="76200" marL="76200" anchor="ctr"/>
                </a:tc>
              </a:tr>
              <a:tr h="381000">
                <a:tc rowSpan="3">
                  <a:txBody>
                    <a:bodyPr/>
                    <a:lstStyle/>
                    <a:p>
                      <a:pPr indent="0" lvl="0" marL="76200" marR="76200" rtl="0" algn="l">
                        <a:lnSpc>
                          <a:spcPct val="115000"/>
                        </a:lnSpc>
                        <a:spcBef>
                          <a:spcPts val="0"/>
                        </a:spcBef>
                        <a:spcAft>
                          <a:spcPts val="0"/>
                        </a:spcAft>
                        <a:buClr>
                          <a:srgbClr val="000000"/>
                        </a:buClr>
                        <a:buSzPts val="1200"/>
                        <a:buFont typeface="Arial"/>
                        <a:buNone/>
                      </a:pPr>
                      <a:r>
                        <a:rPr b="1" lang="en-US" sz="1200" u="none" cap="none" strike="noStrike">
                          <a:solidFill>
                            <a:schemeClr val="dk1"/>
                          </a:solidFill>
                          <a:latin typeface="Calibri"/>
                          <a:ea typeface="Calibri"/>
                          <a:cs typeface="Calibri"/>
                          <a:sym typeface="Calibri"/>
                        </a:rPr>
                        <a:t>Unanswered</a:t>
                      </a:r>
                      <a:endParaRPr b="1" sz="1200" u="none" cap="none" strike="noStrike">
                        <a:solidFill>
                          <a:schemeClr val="dk1"/>
                        </a:solidFill>
                        <a:latin typeface="Calibri"/>
                        <a:ea typeface="Calibri"/>
                        <a:cs typeface="Calibri"/>
                        <a:sym typeface="Calibri"/>
                      </a:endParaRPr>
                    </a:p>
                  </a:txBody>
                  <a:tcPr marT="91425" marB="91425" marR="91425" marL="91425" anchor="ctr"/>
                </a:tc>
                <a:tc>
                  <a:txBody>
                    <a:bodyPr/>
                    <a:lstStyle/>
                    <a:p>
                      <a:pPr indent="0" lvl="0" marL="114300" marR="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Incoming</a:t>
                      </a:r>
                      <a:endParaRPr sz="1200" u="none" cap="none" strike="noStrike">
                        <a:solidFill>
                          <a:schemeClr val="dk1"/>
                        </a:solidFill>
                        <a:latin typeface="Calibri"/>
                        <a:ea typeface="Calibri"/>
                        <a:cs typeface="Calibri"/>
                        <a:sym typeface="Calibri"/>
                      </a:endParaRPr>
                    </a:p>
                  </a:txBody>
                  <a:tcPr marT="76200" marB="76200" marR="76200" marL="76200" anchor="ctr"/>
                </a:tc>
                <a:tc>
                  <a:txBody>
                    <a:bodyPr/>
                    <a:lstStyle/>
                    <a:p>
                      <a:pPr indent="0" lvl="0" marL="0" marR="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The incoming call was successfully connected to the agent’s devices (IP Phone, mobile, desktop, etc…). Caller waited until reaching the total ring time configured by the agent =&gt; the call was hung up by the system.</a:t>
                      </a:r>
                      <a:endParaRPr sz="1200" u="none" cap="none" strike="noStrike">
                        <a:solidFill>
                          <a:schemeClr val="dk1"/>
                        </a:solidFill>
                        <a:latin typeface="Calibri"/>
                        <a:ea typeface="Calibri"/>
                        <a:cs typeface="Calibri"/>
                        <a:sym typeface="Calibri"/>
                      </a:endParaRPr>
                    </a:p>
                  </a:txBody>
                  <a:tcPr marT="76200" marB="76200" marR="76200" marL="76200" anchor="ctr"/>
                </a:tc>
              </a:tr>
              <a:tr h="381000">
                <a:tc vMerge="1"/>
                <a:tc>
                  <a:txBody>
                    <a:bodyPr/>
                    <a:lstStyle/>
                    <a:p>
                      <a:pPr indent="0" lvl="0" marL="114300" marR="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Outgoing</a:t>
                      </a:r>
                      <a:endParaRPr sz="1200" u="none" cap="none" strike="noStrike">
                        <a:solidFill>
                          <a:schemeClr val="dk1"/>
                        </a:solidFill>
                        <a:latin typeface="Calibri"/>
                        <a:ea typeface="Calibri"/>
                        <a:cs typeface="Calibri"/>
                        <a:sym typeface="Calibri"/>
                      </a:endParaRPr>
                    </a:p>
                  </a:txBody>
                  <a:tcPr marT="76200" marB="76200" marR="76200" marL="76200" anchor="ctr"/>
                </a:tc>
                <a:tc>
                  <a:txBody>
                    <a:bodyPr/>
                    <a:lstStyle/>
                    <a:p>
                      <a:pPr indent="0" lvl="0" marL="0" marR="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The caller was successfully connected to the system and the destination party did not pick up the call </a:t>
                      </a:r>
                      <a:endParaRPr i="1" sz="1200" u="none" cap="none" strike="noStrike">
                        <a:solidFill>
                          <a:schemeClr val="dk1"/>
                        </a:solidFill>
                        <a:latin typeface="Calibri"/>
                        <a:ea typeface="Calibri"/>
                        <a:cs typeface="Calibri"/>
                        <a:sym typeface="Calibri"/>
                      </a:endParaRPr>
                    </a:p>
                  </a:txBody>
                  <a:tcPr marT="76200" marB="76200" marR="76200" marL="76200" anchor="ctr"/>
                </a:tc>
              </a:tr>
              <a:tr h="381000">
                <a:tc vMerge="1"/>
                <a:tc>
                  <a:txBody>
                    <a:bodyPr/>
                    <a:lstStyle/>
                    <a:p>
                      <a:pPr indent="0" lvl="0" marL="114300" marR="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Forwarding</a:t>
                      </a:r>
                      <a:endParaRPr sz="1200" u="none" cap="none" strike="noStrike">
                        <a:solidFill>
                          <a:schemeClr val="dk1"/>
                        </a:solidFill>
                        <a:latin typeface="Calibri"/>
                        <a:ea typeface="Calibri"/>
                        <a:cs typeface="Calibri"/>
                        <a:sym typeface="Calibri"/>
                      </a:endParaRPr>
                    </a:p>
                  </a:txBody>
                  <a:tcPr marT="76200" marB="76200" marR="76200" marL="76200" anchor="ctr"/>
                </a:tc>
                <a:tc>
                  <a:txBody>
                    <a:bodyPr/>
                    <a:lstStyle/>
                    <a:p>
                      <a:pPr indent="0" lvl="0" marL="0" marR="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The caller was successfully connected to the system and the forwarded destination party did not pick up the call</a:t>
                      </a:r>
                      <a:endParaRPr sz="1200" u="none" cap="none" strike="noStrike">
                        <a:solidFill>
                          <a:schemeClr val="dk1"/>
                        </a:solidFill>
                        <a:latin typeface="Calibri"/>
                        <a:ea typeface="Calibri"/>
                        <a:cs typeface="Calibri"/>
                        <a:sym typeface="Calibri"/>
                      </a:endParaRPr>
                    </a:p>
                  </a:txBody>
                  <a:tcPr marT="76200" marB="76200" marR="76200" marL="76200" anchor="ctr"/>
                </a:tc>
              </a:tr>
              <a:tr h="381000">
                <a:tc rowSpan="3">
                  <a:txBody>
                    <a:bodyPr/>
                    <a:lstStyle/>
                    <a:p>
                      <a:pPr indent="0" lvl="0" marL="76200" marR="76200" rtl="0" algn="l">
                        <a:lnSpc>
                          <a:spcPct val="115000"/>
                        </a:lnSpc>
                        <a:spcBef>
                          <a:spcPts val="0"/>
                        </a:spcBef>
                        <a:spcAft>
                          <a:spcPts val="0"/>
                        </a:spcAft>
                        <a:buClr>
                          <a:srgbClr val="000000"/>
                        </a:buClr>
                        <a:buSzPts val="1200"/>
                        <a:buFont typeface="Arial"/>
                        <a:buNone/>
                      </a:pPr>
                      <a:r>
                        <a:rPr b="1" lang="en-US" sz="1200" u="none" cap="none" strike="noStrike">
                          <a:solidFill>
                            <a:schemeClr val="dk1"/>
                          </a:solidFill>
                          <a:latin typeface="Calibri"/>
                          <a:ea typeface="Calibri"/>
                          <a:cs typeface="Calibri"/>
                          <a:sym typeface="Calibri"/>
                        </a:rPr>
                        <a:t>Busy</a:t>
                      </a:r>
                      <a:endParaRPr b="1" sz="1200" u="none" cap="none" strike="noStrike">
                        <a:solidFill>
                          <a:schemeClr val="dk1"/>
                        </a:solidFill>
                        <a:latin typeface="Calibri"/>
                        <a:ea typeface="Calibri"/>
                        <a:cs typeface="Calibri"/>
                        <a:sym typeface="Calibri"/>
                      </a:endParaRPr>
                    </a:p>
                  </a:txBody>
                  <a:tcPr marT="91425" marB="91425" marR="91425" marL="91425" anchor="ctr"/>
                </a:tc>
                <a:tc>
                  <a:txBody>
                    <a:bodyPr/>
                    <a:lstStyle/>
                    <a:p>
                      <a:pPr indent="0" lvl="0" marL="114300" marR="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Incoming</a:t>
                      </a:r>
                      <a:endParaRPr sz="1200" u="none" cap="none" strike="noStrike">
                        <a:solidFill>
                          <a:schemeClr val="dk1"/>
                        </a:solidFill>
                        <a:latin typeface="Calibri"/>
                        <a:ea typeface="Calibri"/>
                        <a:cs typeface="Calibri"/>
                        <a:sym typeface="Calibri"/>
                      </a:endParaRPr>
                    </a:p>
                  </a:txBody>
                  <a:tcPr marT="76200" marB="76200" marR="76200" marL="76200" anchor="ctr"/>
                </a:tc>
                <a:tc>
                  <a:txBody>
                    <a:bodyPr/>
                    <a:lstStyle/>
                    <a:p>
                      <a:pPr indent="0" lvl="0" marL="0" marR="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The destination party of the incoming call was on the another call or rejected it</a:t>
                      </a:r>
                      <a:endParaRPr sz="1200" u="none" cap="none" strike="noStrike">
                        <a:solidFill>
                          <a:schemeClr val="dk1"/>
                        </a:solidFill>
                        <a:latin typeface="Calibri"/>
                        <a:ea typeface="Calibri"/>
                        <a:cs typeface="Calibri"/>
                        <a:sym typeface="Calibri"/>
                      </a:endParaRPr>
                    </a:p>
                  </a:txBody>
                  <a:tcPr marT="76200" marB="76200" marR="76200" marL="76200" anchor="ctr"/>
                </a:tc>
              </a:tr>
              <a:tr h="280325">
                <a:tc vMerge="1"/>
                <a:tc>
                  <a:txBody>
                    <a:bodyPr/>
                    <a:lstStyle/>
                    <a:p>
                      <a:pPr indent="0" lvl="0" marL="114300" marR="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Outgoing</a:t>
                      </a:r>
                      <a:endParaRPr sz="1200" u="none" cap="none" strike="noStrike">
                        <a:solidFill>
                          <a:schemeClr val="dk1"/>
                        </a:solidFill>
                        <a:latin typeface="Calibri"/>
                        <a:ea typeface="Calibri"/>
                        <a:cs typeface="Calibri"/>
                        <a:sym typeface="Calibri"/>
                      </a:endParaRPr>
                    </a:p>
                  </a:txBody>
                  <a:tcPr marT="76200" marB="76200" marR="76200" marL="76200" anchor="ctr"/>
                </a:tc>
                <a:tc>
                  <a:txBody>
                    <a:bodyPr/>
                    <a:lstStyle/>
                    <a:p>
                      <a:pPr indent="0" lvl="0" marL="0" marR="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The destination party of the outgoing call was on the another call or rejected it</a:t>
                      </a:r>
                      <a:endParaRPr i="1" sz="1200" u="none" cap="none" strike="noStrike">
                        <a:solidFill>
                          <a:schemeClr val="dk1"/>
                        </a:solidFill>
                        <a:latin typeface="Calibri"/>
                        <a:ea typeface="Calibri"/>
                        <a:cs typeface="Calibri"/>
                        <a:sym typeface="Calibri"/>
                      </a:endParaRPr>
                    </a:p>
                  </a:txBody>
                  <a:tcPr marT="76200" marB="76200" marR="76200" marL="76200" anchor="ctr"/>
                </a:tc>
              </a:tr>
              <a:tr h="381000">
                <a:tc vMerge="1"/>
                <a:tc>
                  <a:txBody>
                    <a:bodyPr/>
                    <a:lstStyle/>
                    <a:p>
                      <a:pPr indent="0" lvl="0" marL="114300" marR="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Forwarding</a:t>
                      </a:r>
                      <a:endParaRPr sz="1200" u="none" cap="none" strike="noStrike">
                        <a:solidFill>
                          <a:schemeClr val="dk1"/>
                        </a:solidFill>
                        <a:latin typeface="Calibri"/>
                        <a:ea typeface="Calibri"/>
                        <a:cs typeface="Calibri"/>
                        <a:sym typeface="Calibri"/>
                      </a:endParaRPr>
                    </a:p>
                  </a:txBody>
                  <a:tcPr marT="76200" marB="76200" marR="76200" marL="76200" anchor="ctr"/>
                </a:tc>
                <a:tc>
                  <a:txBody>
                    <a:bodyPr/>
                    <a:lstStyle/>
                    <a:p>
                      <a:pPr indent="0" lvl="0" marL="0" marR="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The destination party of the forwarding call was on the another call or rejected it</a:t>
                      </a:r>
                      <a:endParaRPr sz="1200" u="none" cap="none" strike="noStrike">
                        <a:solidFill>
                          <a:schemeClr val="dk1"/>
                        </a:solidFill>
                        <a:latin typeface="Calibri"/>
                        <a:ea typeface="Calibri"/>
                        <a:cs typeface="Calibri"/>
                        <a:sym typeface="Calibri"/>
                      </a:endParaRPr>
                    </a:p>
                  </a:txBody>
                  <a:tcPr marT="76200" marB="76200" marR="76200" marL="76200" anchor="ctr"/>
                </a:tc>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1" name="Shape 1341"/>
        <p:cNvGrpSpPr/>
        <p:nvPr/>
      </p:nvGrpSpPr>
      <p:grpSpPr>
        <a:xfrm>
          <a:off x="0" y="0"/>
          <a:ext cx="0" cy="0"/>
          <a:chOff x="0" y="0"/>
          <a:chExt cx="0" cy="0"/>
        </a:xfrm>
      </p:grpSpPr>
      <p:sp>
        <p:nvSpPr>
          <p:cNvPr id="1342" name="Google Shape;1342;p44"/>
          <p:cNvSpPr txBox="1"/>
          <p:nvPr/>
        </p:nvSpPr>
        <p:spPr>
          <a:xfrm>
            <a:off x="208025" y="166500"/>
            <a:ext cx="10284600" cy="737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Communication Hub </a:t>
            </a:r>
            <a:r>
              <a:rPr b="0" i="0" lang="en-US" sz="2800" u="none" cap="none" strike="noStrike">
                <a:solidFill>
                  <a:schemeClr val="dk1"/>
                </a:solidFill>
                <a:latin typeface="Arial"/>
                <a:ea typeface="Arial"/>
                <a:cs typeface="Arial"/>
                <a:sym typeface="Arial"/>
              </a:rPr>
              <a:t>&lt;Call History&gt;</a:t>
            </a:r>
            <a:endParaRPr b="0" i="0" sz="4400" u="none" cap="none" strike="noStrike">
              <a:solidFill>
                <a:schemeClr val="dk1"/>
              </a:solidFill>
              <a:latin typeface="Arial"/>
              <a:ea typeface="Arial"/>
              <a:cs typeface="Arial"/>
              <a:sym typeface="Arial"/>
            </a:endParaRPr>
          </a:p>
        </p:txBody>
      </p:sp>
      <p:graphicFrame>
        <p:nvGraphicFramePr>
          <p:cNvPr id="1343" name="Google Shape;1343;p44"/>
          <p:cNvGraphicFramePr/>
          <p:nvPr/>
        </p:nvGraphicFramePr>
        <p:xfrm>
          <a:off x="329900" y="903600"/>
          <a:ext cx="3000000" cy="3000000"/>
        </p:xfrm>
        <a:graphic>
          <a:graphicData uri="http://schemas.openxmlformats.org/drawingml/2006/table">
            <a:tbl>
              <a:tblPr>
                <a:noFill/>
                <a:tableStyleId>{93D811B9-6CB8-4CA4-A55E-563EB61F6A47}</a:tableStyleId>
              </a:tblPr>
              <a:tblGrid>
                <a:gridCol w="1076750"/>
                <a:gridCol w="1888950"/>
                <a:gridCol w="8566500"/>
              </a:tblGrid>
              <a:tr h="381000">
                <a:tc>
                  <a:txBody>
                    <a:bodyPr/>
                    <a:lstStyle/>
                    <a:p>
                      <a:pPr indent="0" lvl="0" marL="76200" marR="76200" rtl="0" algn="l">
                        <a:lnSpc>
                          <a:spcPct val="115000"/>
                        </a:lnSpc>
                        <a:spcBef>
                          <a:spcPts val="0"/>
                        </a:spcBef>
                        <a:spcAft>
                          <a:spcPts val="0"/>
                        </a:spcAft>
                        <a:buClr>
                          <a:schemeClr val="dk1"/>
                        </a:buClr>
                        <a:buSzPts val="1100"/>
                        <a:buFont typeface="Arial"/>
                        <a:buNone/>
                      </a:pPr>
                      <a:r>
                        <a:rPr b="1" lang="en-US" sz="1200" u="none" cap="none" strike="noStrike">
                          <a:solidFill>
                            <a:schemeClr val="dk1"/>
                          </a:solidFill>
                          <a:latin typeface="Calibri"/>
                          <a:ea typeface="Calibri"/>
                          <a:cs typeface="Calibri"/>
                          <a:sym typeface="Calibri"/>
                        </a:rPr>
                        <a:t>Result</a:t>
                      </a:r>
                      <a:endParaRPr b="1" sz="1200" u="none" cap="none" strike="noStrike">
                        <a:solidFill>
                          <a:schemeClr val="dk1"/>
                        </a:solidFill>
                        <a:latin typeface="Calibri"/>
                        <a:ea typeface="Calibri"/>
                        <a:cs typeface="Calibri"/>
                        <a:sym typeface="Calibri"/>
                      </a:endParaRPr>
                    </a:p>
                  </a:txBody>
                  <a:tcPr marT="91425" marB="91425" marR="91425" marL="91425" anchor="ctr"/>
                </a:tc>
                <a:tc>
                  <a:txBody>
                    <a:bodyPr/>
                    <a:lstStyle/>
                    <a:p>
                      <a:pPr indent="0" lvl="0" marL="76200" marR="76200" rtl="0" algn="l">
                        <a:lnSpc>
                          <a:spcPct val="115000"/>
                        </a:lnSpc>
                        <a:spcBef>
                          <a:spcPts val="0"/>
                        </a:spcBef>
                        <a:spcAft>
                          <a:spcPts val="0"/>
                        </a:spcAft>
                        <a:buClr>
                          <a:srgbClr val="000000"/>
                        </a:buClr>
                        <a:buSzPts val="1200"/>
                        <a:buFont typeface="Arial"/>
                        <a:buNone/>
                      </a:pPr>
                      <a:r>
                        <a:rPr b="1" lang="en-US" sz="1200" u="none" cap="none" strike="noStrike">
                          <a:solidFill>
                            <a:schemeClr val="dk1"/>
                          </a:solidFill>
                          <a:latin typeface="Calibri"/>
                          <a:ea typeface="Calibri"/>
                          <a:cs typeface="Calibri"/>
                          <a:sym typeface="Calibri"/>
                        </a:rPr>
                        <a:t>Call Type</a:t>
                      </a:r>
                      <a:endParaRPr b="1" sz="1200" u="none" cap="none" strike="noStrike">
                        <a:solidFill>
                          <a:schemeClr val="dk1"/>
                        </a:solidFill>
                        <a:latin typeface="Calibri"/>
                        <a:ea typeface="Calibri"/>
                        <a:cs typeface="Calibri"/>
                        <a:sym typeface="Calibri"/>
                      </a:endParaRPr>
                    </a:p>
                  </a:txBody>
                  <a:tcPr marT="91425" marB="91425" marR="91425" marL="91425" anchor="ctr"/>
                </a:tc>
                <a:tc>
                  <a:txBody>
                    <a:bodyPr/>
                    <a:lstStyle/>
                    <a:p>
                      <a:pPr indent="0" lvl="0" marL="76200" marR="76200" rtl="0" algn="l">
                        <a:lnSpc>
                          <a:spcPct val="115000"/>
                        </a:lnSpc>
                        <a:spcBef>
                          <a:spcPts val="0"/>
                        </a:spcBef>
                        <a:spcAft>
                          <a:spcPts val="0"/>
                        </a:spcAft>
                        <a:buClr>
                          <a:srgbClr val="000000"/>
                        </a:buClr>
                        <a:buSzPts val="1200"/>
                        <a:buFont typeface="Arial"/>
                        <a:buNone/>
                      </a:pPr>
                      <a:r>
                        <a:rPr b="1" lang="en-US" sz="1200" u="none" cap="none" strike="noStrike">
                          <a:solidFill>
                            <a:schemeClr val="dk1"/>
                          </a:solidFill>
                          <a:latin typeface="Calibri"/>
                          <a:ea typeface="Calibri"/>
                          <a:cs typeface="Calibri"/>
                          <a:sym typeface="Calibri"/>
                        </a:rPr>
                        <a:t>Determination Method</a:t>
                      </a:r>
                      <a:endParaRPr b="1" sz="1200" u="none" cap="none" strike="noStrike">
                        <a:solidFill>
                          <a:schemeClr val="dk1"/>
                        </a:solidFill>
                        <a:latin typeface="Calibri"/>
                        <a:ea typeface="Calibri"/>
                        <a:cs typeface="Calibri"/>
                        <a:sym typeface="Calibri"/>
                      </a:endParaRPr>
                    </a:p>
                  </a:txBody>
                  <a:tcPr marT="91425" marB="91425" marR="91425" marL="91425" anchor="ctr"/>
                </a:tc>
              </a:tr>
              <a:tr h="966225">
                <a:tc rowSpan="3">
                  <a:txBody>
                    <a:bodyPr/>
                    <a:lstStyle/>
                    <a:p>
                      <a:pPr indent="0" lvl="0" marL="76200" marR="76200" rtl="0" algn="l">
                        <a:lnSpc>
                          <a:spcPct val="115000"/>
                        </a:lnSpc>
                        <a:spcBef>
                          <a:spcPts val="0"/>
                        </a:spcBef>
                        <a:spcAft>
                          <a:spcPts val="0"/>
                        </a:spcAft>
                        <a:buClr>
                          <a:srgbClr val="000000"/>
                        </a:buClr>
                        <a:buSzPts val="1200"/>
                        <a:buFont typeface="Arial"/>
                        <a:buNone/>
                      </a:pPr>
                      <a:r>
                        <a:rPr b="1" lang="en-US" sz="1200" u="none" cap="none" strike="noStrike">
                          <a:solidFill>
                            <a:schemeClr val="dk1"/>
                          </a:solidFill>
                          <a:latin typeface="Calibri"/>
                          <a:ea typeface="Calibri"/>
                          <a:cs typeface="Calibri"/>
                          <a:sym typeface="Calibri"/>
                        </a:rPr>
                        <a:t>Cancel</a:t>
                      </a:r>
                      <a:endParaRPr b="1" sz="1200" u="none" cap="none" strike="noStrike">
                        <a:solidFill>
                          <a:schemeClr val="dk1"/>
                        </a:solidFill>
                        <a:latin typeface="Calibri"/>
                        <a:ea typeface="Calibri"/>
                        <a:cs typeface="Calibri"/>
                        <a:sym typeface="Calibri"/>
                      </a:endParaRPr>
                    </a:p>
                  </a:txBody>
                  <a:tcPr marT="91425" marB="91425" marR="91425" marL="91425" anchor="ctr">
                    <a:lnB cap="flat" cmpd="sng" w="9525">
                      <a:solidFill>
                        <a:srgbClr val="999999"/>
                      </a:solidFill>
                      <a:prstDash val="solid"/>
                      <a:round/>
                      <a:headEnd len="sm" w="sm" type="none"/>
                      <a:tailEnd len="sm" w="sm" type="none"/>
                    </a:lnB>
                  </a:tcPr>
                </a:tc>
                <a:tc>
                  <a:txBody>
                    <a:bodyPr/>
                    <a:lstStyle/>
                    <a:p>
                      <a:pPr indent="0" lvl="0" marL="76200" marR="7620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Incoming</a:t>
                      </a:r>
                      <a:endParaRPr sz="1200" u="none" cap="none" strike="noStrike">
                        <a:solidFill>
                          <a:schemeClr val="dk1"/>
                        </a:solidFill>
                        <a:latin typeface="Calibri"/>
                        <a:ea typeface="Calibri"/>
                        <a:cs typeface="Calibri"/>
                        <a:sym typeface="Calibri"/>
                      </a:endParaRPr>
                    </a:p>
                  </a:txBody>
                  <a:tcPr marT="76200" marB="76200" marR="76200" marL="76200" anchor="ctr"/>
                </a:tc>
                <a:tc>
                  <a:txBody>
                    <a:bodyPr/>
                    <a:lstStyle/>
                    <a:p>
                      <a:pPr indent="-304800" lvl="0" marL="457200" marR="76200" rtl="0" algn="l">
                        <a:lnSpc>
                          <a:spcPct val="115000"/>
                        </a:lnSpc>
                        <a:spcBef>
                          <a:spcPts val="0"/>
                        </a:spcBef>
                        <a:spcAft>
                          <a:spcPts val="0"/>
                        </a:spcAft>
                        <a:buClr>
                          <a:schemeClr val="dk1"/>
                        </a:buClr>
                        <a:buSzPts val="1200"/>
                        <a:buFont typeface="Calibri"/>
                        <a:buChar char="●"/>
                      </a:pPr>
                      <a:r>
                        <a:rPr lang="en-US" sz="1200" u="none" cap="none" strike="noStrike">
                          <a:solidFill>
                            <a:schemeClr val="dk1"/>
                          </a:solidFill>
                          <a:latin typeface="Calibri"/>
                          <a:ea typeface="Calibri"/>
                          <a:cs typeface="Calibri"/>
                          <a:sym typeface="Calibri"/>
                        </a:rPr>
                        <a:t>The incoming call was successfully connected to the destination, but hung up before the agent picked up </a:t>
                      </a:r>
                      <a:endParaRPr sz="1200" u="none" cap="none" strike="noStrike">
                        <a:solidFill>
                          <a:schemeClr val="dk1"/>
                        </a:solidFill>
                        <a:latin typeface="Calibri"/>
                        <a:ea typeface="Calibri"/>
                        <a:cs typeface="Calibri"/>
                        <a:sym typeface="Calibri"/>
                      </a:endParaRPr>
                    </a:p>
                    <a:p>
                      <a:pPr indent="-304800" lvl="0" marL="457200" marR="76200" rtl="0" algn="l">
                        <a:lnSpc>
                          <a:spcPct val="115000"/>
                        </a:lnSpc>
                        <a:spcBef>
                          <a:spcPts val="0"/>
                        </a:spcBef>
                        <a:spcAft>
                          <a:spcPts val="0"/>
                        </a:spcAft>
                        <a:buClr>
                          <a:schemeClr val="dk1"/>
                        </a:buClr>
                        <a:buSzPts val="1200"/>
                        <a:buFont typeface="Calibri"/>
                        <a:buChar char="●"/>
                      </a:pPr>
                      <a:r>
                        <a:rPr lang="en-US" sz="1200" u="none" cap="none" strike="noStrike">
                          <a:solidFill>
                            <a:schemeClr val="dk1"/>
                          </a:solidFill>
                          <a:latin typeface="Calibri"/>
                          <a:ea typeface="Calibri"/>
                          <a:cs typeface="Calibri"/>
                          <a:sym typeface="Calibri"/>
                        </a:rPr>
                        <a:t>The incoming call was successfully connected to the destination but then the system received cancel request from agent’s device, telco provider,... before the agent picked up</a:t>
                      </a:r>
                      <a:endParaRPr sz="1200" u="none" cap="none" strike="noStrike">
                        <a:solidFill>
                          <a:schemeClr val="dk1"/>
                        </a:solidFill>
                        <a:latin typeface="Calibri"/>
                        <a:ea typeface="Calibri"/>
                        <a:cs typeface="Calibri"/>
                        <a:sym typeface="Calibri"/>
                      </a:endParaRPr>
                    </a:p>
                    <a:p>
                      <a:pPr indent="-304800" lvl="0" marL="457200" marR="76200" rtl="0" algn="l">
                        <a:lnSpc>
                          <a:spcPct val="115000"/>
                        </a:lnSpc>
                        <a:spcBef>
                          <a:spcPts val="0"/>
                        </a:spcBef>
                        <a:spcAft>
                          <a:spcPts val="0"/>
                        </a:spcAft>
                        <a:buClr>
                          <a:schemeClr val="dk1"/>
                        </a:buClr>
                        <a:buSzPts val="1200"/>
                        <a:buFont typeface="Calibri"/>
                        <a:buChar char="●"/>
                      </a:pPr>
                      <a:r>
                        <a:rPr lang="en-US" sz="1200" u="none" cap="none" strike="noStrike">
                          <a:solidFill>
                            <a:schemeClr val="dk1"/>
                          </a:solidFill>
                          <a:latin typeface="Calibri"/>
                          <a:ea typeface="Calibri"/>
                          <a:cs typeface="Calibri"/>
                          <a:sym typeface="Calibri"/>
                        </a:rPr>
                        <a:t>Non-working hour/Public Holiday, predefined </a:t>
                      </a:r>
                      <a:r>
                        <a:rPr b="1" lang="en-US" sz="1200" u="none" cap="none" strike="noStrike">
                          <a:solidFill>
                            <a:schemeClr val="dk1"/>
                          </a:solidFill>
                          <a:latin typeface="Calibri"/>
                          <a:ea typeface="Calibri"/>
                          <a:cs typeface="Calibri"/>
                          <a:sym typeface="Calibri"/>
                        </a:rPr>
                        <a:t>Action</a:t>
                      </a:r>
                      <a:r>
                        <a:rPr lang="en-US" sz="1200" u="none" cap="none" strike="noStrike">
                          <a:solidFill>
                            <a:schemeClr val="dk1"/>
                          </a:solidFill>
                          <a:latin typeface="Calibri"/>
                          <a:ea typeface="Calibri"/>
                          <a:cs typeface="Calibri"/>
                          <a:sym typeface="Calibri"/>
                        </a:rPr>
                        <a:t> = </a:t>
                      </a:r>
                      <a:r>
                        <a:rPr b="1" lang="en-US" sz="1200" u="none" cap="none" strike="noStrike">
                          <a:solidFill>
                            <a:schemeClr val="dk1"/>
                          </a:solidFill>
                          <a:latin typeface="Calibri"/>
                          <a:ea typeface="Calibri"/>
                          <a:cs typeface="Calibri"/>
                          <a:sym typeface="Calibri"/>
                        </a:rPr>
                        <a:t>Hang Up</a:t>
                      </a:r>
                      <a:r>
                        <a:rPr lang="en-US" sz="1200" u="none" cap="none" strike="noStrike">
                          <a:solidFill>
                            <a:schemeClr val="dk1"/>
                          </a:solidFill>
                          <a:latin typeface="Calibri"/>
                          <a:ea typeface="Calibri"/>
                          <a:cs typeface="Calibri"/>
                          <a:sym typeface="Calibri"/>
                        </a:rPr>
                        <a:t>. </a:t>
                      </a:r>
                      <a:endParaRPr sz="1200" u="none" cap="none" strike="noStrike">
                        <a:solidFill>
                          <a:schemeClr val="dk1"/>
                        </a:solidFill>
                        <a:latin typeface="Calibri"/>
                        <a:ea typeface="Calibri"/>
                        <a:cs typeface="Calibri"/>
                        <a:sym typeface="Calibri"/>
                      </a:endParaRPr>
                    </a:p>
                  </a:txBody>
                  <a:tcPr marT="76200" marB="76200" marR="76200" marL="76200" anchor="ctr"/>
                </a:tc>
              </a:tr>
              <a:tr h="966225">
                <a:tc vMerge="1"/>
                <a:tc>
                  <a:txBody>
                    <a:bodyPr/>
                    <a:lstStyle/>
                    <a:p>
                      <a:pPr indent="0" lvl="0" marL="76200" marR="76200" rtl="0" algn="l">
                        <a:lnSpc>
                          <a:spcPct val="115000"/>
                        </a:lnSpc>
                        <a:spcBef>
                          <a:spcPts val="0"/>
                        </a:spcBef>
                        <a:spcAft>
                          <a:spcPts val="0"/>
                        </a:spcAft>
                        <a:buClr>
                          <a:schemeClr val="dk1"/>
                        </a:buClr>
                        <a:buSzPts val="1100"/>
                        <a:buFont typeface="Arial"/>
                        <a:buNone/>
                      </a:pPr>
                      <a:r>
                        <a:rPr lang="en-US" sz="1200" u="none" cap="none" strike="noStrike">
                          <a:solidFill>
                            <a:schemeClr val="dk1"/>
                          </a:solidFill>
                          <a:latin typeface="Calibri"/>
                          <a:ea typeface="Calibri"/>
                          <a:cs typeface="Calibri"/>
                          <a:sym typeface="Calibri"/>
                        </a:rPr>
                        <a:t>Forwarding</a:t>
                      </a:r>
                      <a:endParaRPr sz="1200" u="none" cap="none" strike="noStrike">
                        <a:solidFill>
                          <a:schemeClr val="dk1"/>
                        </a:solidFill>
                        <a:latin typeface="Calibri"/>
                        <a:ea typeface="Calibri"/>
                        <a:cs typeface="Calibri"/>
                        <a:sym typeface="Calibri"/>
                      </a:endParaRPr>
                    </a:p>
                  </a:txBody>
                  <a:tcPr marT="76200" marB="76200" marR="76200" marL="76200" anchor="ctr"/>
                </a:tc>
                <a:tc>
                  <a:txBody>
                    <a:bodyPr/>
                    <a:lstStyle/>
                    <a:p>
                      <a:pPr indent="-304800" lvl="0" marL="457200" marR="76200" rtl="0" algn="l">
                        <a:lnSpc>
                          <a:spcPct val="115000"/>
                        </a:lnSpc>
                        <a:spcBef>
                          <a:spcPts val="0"/>
                        </a:spcBef>
                        <a:spcAft>
                          <a:spcPts val="0"/>
                        </a:spcAft>
                        <a:buClr>
                          <a:schemeClr val="dk1"/>
                        </a:buClr>
                        <a:buSzPts val="1200"/>
                        <a:buFont typeface="Calibri"/>
                        <a:buChar char="●"/>
                      </a:pPr>
                      <a:r>
                        <a:rPr lang="en-US" sz="1200" u="none" cap="none" strike="noStrike">
                          <a:solidFill>
                            <a:schemeClr val="dk1"/>
                          </a:solidFill>
                          <a:latin typeface="Calibri"/>
                          <a:ea typeface="Calibri"/>
                          <a:cs typeface="Calibri"/>
                          <a:sym typeface="Calibri"/>
                        </a:rPr>
                        <a:t>The incoming call was successfully forwarded to the external destination but hung up before the forwarded destination picked up </a:t>
                      </a:r>
                      <a:endParaRPr sz="1200" u="none" cap="none" strike="noStrike">
                        <a:solidFill>
                          <a:schemeClr val="dk1"/>
                        </a:solidFill>
                        <a:latin typeface="Calibri"/>
                        <a:ea typeface="Calibri"/>
                        <a:cs typeface="Calibri"/>
                        <a:sym typeface="Calibri"/>
                      </a:endParaRPr>
                    </a:p>
                    <a:p>
                      <a:pPr indent="-304800" lvl="0" marL="457200" marR="76200" rtl="0" algn="l">
                        <a:lnSpc>
                          <a:spcPct val="115000"/>
                        </a:lnSpc>
                        <a:spcBef>
                          <a:spcPts val="0"/>
                        </a:spcBef>
                        <a:spcAft>
                          <a:spcPts val="0"/>
                        </a:spcAft>
                        <a:buClr>
                          <a:schemeClr val="dk1"/>
                        </a:buClr>
                        <a:buSzPts val="1200"/>
                        <a:buFont typeface="Calibri"/>
                        <a:buChar char="●"/>
                      </a:pPr>
                      <a:r>
                        <a:rPr lang="en-US" sz="1200" u="none" cap="none" strike="noStrike">
                          <a:solidFill>
                            <a:schemeClr val="dk1"/>
                          </a:solidFill>
                          <a:latin typeface="Calibri"/>
                          <a:ea typeface="Calibri"/>
                          <a:cs typeface="Calibri"/>
                          <a:sym typeface="Calibri"/>
                        </a:rPr>
                        <a:t>The incoming call successfully forwarded to the external destination but then the system received cancel request from agent’s app, telco provider,... before the agent picked up</a:t>
                      </a:r>
                      <a:endParaRPr sz="1200" u="none" cap="none" strike="noStrike">
                        <a:solidFill>
                          <a:schemeClr val="dk1"/>
                        </a:solidFill>
                        <a:latin typeface="Calibri"/>
                        <a:ea typeface="Calibri"/>
                        <a:cs typeface="Calibri"/>
                        <a:sym typeface="Calibri"/>
                      </a:endParaRPr>
                    </a:p>
                  </a:txBody>
                  <a:tcPr marT="76200" marB="76200" marR="76200" marL="76200" anchor="ctr"/>
                </a:tc>
              </a:tr>
              <a:tr h="381000">
                <a:tc vMerge="1"/>
                <a:tc>
                  <a:txBody>
                    <a:bodyPr/>
                    <a:lstStyle/>
                    <a:p>
                      <a:pPr indent="0" lvl="0" marL="76200" marR="7620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Outgoing</a:t>
                      </a:r>
                      <a:endParaRPr sz="1200" u="none" cap="none" strike="noStrike">
                        <a:solidFill>
                          <a:schemeClr val="dk1"/>
                        </a:solidFill>
                        <a:latin typeface="Calibri"/>
                        <a:ea typeface="Calibri"/>
                        <a:cs typeface="Calibri"/>
                        <a:sym typeface="Calibri"/>
                      </a:endParaRPr>
                    </a:p>
                  </a:txBody>
                  <a:tcPr marT="76200" marB="76200" marR="76200" marL="76200" anchor="ctr">
                    <a:lnB cap="flat" cmpd="sng" w="9525">
                      <a:solidFill>
                        <a:srgbClr val="999999"/>
                      </a:solidFill>
                      <a:prstDash val="solid"/>
                      <a:round/>
                      <a:headEnd len="sm" w="sm" type="none"/>
                      <a:tailEnd len="sm" w="sm" type="none"/>
                    </a:lnB>
                  </a:tcPr>
                </a:tc>
                <a:tc>
                  <a:txBody>
                    <a:bodyPr/>
                    <a:lstStyle/>
                    <a:p>
                      <a:pPr indent="0" lvl="0" marL="76200" marR="7620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The caller of the outgoing call cancelled the call before the destination picked up </a:t>
                      </a:r>
                      <a:endParaRPr sz="1200" u="none" cap="none" strike="noStrike">
                        <a:solidFill>
                          <a:schemeClr val="dk1"/>
                        </a:solidFill>
                        <a:latin typeface="Calibri"/>
                        <a:ea typeface="Calibri"/>
                        <a:cs typeface="Calibri"/>
                        <a:sym typeface="Calibri"/>
                      </a:endParaRPr>
                    </a:p>
                  </a:txBody>
                  <a:tcPr marT="76200" marB="76200" marR="76200" marL="76200" anchor="ctr">
                    <a:lnB cap="flat" cmpd="sng" w="9525">
                      <a:solidFill>
                        <a:srgbClr val="999999"/>
                      </a:solidFill>
                      <a:prstDash val="solid"/>
                      <a:round/>
                      <a:headEnd len="sm" w="sm" type="none"/>
                      <a:tailEnd len="sm" w="sm" type="none"/>
                    </a:lnB>
                  </a:tcPr>
                </a:tc>
              </a:tr>
              <a:tr h="621800">
                <a:tc rowSpan="2">
                  <a:txBody>
                    <a:bodyPr/>
                    <a:lstStyle/>
                    <a:p>
                      <a:pPr indent="0" lvl="0" marL="0" marR="76200" rtl="0" algn="l">
                        <a:lnSpc>
                          <a:spcPct val="115000"/>
                        </a:lnSpc>
                        <a:spcBef>
                          <a:spcPts val="0"/>
                        </a:spcBef>
                        <a:spcAft>
                          <a:spcPts val="0"/>
                        </a:spcAft>
                        <a:buClr>
                          <a:srgbClr val="000000"/>
                        </a:buClr>
                        <a:buSzPts val="1200"/>
                        <a:buFont typeface="Arial"/>
                        <a:buNone/>
                      </a:pPr>
                      <a:r>
                        <a:rPr b="1" lang="en-US" sz="1200" u="none" cap="none" strike="noStrike">
                          <a:solidFill>
                            <a:schemeClr val="dk1"/>
                          </a:solidFill>
                          <a:latin typeface="Calibri"/>
                          <a:ea typeface="Calibri"/>
                          <a:cs typeface="Calibri"/>
                          <a:sym typeface="Calibri"/>
                        </a:rPr>
                        <a:t>Blocked</a:t>
                      </a:r>
                      <a:endParaRPr b="1" sz="1200" u="none" cap="none" strike="noStrike">
                        <a:solidFill>
                          <a:schemeClr val="dk1"/>
                        </a:solidFill>
                        <a:latin typeface="Calibri"/>
                        <a:ea typeface="Calibri"/>
                        <a:cs typeface="Calibri"/>
                        <a:sym typeface="Calibri"/>
                      </a:endParaRPr>
                    </a:p>
                  </a:txBody>
                  <a:tcPr marT="114300" marB="114300" marR="228600" marL="22860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7620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Incoming</a:t>
                      </a:r>
                      <a:endParaRPr sz="1200" u="none" cap="none" strike="noStrike">
                        <a:solidFill>
                          <a:schemeClr val="dk1"/>
                        </a:solidFill>
                        <a:latin typeface="Calibri"/>
                        <a:ea typeface="Calibri"/>
                        <a:cs typeface="Calibri"/>
                        <a:sym typeface="Calibri"/>
                      </a:endParaRPr>
                    </a:p>
                  </a:txBody>
                  <a:tcPr marT="114300" marB="114300" marR="228600" marL="22860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7620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The incoming call was blocked to connect to the users by their inbound call filter settings (reject anonymous calls or specific numbers).</a:t>
                      </a:r>
                      <a:endParaRPr sz="1200" u="none" cap="none" strike="noStrike">
                        <a:solidFill>
                          <a:schemeClr val="dk1"/>
                        </a:solidFill>
                        <a:latin typeface="Calibri"/>
                        <a:ea typeface="Calibri"/>
                        <a:cs typeface="Calibri"/>
                        <a:sym typeface="Calibri"/>
                      </a:endParaRPr>
                    </a:p>
                  </a:txBody>
                  <a:tcPr marT="114300" marB="114300" marR="228600" marL="22860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621800">
                <a:tc vMerge="1"/>
                <a:tc>
                  <a:txBody>
                    <a:bodyPr/>
                    <a:lstStyle/>
                    <a:p>
                      <a:pPr indent="0" lvl="0" marL="0" marR="7620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Outgoing</a:t>
                      </a:r>
                      <a:endParaRPr sz="1200" u="none" cap="none" strike="noStrike">
                        <a:solidFill>
                          <a:schemeClr val="dk1"/>
                        </a:solidFill>
                        <a:latin typeface="Calibri"/>
                        <a:ea typeface="Calibri"/>
                        <a:cs typeface="Calibri"/>
                        <a:sym typeface="Calibri"/>
                      </a:endParaRPr>
                    </a:p>
                  </a:txBody>
                  <a:tcPr marT="114300" marB="114300" marR="228600" marL="22860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7620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The outgoing call was blocked to connect to destination party by consent (DNC) or the organization’s outbound call rule.</a:t>
                      </a:r>
                      <a:endParaRPr sz="1200" u="none" cap="none" strike="noStrike">
                        <a:solidFill>
                          <a:schemeClr val="dk1"/>
                        </a:solidFill>
                        <a:latin typeface="Calibri"/>
                        <a:ea typeface="Calibri"/>
                        <a:cs typeface="Calibri"/>
                        <a:sym typeface="Calibri"/>
                      </a:endParaRPr>
                    </a:p>
                  </a:txBody>
                  <a:tcPr marT="114300" marB="114300" marR="228600" marL="22860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411475">
                <a:tc rowSpan="3">
                  <a:txBody>
                    <a:bodyPr/>
                    <a:lstStyle/>
                    <a:p>
                      <a:pPr indent="0" lvl="0" marL="0" marR="76200" rtl="0" algn="l">
                        <a:lnSpc>
                          <a:spcPct val="115000"/>
                        </a:lnSpc>
                        <a:spcBef>
                          <a:spcPts val="0"/>
                        </a:spcBef>
                        <a:spcAft>
                          <a:spcPts val="0"/>
                        </a:spcAft>
                        <a:buClr>
                          <a:srgbClr val="000000"/>
                        </a:buClr>
                        <a:buSzPts val="1200"/>
                        <a:buFont typeface="Arial"/>
                        <a:buNone/>
                      </a:pPr>
                      <a:r>
                        <a:rPr b="1" lang="en-US" sz="1200" u="none" cap="none" strike="noStrike">
                          <a:solidFill>
                            <a:schemeClr val="dk1"/>
                          </a:solidFill>
                          <a:latin typeface="Calibri"/>
                          <a:ea typeface="Calibri"/>
                          <a:cs typeface="Calibri"/>
                          <a:sym typeface="Calibri"/>
                        </a:rPr>
                        <a:t>Failed</a:t>
                      </a:r>
                      <a:endParaRPr b="1" sz="1200" u="none" cap="none" strike="noStrike">
                        <a:solidFill>
                          <a:schemeClr val="dk1"/>
                        </a:solidFill>
                        <a:latin typeface="Calibri"/>
                        <a:ea typeface="Calibri"/>
                        <a:cs typeface="Calibri"/>
                        <a:sym typeface="Calibri"/>
                      </a:endParaRPr>
                    </a:p>
                  </a:txBody>
                  <a:tcPr marT="114300" marB="114300" marR="228600" marL="22860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7620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Incoming</a:t>
                      </a:r>
                      <a:endParaRPr sz="1200" u="none" cap="none" strike="noStrike">
                        <a:solidFill>
                          <a:schemeClr val="dk1"/>
                        </a:solidFill>
                        <a:latin typeface="Calibri"/>
                        <a:ea typeface="Calibri"/>
                        <a:cs typeface="Calibri"/>
                        <a:sym typeface="Calibri"/>
                      </a:endParaRPr>
                    </a:p>
                  </a:txBody>
                  <a:tcPr marT="114300" marB="114300" marR="228600" marL="22860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7620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System failed to connect the destination party of the incoming call.</a:t>
                      </a:r>
                      <a:endParaRPr sz="1200" u="none" cap="none" strike="noStrike">
                        <a:solidFill>
                          <a:schemeClr val="dk1"/>
                        </a:solidFill>
                        <a:latin typeface="Calibri"/>
                        <a:ea typeface="Calibri"/>
                        <a:cs typeface="Calibri"/>
                        <a:sym typeface="Calibri"/>
                      </a:endParaRPr>
                    </a:p>
                  </a:txBody>
                  <a:tcPr marT="114300" marB="114300" marR="228600" marL="22860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832100">
                <a:tc vMerge="1"/>
                <a:tc>
                  <a:txBody>
                    <a:bodyPr/>
                    <a:lstStyle/>
                    <a:p>
                      <a:pPr indent="0" lvl="0" marL="0" marR="7620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Outgoing</a:t>
                      </a:r>
                      <a:endParaRPr sz="1200" u="none" cap="none" strike="noStrike">
                        <a:solidFill>
                          <a:schemeClr val="dk1"/>
                        </a:solidFill>
                        <a:latin typeface="Calibri"/>
                        <a:ea typeface="Calibri"/>
                        <a:cs typeface="Calibri"/>
                        <a:sym typeface="Calibri"/>
                      </a:endParaRPr>
                    </a:p>
                  </a:txBody>
                  <a:tcPr marT="114300" marB="114300" marR="228600" marL="22860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304800" lvl="0" marL="342900" marR="76200" rtl="0" algn="l">
                        <a:lnSpc>
                          <a:spcPct val="115000"/>
                        </a:lnSpc>
                        <a:spcBef>
                          <a:spcPts val="0"/>
                        </a:spcBef>
                        <a:spcAft>
                          <a:spcPts val="0"/>
                        </a:spcAft>
                        <a:buClr>
                          <a:schemeClr val="dk1"/>
                        </a:buClr>
                        <a:buSzPts val="1200"/>
                        <a:buFont typeface="Calibri"/>
                        <a:buChar char="●"/>
                      </a:pPr>
                      <a:r>
                        <a:rPr lang="en-US" sz="1200" u="none" cap="none" strike="noStrike">
                          <a:solidFill>
                            <a:schemeClr val="dk1"/>
                          </a:solidFill>
                          <a:latin typeface="Calibri"/>
                          <a:ea typeface="Calibri"/>
                          <a:cs typeface="Calibri"/>
                          <a:sym typeface="Calibri"/>
                        </a:rPr>
                        <a:t>System failed to connect the destination party of the outgoing call.</a:t>
                      </a:r>
                      <a:endParaRPr sz="1200" u="none" cap="none" strike="noStrike">
                        <a:solidFill>
                          <a:schemeClr val="dk1"/>
                        </a:solidFill>
                        <a:latin typeface="Calibri"/>
                        <a:ea typeface="Calibri"/>
                        <a:cs typeface="Calibri"/>
                        <a:sym typeface="Calibri"/>
                      </a:endParaRPr>
                    </a:p>
                    <a:p>
                      <a:pPr indent="-304800" lvl="0" marL="342900" marR="76200" rtl="0" algn="l">
                        <a:lnSpc>
                          <a:spcPct val="115000"/>
                        </a:lnSpc>
                        <a:spcBef>
                          <a:spcPts val="0"/>
                        </a:spcBef>
                        <a:spcAft>
                          <a:spcPts val="0"/>
                        </a:spcAft>
                        <a:buClr>
                          <a:schemeClr val="dk1"/>
                        </a:buClr>
                        <a:buSzPts val="1200"/>
                        <a:buFont typeface="Calibri"/>
                        <a:buChar char="●"/>
                      </a:pPr>
                      <a:r>
                        <a:rPr lang="en-US" sz="1200" u="none" cap="none" strike="noStrike">
                          <a:solidFill>
                            <a:schemeClr val="dk1"/>
                          </a:solidFill>
                          <a:latin typeface="Calibri"/>
                          <a:ea typeface="Calibri"/>
                          <a:cs typeface="Calibri"/>
                          <a:sym typeface="Calibri"/>
                        </a:rPr>
                        <a:t>There are some edge cases for the outgoing call to be marked as Failed, such as Internal Call is not allowed (enabled from the backend).</a:t>
                      </a:r>
                      <a:endParaRPr sz="1200" u="none" cap="none" strike="noStrike">
                        <a:solidFill>
                          <a:schemeClr val="dk1"/>
                        </a:solidFill>
                        <a:latin typeface="Calibri"/>
                        <a:ea typeface="Calibri"/>
                        <a:cs typeface="Calibri"/>
                        <a:sym typeface="Calibri"/>
                      </a:endParaRPr>
                    </a:p>
                  </a:txBody>
                  <a:tcPr marT="114300" marB="114300" marR="228600" marL="22860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411475">
                <a:tc vMerge="1"/>
                <a:tc>
                  <a:txBody>
                    <a:bodyPr/>
                    <a:lstStyle/>
                    <a:p>
                      <a:pPr indent="0" lvl="0" marL="0" marR="7620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Forwarding</a:t>
                      </a:r>
                      <a:endParaRPr sz="1200" u="none" cap="none" strike="noStrike">
                        <a:solidFill>
                          <a:schemeClr val="dk1"/>
                        </a:solidFill>
                        <a:latin typeface="Calibri"/>
                        <a:ea typeface="Calibri"/>
                        <a:cs typeface="Calibri"/>
                        <a:sym typeface="Calibri"/>
                      </a:endParaRPr>
                    </a:p>
                  </a:txBody>
                  <a:tcPr marT="114300" marB="114300" marR="228600" marL="22860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7620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System failed to forward the incoming call to the destination party</a:t>
                      </a:r>
                      <a:endParaRPr sz="1200" u="none" cap="none" strike="noStrike">
                        <a:solidFill>
                          <a:schemeClr val="dk1"/>
                        </a:solidFill>
                        <a:latin typeface="Calibri"/>
                        <a:ea typeface="Calibri"/>
                        <a:cs typeface="Calibri"/>
                        <a:sym typeface="Calibri"/>
                      </a:endParaRPr>
                    </a:p>
                  </a:txBody>
                  <a:tcPr marT="114300" marB="114300" marR="228600" marL="22860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p4"/>
          <p:cNvSpPr txBox="1"/>
          <p:nvPr/>
        </p:nvSpPr>
        <p:spPr>
          <a:xfrm>
            <a:off x="481245" y="139920"/>
            <a:ext cx="106845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General Portal Settings </a:t>
            </a:r>
            <a:r>
              <a:rPr b="0" i="0" lang="en-US" sz="2800" u="none" cap="none" strike="noStrike">
                <a:solidFill>
                  <a:schemeClr val="dk1"/>
                </a:solidFill>
                <a:latin typeface="Arial"/>
                <a:ea typeface="Arial"/>
                <a:cs typeface="Arial"/>
                <a:sym typeface="Arial"/>
              </a:rPr>
              <a:t>&lt;Login Portal&gt;</a:t>
            </a:r>
            <a:endParaRPr b="0" i="0" sz="1400" u="none" cap="none" strike="noStrike">
              <a:solidFill>
                <a:srgbClr val="000000"/>
              </a:solidFill>
              <a:latin typeface="Arial"/>
              <a:ea typeface="Arial"/>
              <a:cs typeface="Arial"/>
              <a:sym typeface="Arial"/>
            </a:endParaRPr>
          </a:p>
        </p:txBody>
      </p:sp>
      <p:sp>
        <p:nvSpPr>
          <p:cNvPr id="678" name="Google Shape;678;p4"/>
          <p:cNvSpPr txBox="1"/>
          <p:nvPr/>
        </p:nvSpPr>
        <p:spPr>
          <a:xfrm>
            <a:off x="6836194" y="2901363"/>
            <a:ext cx="3925500" cy="1477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chemeClr val="dk1"/>
              </a:buClr>
              <a:buSzPts val="1700"/>
              <a:buFont typeface="Calibri"/>
              <a:buNone/>
            </a:pPr>
            <a:r>
              <a:rPr b="0" i="0" lang="en-US" sz="1700" u="none" cap="none" strike="noStrike">
                <a:solidFill>
                  <a:schemeClr val="dk1"/>
                </a:solidFill>
                <a:latin typeface="Calibri"/>
                <a:ea typeface="Calibri"/>
                <a:cs typeface="Calibri"/>
                <a:sym typeface="Calibri"/>
              </a:rPr>
              <a:t>Members who have been granted Portal Access can login by using:</a:t>
            </a:r>
            <a:endParaRPr b="0" i="0" sz="1700" u="none" cap="none" strike="noStrike">
              <a:solidFill>
                <a:schemeClr val="dk1"/>
              </a:solidFill>
              <a:latin typeface="Calibri"/>
              <a:ea typeface="Calibri"/>
              <a:cs typeface="Calibri"/>
              <a:sym typeface="Calibri"/>
            </a:endParaRPr>
          </a:p>
          <a:p>
            <a:pPr indent="-336550" lvl="0" marL="457200" marR="0" rtl="0" algn="l">
              <a:lnSpc>
                <a:spcPct val="115000"/>
              </a:lnSpc>
              <a:spcBef>
                <a:spcPts val="1000"/>
              </a:spcBef>
              <a:spcAft>
                <a:spcPts val="0"/>
              </a:spcAft>
              <a:buClr>
                <a:schemeClr val="dk1"/>
              </a:buClr>
              <a:buSzPts val="1700"/>
              <a:buFont typeface="Calibri"/>
              <a:buChar char="●"/>
            </a:pPr>
            <a:r>
              <a:rPr b="1" i="0" lang="en-US" sz="1700" u="none" cap="none" strike="noStrike">
                <a:solidFill>
                  <a:schemeClr val="dk1"/>
                </a:solidFill>
                <a:latin typeface="Calibri"/>
                <a:ea typeface="Calibri"/>
                <a:cs typeface="Calibri"/>
                <a:sym typeface="Calibri"/>
              </a:rPr>
              <a:t>Registered Email Address</a:t>
            </a:r>
            <a:endParaRPr b="1" i="0" sz="1700" u="none" cap="none" strike="noStrike">
              <a:solidFill>
                <a:schemeClr val="dk1"/>
              </a:solidFill>
              <a:latin typeface="Calibri"/>
              <a:ea typeface="Calibri"/>
              <a:cs typeface="Calibri"/>
              <a:sym typeface="Calibri"/>
            </a:endParaRPr>
          </a:p>
          <a:p>
            <a:pPr indent="-336550" lvl="0" marL="457200" marR="0" rtl="0" algn="l">
              <a:lnSpc>
                <a:spcPct val="115000"/>
              </a:lnSpc>
              <a:spcBef>
                <a:spcPts val="0"/>
              </a:spcBef>
              <a:spcAft>
                <a:spcPts val="0"/>
              </a:spcAft>
              <a:buClr>
                <a:schemeClr val="dk1"/>
              </a:buClr>
              <a:buSzPts val="1700"/>
              <a:buFont typeface="Calibri"/>
              <a:buChar char="●"/>
            </a:pPr>
            <a:r>
              <a:rPr b="1" i="0" lang="en-US" sz="1700" u="none" cap="none" strike="noStrike">
                <a:solidFill>
                  <a:schemeClr val="dk1"/>
                </a:solidFill>
                <a:latin typeface="Calibri"/>
                <a:ea typeface="Calibri"/>
                <a:cs typeface="Calibri"/>
                <a:sym typeface="Calibri"/>
              </a:rPr>
              <a:t>Created Password.</a:t>
            </a:r>
            <a:endParaRPr b="1" i="0" sz="1700" u="none" cap="none" strike="noStrike">
              <a:solidFill>
                <a:schemeClr val="dk1"/>
              </a:solidFill>
              <a:latin typeface="Calibri"/>
              <a:ea typeface="Calibri"/>
              <a:cs typeface="Calibri"/>
              <a:sym typeface="Calibri"/>
            </a:endParaRPr>
          </a:p>
        </p:txBody>
      </p:sp>
      <p:grpSp>
        <p:nvGrpSpPr>
          <p:cNvPr id="679" name="Google Shape;679;p4"/>
          <p:cNvGrpSpPr/>
          <p:nvPr/>
        </p:nvGrpSpPr>
        <p:grpSpPr>
          <a:xfrm>
            <a:off x="1522075" y="1292300"/>
            <a:ext cx="4573932" cy="5148675"/>
            <a:chOff x="1522075" y="1292300"/>
            <a:chExt cx="4573932" cy="5148675"/>
          </a:xfrm>
        </p:grpSpPr>
        <p:pic>
          <p:nvPicPr>
            <p:cNvPr id="680" name="Google Shape;680;p4"/>
            <p:cNvPicPr preferRelativeResize="0"/>
            <p:nvPr/>
          </p:nvPicPr>
          <p:blipFill rotWithShape="1">
            <a:blip r:embed="rId3">
              <a:alphaModFix/>
            </a:blip>
            <a:srcRect b="2635" l="1844" r="3006" t="1852"/>
            <a:stretch/>
          </p:blipFill>
          <p:spPr>
            <a:xfrm>
              <a:off x="1522075" y="1292300"/>
              <a:ext cx="4573932" cy="5148675"/>
            </a:xfrm>
            <a:prstGeom prst="rect">
              <a:avLst/>
            </a:prstGeom>
            <a:noFill/>
            <a:ln cap="flat" cmpd="sng" w="9525">
              <a:solidFill>
                <a:srgbClr val="808080"/>
              </a:solidFill>
              <a:prstDash val="solid"/>
              <a:round/>
              <a:headEnd len="sm" w="sm" type="none"/>
              <a:tailEnd len="sm" w="sm" type="none"/>
            </a:ln>
          </p:spPr>
        </p:pic>
        <p:sp>
          <p:nvSpPr>
            <p:cNvPr id="681" name="Google Shape;681;p4"/>
            <p:cNvSpPr/>
            <p:nvPr/>
          </p:nvSpPr>
          <p:spPr>
            <a:xfrm>
              <a:off x="3019925" y="1405675"/>
              <a:ext cx="1637100" cy="764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82" name="Google Shape;682;p4"/>
            <p:cNvPicPr preferRelativeResize="0"/>
            <p:nvPr/>
          </p:nvPicPr>
          <p:blipFill rotWithShape="1">
            <a:blip r:embed="rId4">
              <a:alphaModFix/>
            </a:blip>
            <a:srcRect b="0" l="0" r="0" t="0"/>
            <a:stretch/>
          </p:blipFill>
          <p:spPr>
            <a:xfrm>
              <a:off x="2801375" y="1509735"/>
              <a:ext cx="2074199" cy="555975"/>
            </a:xfrm>
            <a:prstGeom prst="rect">
              <a:avLst/>
            </a:prstGeom>
            <a:noFill/>
            <a:ln>
              <a:noFill/>
            </a:ln>
          </p:spPr>
        </p:pic>
      </p:gr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8" name="Shape 1348"/>
        <p:cNvGrpSpPr/>
        <p:nvPr/>
      </p:nvGrpSpPr>
      <p:grpSpPr>
        <a:xfrm>
          <a:off x="0" y="0"/>
          <a:ext cx="0" cy="0"/>
          <a:chOff x="0" y="0"/>
          <a:chExt cx="0" cy="0"/>
        </a:xfrm>
      </p:grpSpPr>
      <p:sp>
        <p:nvSpPr>
          <p:cNvPr id="1349" name="Google Shape;1349;g2523420364c_0_0"/>
          <p:cNvSpPr txBox="1"/>
          <p:nvPr/>
        </p:nvSpPr>
        <p:spPr>
          <a:xfrm>
            <a:off x="208025" y="166500"/>
            <a:ext cx="10284600" cy="737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Communication Hub </a:t>
            </a:r>
            <a:r>
              <a:rPr b="0" i="0" lang="en-US" sz="2800" u="none" cap="none" strike="noStrike">
                <a:solidFill>
                  <a:schemeClr val="dk1"/>
                </a:solidFill>
                <a:latin typeface="Arial"/>
                <a:ea typeface="Arial"/>
                <a:cs typeface="Arial"/>
                <a:sym typeface="Arial"/>
              </a:rPr>
              <a:t>&lt;Call History&gt;</a:t>
            </a:r>
            <a:endParaRPr b="0" i="0" sz="4400" u="none" cap="none" strike="noStrike">
              <a:solidFill>
                <a:schemeClr val="dk1"/>
              </a:solidFill>
              <a:latin typeface="Arial"/>
              <a:ea typeface="Arial"/>
              <a:cs typeface="Arial"/>
              <a:sym typeface="Arial"/>
            </a:endParaRPr>
          </a:p>
        </p:txBody>
      </p:sp>
      <p:sp>
        <p:nvSpPr>
          <p:cNvPr id="1350" name="Google Shape;1350;g2523420364c_0_0"/>
          <p:cNvSpPr txBox="1"/>
          <p:nvPr/>
        </p:nvSpPr>
        <p:spPr>
          <a:xfrm>
            <a:off x="470800" y="1534500"/>
            <a:ext cx="3000000" cy="3789000"/>
          </a:xfrm>
          <a:prstGeom prst="rect">
            <a:avLst/>
          </a:prstGeom>
          <a:noFill/>
          <a:ln>
            <a:noFill/>
          </a:ln>
        </p:spPr>
        <p:txBody>
          <a:bodyPr anchorCtr="0" anchor="t" bIns="91425" lIns="91425" spcFirstLastPara="1" rIns="91425" wrap="square" tIns="91425">
            <a:spAutoFit/>
          </a:bodyPr>
          <a:lstStyle/>
          <a:p>
            <a:pPr indent="0" lvl="0" marL="0" rtl="0" algn="just">
              <a:lnSpc>
                <a:spcPct val="150000"/>
              </a:lnSpc>
              <a:spcBef>
                <a:spcPts val="1000"/>
              </a:spcBef>
              <a:spcAft>
                <a:spcPts val="0"/>
              </a:spcAft>
              <a:buNone/>
            </a:pPr>
            <a:r>
              <a:rPr b="1" lang="en-US" sz="1100">
                <a:latin typeface="Lora"/>
                <a:ea typeface="Lora"/>
                <a:cs typeface="Lora"/>
                <a:sym typeface="Lora"/>
              </a:rPr>
              <a:t>Failed Call Reasons on Portal</a:t>
            </a:r>
            <a:endParaRPr b="1" sz="1100">
              <a:solidFill>
                <a:srgbClr val="000000"/>
              </a:solidFill>
              <a:latin typeface="Lora"/>
              <a:ea typeface="Lora"/>
              <a:cs typeface="Lora"/>
              <a:sym typeface="Lora"/>
            </a:endParaRPr>
          </a:p>
          <a:p>
            <a:pPr indent="-298450" lvl="0" marL="457200" rtl="0" algn="just">
              <a:lnSpc>
                <a:spcPct val="150000"/>
              </a:lnSpc>
              <a:spcBef>
                <a:spcPts val="1000"/>
              </a:spcBef>
              <a:spcAft>
                <a:spcPts val="0"/>
              </a:spcAft>
              <a:buClr>
                <a:srgbClr val="000000"/>
              </a:buClr>
              <a:buSzPts val="1100"/>
              <a:buFont typeface="Lora"/>
              <a:buChar char="-"/>
            </a:pPr>
            <a:r>
              <a:rPr lang="en-US" sz="1100">
                <a:solidFill>
                  <a:srgbClr val="000000"/>
                </a:solidFill>
                <a:latin typeface="Lora"/>
                <a:ea typeface="Lora"/>
                <a:cs typeface="Lora"/>
                <a:sym typeface="Lora"/>
              </a:rPr>
              <a:t>When the failed call is due to </a:t>
            </a:r>
            <a:r>
              <a:rPr b="1" lang="en-US" sz="1100">
                <a:solidFill>
                  <a:srgbClr val="000000"/>
                </a:solidFill>
                <a:latin typeface="Lora"/>
                <a:ea typeface="Lora"/>
                <a:cs typeface="Lora"/>
                <a:sym typeface="Lora"/>
              </a:rPr>
              <a:t>PIN code</a:t>
            </a:r>
            <a:r>
              <a:rPr lang="en-US" sz="1100">
                <a:solidFill>
                  <a:srgbClr val="000000"/>
                </a:solidFill>
                <a:latin typeface="Lora"/>
                <a:ea typeface="Lora"/>
                <a:cs typeface="Lora"/>
                <a:sym typeface="Lora"/>
              </a:rPr>
              <a:t> =&gt; Show the text</a:t>
            </a:r>
            <a:r>
              <a:rPr b="1" lang="en-US" sz="1100">
                <a:solidFill>
                  <a:srgbClr val="000000"/>
                </a:solidFill>
                <a:latin typeface="Lora"/>
                <a:ea typeface="Lora"/>
                <a:cs typeface="Lora"/>
                <a:sym typeface="Lora"/>
              </a:rPr>
              <a:t> “Incorrect or Not input PIN code”</a:t>
            </a:r>
            <a:endParaRPr b="1" sz="1100">
              <a:solidFill>
                <a:srgbClr val="000000"/>
              </a:solidFill>
              <a:latin typeface="Lora"/>
              <a:ea typeface="Lora"/>
              <a:cs typeface="Lora"/>
              <a:sym typeface="Lora"/>
            </a:endParaRPr>
          </a:p>
          <a:p>
            <a:pPr indent="0" lvl="0" marL="0" rtl="0" algn="just">
              <a:lnSpc>
                <a:spcPct val="150000"/>
              </a:lnSpc>
              <a:spcBef>
                <a:spcPts val="1000"/>
              </a:spcBef>
              <a:spcAft>
                <a:spcPts val="0"/>
              </a:spcAft>
              <a:buNone/>
            </a:pPr>
            <a:r>
              <a:t/>
            </a:r>
            <a:endParaRPr sz="1100">
              <a:solidFill>
                <a:srgbClr val="000000"/>
              </a:solidFill>
              <a:latin typeface="Lora"/>
              <a:ea typeface="Lora"/>
              <a:cs typeface="Lora"/>
              <a:sym typeface="Lora"/>
            </a:endParaRPr>
          </a:p>
          <a:p>
            <a:pPr indent="-298450" lvl="0" marL="457200" rtl="0" algn="just">
              <a:lnSpc>
                <a:spcPct val="150000"/>
              </a:lnSpc>
              <a:spcBef>
                <a:spcPts val="1000"/>
              </a:spcBef>
              <a:spcAft>
                <a:spcPts val="0"/>
              </a:spcAft>
              <a:buClr>
                <a:srgbClr val="000000"/>
              </a:buClr>
              <a:buSzPts val="1100"/>
              <a:buFont typeface="Lora"/>
              <a:buChar char="-"/>
            </a:pPr>
            <a:r>
              <a:rPr lang="en-US" sz="1100">
                <a:solidFill>
                  <a:srgbClr val="000000"/>
                </a:solidFill>
                <a:latin typeface="Lora"/>
                <a:ea typeface="Lora"/>
                <a:cs typeface="Lora"/>
                <a:sym typeface="Lora"/>
              </a:rPr>
              <a:t>When the failed call is due to </a:t>
            </a:r>
            <a:r>
              <a:rPr b="1" lang="en-US" sz="1100">
                <a:solidFill>
                  <a:srgbClr val="000000"/>
                </a:solidFill>
                <a:latin typeface="Lora"/>
                <a:ea typeface="Lora"/>
                <a:cs typeface="Lora"/>
                <a:sym typeface="Lora"/>
              </a:rPr>
              <a:t>Call Waiting</a:t>
            </a:r>
            <a:r>
              <a:rPr lang="en-US" sz="1100">
                <a:solidFill>
                  <a:srgbClr val="000000"/>
                </a:solidFill>
                <a:latin typeface="Lora"/>
                <a:ea typeface="Lora"/>
                <a:cs typeface="Lora"/>
                <a:sym typeface="Lora"/>
              </a:rPr>
              <a:t> =&gt; Show the text </a:t>
            </a:r>
            <a:r>
              <a:rPr b="1" lang="en-US" sz="1100">
                <a:solidFill>
                  <a:srgbClr val="000000"/>
                </a:solidFill>
                <a:latin typeface="Lora"/>
                <a:ea typeface="Lora"/>
                <a:cs typeface="Lora"/>
                <a:sym typeface="Lora"/>
              </a:rPr>
              <a:t>“No call waiting enabled or Reached max talking lines”</a:t>
            </a:r>
            <a:endParaRPr b="1" sz="1100">
              <a:solidFill>
                <a:srgbClr val="000000"/>
              </a:solidFill>
              <a:latin typeface="Lora"/>
              <a:ea typeface="Lora"/>
              <a:cs typeface="Lora"/>
              <a:sym typeface="Lora"/>
            </a:endParaRPr>
          </a:p>
          <a:p>
            <a:pPr indent="0" lvl="0" marL="0" rtl="0" algn="just">
              <a:lnSpc>
                <a:spcPct val="150000"/>
              </a:lnSpc>
              <a:spcBef>
                <a:spcPts val="1000"/>
              </a:spcBef>
              <a:spcAft>
                <a:spcPts val="0"/>
              </a:spcAft>
              <a:buNone/>
            </a:pPr>
            <a:r>
              <a:t/>
            </a:r>
            <a:endParaRPr b="1" sz="1100">
              <a:solidFill>
                <a:srgbClr val="000000"/>
              </a:solidFill>
              <a:latin typeface="Lora"/>
              <a:ea typeface="Lora"/>
              <a:cs typeface="Lora"/>
              <a:sym typeface="Lora"/>
            </a:endParaRPr>
          </a:p>
          <a:p>
            <a:pPr indent="-298450" lvl="0" marL="457200" rtl="0" algn="just">
              <a:lnSpc>
                <a:spcPct val="150000"/>
              </a:lnSpc>
              <a:spcBef>
                <a:spcPts val="1000"/>
              </a:spcBef>
              <a:spcAft>
                <a:spcPts val="0"/>
              </a:spcAft>
              <a:buClr>
                <a:srgbClr val="000000"/>
              </a:buClr>
              <a:buSzPts val="1100"/>
              <a:buFont typeface="Lora"/>
              <a:buChar char="-"/>
            </a:pPr>
            <a:r>
              <a:rPr lang="en-US" sz="1100">
                <a:solidFill>
                  <a:srgbClr val="000000"/>
                </a:solidFill>
                <a:latin typeface="Lora"/>
                <a:ea typeface="Lora"/>
                <a:cs typeface="Lora"/>
                <a:sym typeface="Lora"/>
              </a:rPr>
              <a:t>When the failed call is due to </a:t>
            </a:r>
            <a:r>
              <a:rPr b="1" lang="en-US" sz="1100">
                <a:solidFill>
                  <a:srgbClr val="000000"/>
                </a:solidFill>
                <a:latin typeface="Lora"/>
                <a:ea typeface="Lora"/>
                <a:cs typeface="Lora"/>
                <a:sym typeface="Lora"/>
              </a:rPr>
              <a:t>Caller ID </a:t>
            </a:r>
            <a:r>
              <a:rPr lang="en-US" sz="1100">
                <a:solidFill>
                  <a:srgbClr val="000000"/>
                </a:solidFill>
                <a:latin typeface="Lora"/>
                <a:ea typeface="Lora"/>
                <a:cs typeface="Lora"/>
                <a:sym typeface="Lora"/>
              </a:rPr>
              <a:t>=&gt; Show the text </a:t>
            </a:r>
            <a:r>
              <a:rPr b="1" lang="en-US" sz="1100">
                <a:solidFill>
                  <a:srgbClr val="000000"/>
                </a:solidFill>
                <a:latin typeface="Lora"/>
                <a:ea typeface="Lora"/>
                <a:cs typeface="Lora"/>
                <a:sym typeface="Lora"/>
              </a:rPr>
              <a:t>“No Caller ID”</a:t>
            </a:r>
            <a:endParaRPr sz="1100">
              <a:solidFill>
                <a:srgbClr val="000000"/>
              </a:solidFill>
              <a:latin typeface="Lora"/>
              <a:ea typeface="Lora"/>
              <a:cs typeface="Lora"/>
              <a:sym typeface="Lora"/>
            </a:endParaRPr>
          </a:p>
        </p:txBody>
      </p:sp>
      <p:pic>
        <p:nvPicPr>
          <p:cNvPr id="1351" name="Google Shape;1351;g2523420364c_0_0"/>
          <p:cNvPicPr preferRelativeResize="0"/>
          <p:nvPr/>
        </p:nvPicPr>
        <p:blipFill>
          <a:blip r:embed="rId4">
            <a:alphaModFix/>
          </a:blip>
          <a:stretch>
            <a:fillRect/>
          </a:stretch>
        </p:blipFill>
        <p:spPr>
          <a:xfrm>
            <a:off x="3875225" y="1648400"/>
            <a:ext cx="7376925" cy="1133475"/>
          </a:xfrm>
          <a:prstGeom prst="rect">
            <a:avLst/>
          </a:prstGeom>
          <a:noFill/>
          <a:ln cap="flat" cmpd="sng" w="9525">
            <a:solidFill>
              <a:srgbClr val="000000"/>
            </a:solidFill>
            <a:prstDash val="solid"/>
            <a:round/>
            <a:headEnd len="sm" w="sm" type="none"/>
            <a:tailEnd len="sm" w="sm" type="none"/>
          </a:ln>
        </p:spPr>
      </p:pic>
      <p:pic>
        <p:nvPicPr>
          <p:cNvPr id="1352" name="Google Shape;1352;g2523420364c_0_0"/>
          <p:cNvPicPr preferRelativeResize="0"/>
          <p:nvPr/>
        </p:nvPicPr>
        <p:blipFill>
          <a:blip r:embed="rId5">
            <a:alphaModFix/>
          </a:blip>
          <a:stretch>
            <a:fillRect/>
          </a:stretch>
        </p:blipFill>
        <p:spPr>
          <a:xfrm>
            <a:off x="3875225" y="3109325"/>
            <a:ext cx="7376925" cy="1181100"/>
          </a:xfrm>
          <a:prstGeom prst="rect">
            <a:avLst/>
          </a:prstGeom>
          <a:noFill/>
          <a:ln cap="flat" cmpd="sng" w="9525">
            <a:solidFill>
              <a:srgbClr val="000000"/>
            </a:solidFill>
            <a:prstDash val="solid"/>
            <a:round/>
            <a:headEnd len="sm" w="sm" type="none"/>
            <a:tailEnd len="sm" w="sm" type="none"/>
          </a:ln>
        </p:spPr>
      </p:pic>
      <p:pic>
        <p:nvPicPr>
          <p:cNvPr id="1353" name="Google Shape;1353;g2523420364c_0_0"/>
          <p:cNvPicPr preferRelativeResize="0"/>
          <p:nvPr/>
        </p:nvPicPr>
        <p:blipFill>
          <a:blip r:embed="rId6">
            <a:alphaModFix/>
          </a:blip>
          <a:stretch>
            <a:fillRect/>
          </a:stretch>
        </p:blipFill>
        <p:spPr>
          <a:xfrm>
            <a:off x="3875225" y="4686475"/>
            <a:ext cx="7376927" cy="1169575"/>
          </a:xfrm>
          <a:prstGeom prst="rect">
            <a:avLst/>
          </a:prstGeom>
          <a:noFill/>
          <a:ln cap="flat" cmpd="sng" w="9525">
            <a:solidFill>
              <a:srgbClr val="44546A"/>
            </a:solidFill>
            <a:prstDash val="solid"/>
            <a:round/>
            <a:headEnd len="sm" w="sm" type="none"/>
            <a:tailEnd len="sm" w="sm" type="none"/>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8" name="Shape 1358"/>
        <p:cNvGrpSpPr/>
        <p:nvPr/>
      </p:nvGrpSpPr>
      <p:grpSpPr>
        <a:xfrm>
          <a:off x="0" y="0"/>
          <a:ext cx="0" cy="0"/>
          <a:chOff x="0" y="0"/>
          <a:chExt cx="0" cy="0"/>
        </a:xfrm>
      </p:grpSpPr>
      <p:sp>
        <p:nvSpPr>
          <p:cNvPr id="1359" name="Google Shape;1359;p45"/>
          <p:cNvSpPr txBox="1"/>
          <p:nvPr/>
        </p:nvSpPr>
        <p:spPr>
          <a:xfrm>
            <a:off x="208025" y="166500"/>
            <a:ext cx="10284600" cy="737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Communication Hub </a:t>
            </a:r>
            <a:r>
              <a:rPr b="0" i="0" lang="en-US" sz="2800" u="none" cap="none" strike="noStrike">
                <a:solidFill>
                  <a:schemeClr val="dk1"/>
                </a:solidFill>
                <a:latin typeface="Arial"/>
                <a:ea typeface="Arial"/>
                <a:cs typeface="Arial"/>
                <a:sym typeface="Arial"/>
              </a:rPr>
              <a:t>&lt;Call History&gt;</a:t>
            </a:r>
            <a:endParaRPr b="0" i="0" sz="4400" u="none" cap="none" strike="noStrike">
              <a:solidFill>
                <a:schemeClr val="dk1"/>
              </a:solidFill>
              <a:latin typeface="Arial"/>
              <a:ea typeface="Arial"/>
              <a:cs typeface="Arial"/>
              <a:sym typeface="Arial"/>
            </a:endParaRPr>
          </a:p>
        </p:txBody>
      </p:sp>
      <p:sp>
        <p:nvSpPr>
          <p:cNvPr id="1360" name="Google Shape;1360;p45"/>
          <p:cNvSpPr txBox="1"/>
          <p:nvPr/>
        </p:nvSpPr>
        <p:spPr>
          <a:xfrm>
            <a:off x="353875" y="1551875"/>
            <a:ext cx="4524300" cy="47223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1400"/>
              </a:spcBef>
              <a:spcAft>
                <a:spcPts val="0"/>
              </a:spcAft>
              <a:buClr>
                <a:srgbClr val="000000"/>
              </a:buClr>
              <a:buSzPts val="1200"/>
              <a:buFont typeface="Arial"/>
              <a:buNone/>
            </a:pPr>
            <a:r>
              <a:rPr b="0" i="0" lang="en-US" sz="1200" u="none" cap="none" strike="noStrike">
                <a:solidFill>
                  <a:schemeClr val="dk1"/>
                </a:solidFill>
                <a:highlight>
                  <a:srgbClr val="FFFFFF"/>
                </a:highlight>
                <a:latin typeface="Calibri"/>
                <a:ea typeface="Calibri"/>
                <a:cs typeface="Calibri"/>
                <a:sym typeface="Calibri"/>
              </a:rPr>
              <a:t>It contains every basic information about a call that </a:t>
            </a:r>
            <a:r>
              <a:rPr b="0" i="0" lang="en-US" sz="1200" u="none" cap="none" strike="noStrike">
                <a:solidFill>
                  <a:schemeClr val="dk1"/>
                </a:solidFill>
                <a:highlight>
                  <a:schemeClr val="lt1"/>
                </a:highlight>
                <a:latin typeface="Calibri"/>
                <a:ea typeface="Calibri"/>
                <a:cs typeface="Calibri"/>
                <a:sym typeface="Calibri"/>
              </a:rPr>
              <a:t>an agent</a:t>
            </a:r>
            <a:r>
              <a:rPr b="0" i="0" lang="en-US" sz="1200" u="none" cap="none" strike="noStrike">
                <a:solidFill>
                  <a:schemeClr val="dk1"/>
                </a:solidFill>
                <a:highlight>
                  <a:srgbClr val="FFFFFF"/>
                </a:highlight>
                <a:latin typeface="Calibri"/>
                <a:ea typeface="Calibri"/>
                <a:cs typeface="Calibri"/>
                <a:sym typeface="Calibri"/>
              </a:rPr>
              <a:t> with minimum experience about call flows can still understand, including:</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140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TXN UUID</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Leg UUID</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Type</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Time</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Caller</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latin typeface="Calibri"/>
                <a:ea typeface="Calibri"/>
                <a:cs typeface="Calibri"/>
                <a:sym typeface="Calibri"/>
              </a:rPr>
              <a:t>To</a:t>
            </a:r>
            <a:endParaRPr b="0" i="0" sz="1200" u="none" cap="none" strike="noStrike">
              <a:solidFill>
                <a:srgbClr val="999999"/>
              </a:solidFill>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Talk / Total Duration</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Result: Results of the call, values list:</a:t>
            </a:r>
            <a:endParaRPr b="0" i="0" sz="1200" u="none" cap="none" strike="noStrike">
              <a:solidFill>
                <a:srgbClr val="999999"/>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Answered</a:t>
            </a:r>
            <a:endParaRPr b="0" i="0" sz="1200" u="none" cap="none" strike="noStrike">
              <a:solidFill>
                <a:srgbClr val="999999"/>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Unanswered</a:t>
            </a:r>
            <a:endParaRPr b="0" i="0" sz="1200" u="none" cap="none" strike="noStrike">
              <a:solidFill>
                <a:srgbClr val="999999"/>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Busy</a:t>
            </a:r>
            <a:endParaRPr b="0" i="0" sz="1200" u="none" cap="none" strike="noStrike">
              <a:solidFill>
                <a:srgbClr val="999999"/>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Cancel</a:t>
            </a:r>
            <a:endParaRPr b="0" i="0" sz="1200" u="none" cap="none" strike="noStrike">
              <a:solidFill>
                <a:srgbClr val="999999"/>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Blocked</a:t>
            </a:r>
            <a:endParaRPr b="0" i="0" sz="1200" u="none" cap="none" strike="noStrike">
              <a:solidFill>
                <a:srgbClr val="999999"/>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Failed</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Call Recording / Voicemail</a:t>
            </a:r>
            <a:endParaRPr b="0" i="0" sz="1200" u="none" cap="none" strike="noStrike">
              <a:solidFill>
                <a:schemeClr val="dk1"/>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Downloadable</a:t>
            </a:r>
            <a:endParaRPr b="0" i="0" sz="1200" u="none" cap="none" strike="noStrike">
              <a:solidFill>
                <a:schemeClr val="dk1"/>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Play online</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400"/>
              </a:spcBef>
              <a:spcAft>
                <a:spcPts val="140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p:txBody>
      </p:sp>
      <p:grpSp>
        <p:nvGrpSpPr>
          <p:cNvPr id="1361" name="Google Shape;1361;p45"/>
          <p:cNvGrpSpPr/>
          <p:nvPr/>
        </p:nvGrpSpPr>
        <p:grpSpPr>
          <a:xfrm>
            <a:off x="4878161" y="1993625"/>
            <a:ext cx="6958474" cy="2086183"/>
            <a:chOff x="4878162" y="1993625"/>
            <a:chExt cx="6958474" cy="2086183"/>
          </a:xfrm>
        </p:grpSpPr>
        <p:pic>
          <p:nvPicPr>
            <p:cNvPr id="1362" name="Google Shape;1362;p45"/>
            <p:cNvPicPr preferRelativeResize="0"/>
            <p:nvPr/>
          </p:nvPicPr>
          <p:blipFill rotWithShape="1">
            <a:blip r:embed="rId3">
              <a:alphaModFix/>
            </a:blip>
            <a:srcRect b="0" l="0" r="0" t="0"/>
            <a:stretch/>
          </p:blipFill>
          <p:spPr>
            <a:xfrm>
              <a:off x="4878162" y="1993625"/>
              <a:ext cx="6958474" cy="2086183"/>
            </a:xfrm>
            <a:prstGeom prst="rect">
              <a:avLst/>
            </a:prstGeom>
            <a:noFill/>
            <a:ln cap="flat" cmpd="sng" w="9525">
              <a:solidFill>
                <a:srgbClr val="999999"/>
              </a:solidFill>
              <a:prstDash val="solid"/>
              <a:round/>
              <a:headEnd len="sm" w="sm" type="none"/>
              <a:tailEnd len="sm" w="sm" type="none"/>
            </a:ln>
          </p:spPr>
        </p:pic>
        <p:sp>
          <p:nvSpPr>
            <p:cNvPr id="1363" name="Google Shape;1363;p45"/>
            <p:cNvSpPr/>
            <p:nvPr/>
          </p:nvSpPr>
          <p:spPr>
            <a:xfrm>
              <a:off x="7801963" y="2379563"/>
              <a:ext cx="210600" cy="16512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4" name="Google Shape;1364;p45"/>
            <p:cNvSpPr/>
            <p:nvPr/>
          </p:nvSpPr>
          <p:spPr>
            <a:xfrm>
              <a:off x="8543000" y="2872950"/>
              <a:ext cx="134700" cy="11457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65" name="Google Shape;1365;p45"/>
            <p:cNvPicPr preferRelativeResize="0"/>
            <p:nvPr/>
          </p:nvPicPr>
          <p:blipFill rotWithShape="1">
            <a:blip r:embed="rId4">
              <a:alphaModFix/>
            </a:blip>
            <a:srcRect b="24845" l="0" r="0" t="0"/>
            <a:stretch/>
          </p:blipFill>
          <p:spPr>
            <a:xfrm>
              <a:off x="10211000" y="2053675"/>
              <a:ext cx="1461526" cy="204450"/>
            </a:xfrm>
            <a:prstGeom prst="rect">
              <a:avLst/>
            </a:prstGeom>
            <a:noFill/>
            <a:ln>
              <a:noFill/>
            </a:ln>
          </p:spPr>
        </p:pic>
        <p:sp>
          <p:nvSpPr>
            <p:cNvPr id="1366" name="Google Shape;1366;p45"/>
            <p:cNvSpPr/>
            <p:nvPr/>
          </p:nvSpPr>
          <p:spPr>
            <a:xfrm>
              <a:off x="10342750" y="3373250"/>
              <a:ext cx="222900" cy="130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7" name="Google Shape;1367;p45"/>
            <p:cNvSpPr/>
            <p:nvPr/>
          </p:nvSpPr>
          <p:spPr>
            <a:xfrm>
              <a:off x="10365050" y="3618575"/>
              <a:ext cx="222900" cy="130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8" name="Google Shape;1368;p45"/>
            <p:cNvSpPr/>
            <p:nvPr/>
          </p:nvSpPr>
          <p:spPr>
            <a:xfrm>
              <a:off x="10368775" y="3873200"/>
              <a:ext cx="222900" cy="130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9" name="Google Shape;1369;p45"/>
            <p:cNvSpPr/>
            <p:nvPr/>
          </p:nvSpPr>
          <p:spPr>
            <a:xfrm>
              <a:off x="10335325" y="3133500"/>
              <a:ext cx="222900" cy="1302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0" name="Google Shape;1370;p45"/>
            <p:cNvSpPr/>
            <p:nvPr/>
          </p:nvSpPr>
          <p:spPr>
            <a:xfrm>
              <a:off x="10492618" y="2368925"/>
              <a:ext cx="1272000" cy="1672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5" name="Shape 1375"/>
        <p:cNvGrpSpPr/>
        <p:nvPr/>
      </p:nvGrpSpPr>
      <p:grpSpPr>
        <a:xfrm>
          <a:off x="0" y="0"/>
          <a:ext cx="0" cy="0"/>
          <a:chOff x="0" y="0"/>
          <a:chExt cx="0" cy="0"/>
        </a:xfrm>
      </p:grpSpPr>
      <p:sp>
        <p:nvSpPr>
          <p:cNvPr id="1376" name="Google Shape;1376;p46"/>
          <p:cNvSpPr txBox="1"/>
          <p:nvPr/>
        </p:nvSpPr>
        <p:spPr>
          <a:xfrm>
            <a:off x="208025" y="14100"/>
            <a:ext cx="10284600" cy="737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Communication Hub </a:t>
            </a:r>
            <a:r>
              <a:rPr b="0" i="0" lang="en-US" sz="2800" u="none" cap="none" strike="noStrike">
                <a:solidFill>
                  <a:schemeClr val="dk1"/>
                </a:solidFill>
                <a:latin typeface="Arial"/>
                <a:ea typeface="Arial"/>
                <a:cs typeface="Arial"/>
                <a:sym typeface="Arial"/>
              </a:rPr>
              <a:t>&lt;Call History&gt;</a:t>
            </a:r>
            <a:endParaRPr b="0" i="0" sz="4400" u="none" cap="none" strike="noStrike">
              <a:solidFill>
                <a:schemeClr val="dk1"/>
              </a:solidFill>
              <a:latin typeface="Arial"/>
              <a:ea typeface="Arial"/>
              <a:cs typeface="Arial"/>
              <a:sym typeface="Arial"/>
            </a:endParaRPr>
          </a:p>
        </p:txBody>
      </p:sp>
      <p:sp>
        <p:nvSpPr>
          <p:cNvPr id="1377" name="Google Shape;1377;p46"/>
          <p:cNvSpPr txBox="1"/>
          <p:nvPr/>
        </p:nvSpPr>
        <p:spPr>
          <a:xfrm>
            <a:off x="388350" y="1192675"/>
            <a:ext cx="5136600" cy="47643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15000"/>
              </a:lnSpc>
              <a:spcBef>
                <a:spcPts val="1400"/>
              </a:spcBef>
              <a:spcAft>
                <a:spcPts val="0"/>
              </a:spcAft>
              <a:buClr>
                <a:srgbClr val="000000"/>
              </a:buClr>
              <a:buSzPts val="1200"/>
              <a:buFont typeface="Arial"/>
              <a:buNone/>
            </a:pPr>
            <a:r>
              <a:rPr b="1" i="0" lang="en-US" sz="1200" u="none" cap="none" strike="noStrike">
                <a:solidFill>
                  <a:srgbClr val="E32490"/>
                </a:solidFill>
                <a:latin typeface="Calibri"/>
                <a:ea typeface="Calibri"/>
                <a:cs typeface="Calibri"/>
                <a:sym typeface="Calibri"/>
              </a:rPr>
              <a:t>Call Metadata</a:t>
            </a:r>
            <a:endParaRPr b="1" i="0" sz="1200" u="none" cap="none" strike="noStrike">
              <a:solidFill>
                <a:srgbClr val="E32490"/>
              </a:solidFill>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Call Metadata is a place to display the advanced information related to call transactions.</a:t>
            </a:r>
            <a:endParaRPr b="0" i="0" sz="1200" u="none" cap="none" strike="noStrike">
              <a:solidFill>
                <a:schemeClr val="dk1"/>
              </a:solidFill>
              <a:latin typeface="Calibri"/>
              <a:ea typeface="Calibri"/>
              <a:cs typeface="Calibri"/>
              <a:sym typeface="Calibri"/>
            </a:endParaRPr>
          </a:p>
          <a:p>
            <a:pPr indent="-304800" lvl="0" marL="457200" marR="0" rtl="0" algn="l">
              <a:lnSpc>
                <a:spcPct val="115000"/>
              </a:lnSpc>
              <a:spcBef>
                <a:spcPts val="1400"/>
              </a:spcBef>
              <a:spcAft>
                <a:spcPts val="0"/>
              </a:spcAft>
              <a:buClr>
                <a:srgbClr val="999999"/>
              </a:buClr>
              <a:buSzPts val="1200"/>
              <a:buFont typeface="Calibri"/>
              <a:buChar char="●"/>
            </a:pPr>
            <a:r>
              <a:rPr b="0" i="0" lang="en-US" sz="1200" u="none" cap="none" strike="noStrike">
                <a:solidFill>
                  <a:schemeClr val="dk1"/>
                </a:solidFill>
                <a:latin typeface="Calibri"/>
                <a:ea typeface="Calibri"/>
                <a:cs typeface="Calibri"/>
                <a:sym typeface="Calibri"/>
              </a:rPr>
              <a:t>Status &amp; Action</a:t>
            </a:r>
            <a:endParaRPr b="0" i="0" sz="1200" u="none" cap="none" strike="noStrike">
              <a:solidFill>
                <a:schemeClr val="dk1"/>
              </a:solidFill>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Agent Status:</a:t>
            </a:r>
            <a:endParaRPr b="0" i="0" sz="1200" u="none" cap="none" strike="noStrike">
              <a:solidFill>
                <a:schemeClr val="dk1"/>
              </a:solidFill>
              <a:latin typeface="Calibri"/>
              <a:ea typeface="Calibri"/>
              <a:cs typeface="Calibri"/>
              <a:sym typeface="Calibri"/>
            </a:endParaRPr>
          </a:p>
          <a:p>
            <a:pPr indent="-304800" lvl="2" marL="13716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Available</a:t>
            </a:r>
            <a:endParaRPr b="0" i="0" sz="1200" u="none" cap="none" strike="noStrike">
              <a:solidFill>
                <a:schemeClr val="dk1"/>
              </a:solidFill>
              <a:latin typeface="Calibri"/>
              <a:ea typeface="Calibri"/>
              <a:cs typeface="Calibri"/>
              <a:sym typeface="Calibri"/>
            </a:endParaRPr>
          </a:p>
          <a:p>
            <a:pPr indent="-304800" lvl="2" marL="13716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Busy</a:t>
            </a:r>
            <a:endParaRPr b="0" i="0" sz="1200" u="none" cap="none" strike="noStrike">
              <a:solidFill>
                <a:schemeClr val="dk1"/>
              </a:solidFill>
              <a:latin typeface="Calibri"/>
              <a:ea typeface="Calibri"/>
              <a:cs typeface="Calibri"/>
              <a:sym typeface="Calibri"/>
            </a:endParaRPr>
          </a:p>
          <a:p>
            <a:pPr indent="-304800" lvl="2" marL="13716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Away</a:t>
            </a:r>
            <a:endParaRPr b="0" i="0" sz="1200" u="none" cap="none" strike="noStrike">
              <a:solidFill>
                <a:schemeClr val="dk1"/>
              </a:solidFill>
              <a:latin typeface="Calibri"/>
              <a:ea typeface="Calibri"/>
              <a:cs typeface="Calibri"/>
              <a:sym typeface="Calibri"/>
            </a:endParaRPr>
          </a:p>
          <a:p>
            <a:pPr indent="-304800" lvl="2" marL="13716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Offline</a:t>
            </a:r>
            <a:endParaRPr b="0" i="0" sz="1200" u="none" cap="none" strike="noStrike">
              <a:solidFill>
                <a:schemeClr val="dk1"/>
              </a:solidFill>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Agent Actions:</a:t>
            </a:r>
            <a:endParaRPr b="0" i="0" sz="1200" u="none" cap="none" strike="noStrike">
              <a:solidFill>
                <a:schemeClr val="dk1"/>
              </a:solidFill>
              <a:latin typeface="Calibri"/>
              <a:ea typeface="Calibri"/>
              <a:cs typeface="Calibri"/>
              <a:sym typeface="Calibri"/>
            </a:endParaRPr>
          </a:p>
          <a:p>
            <a:pPr indent="-304800" lvl="2" marL="13716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Ring Devices</a:t>
            </a:r>
            <a:endParaRPr b="0" i="0" sz="1200" u="none" cap="none" strike="noStrike">
              <a:solidFill>
                <a:schemeClr val="dk1"/>
              </a:solidFill>
              <a:latin typeface="Calibri"/>
              <a:ea typeface="Calibri"/>
              <a:cs typeface="Calibri"/>
              <a:sym typeface="Calibri"/>
            </a:endParaRPr>
          </a:p>
          <a:p>
            <a:pPr indent="-304800" lvl="2" marL="13716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Ring Delegates</a:t>
            </a:r>
            <a:endParaRPr b="0" i="0" sz="1200" u="none" cap="none" strike="noStrike">
              <a:solidFill>
                <a:schemeClr val="dk1"/>
              </a:solidFill>
              <a:latin typeface="Calibri"/>
              <a:ea typeface="Calibri"/>
              <a:cs typeface="Calibri"/>
              <a:sym typeface="Calibri"/>
            </a:endParaRPr>
          </a:p>
          <a:p>
            <a:pPr indent="-304800" lvl="2" marL="13716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Forward Calls</a:t>
            </a:r>
            <a:endParaRPr b="0" i="0" sz="1200" u="none" cap="none" strike="noStrike">
              <a:solidFill>
                <a:schemeClr val="dk1"/>
              </a:solidFill>
              <a:latin typeface="Calibri"/>
              <a:ea typeface="Calibri"/>
              <a:cs typeface="Calibri"/>
              <a:sym typeface="Calibri"/>
            </a:endParaRPr>
          </a:p>
          <a:p>
            <a:pPr indent="-304800" lvl="2" marL="13716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Play Message</a:t>
            </a:r>
            <a:endParaRPr b="0" i="0" sz="1200" u="none" cap="none" strike="noStrike">
              <a:solidFill>
                <a:schemeClr val="dk1"/>
              </a:solidFill>
              <a:latin typeface="Calibri"/>
              <a:ea typeface="Calibri"/>
              <a:cs typeface="Calibri"/>
              <a:sym typeface="Calibri"/>
            </a:endParaRPr>
          </a:p>
          <a:p>
            <a:pPr indent="-304800" lvl="2" marL="13716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Record Voicemail</a:t>
            </a:r>
            <a:endParaRPr b="0" i="0" sz="1200" u="none" cap="none" strike="noStrike">
              <a:solidFill>
                <a:schemeClr val="dk1"/>
              </a:solidFill>
              <a:latin typeface="Calibri"/>
              <a:ea typeface="Calibri"/>
              <a:cs typeface="Calibri"/>
              <a:sym typeface="Calibri"/>
            </a:endParaRPr>
          </a:p>
          <a:p>
            <a:pPr indent="-304800" lvl="2" marL="13716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Hangup</a:t>
            </a:r>
            <a:endParaRPr b="0" i="0" sz="1200" u="none" cap="none" strike="noStrike">
              <a:solidFill>
                <a:schemeClr val="dk1"/>
              </a:solidFill>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Ex: </a:t>
            </a:r>
            <a:endParaRPr b="0" i="0" sz="1200" u="none" cap="none" strike="noStrike">
              <a:solidFill>
                <a:schemeClr val="dk1"/>
              </a:solidFill>
              <a:latin typeface="Calibri"/>
              <a:ea typeface="Calibri"/>
              <a:cs typeface="Calibri"/>
              <a:sym typeface="Calibri"/>
            </a:endParaRPr>
          </a:p>
          <a:p>
            <a:pPr indent="-304800" lvl="2" marL="1371600" marR="0" rtl="0" algn="l">
              <a:lnSpc>
                <a:spcPct val="115000"/>
              </a:lnSpc>
              <a:spcBef>
                <a:spcPts val="0"/>
              </a:spcBef>
              <a:spcAft>
                <a:spcPts val="0"/>
              </a:spcAft>
              <a:buClr>
                <a:schemeClr val="dk1"/>
              </a:buClr>
              <a:buSzPts val="1200"/>
              <a:buFont typeface="Calibri"/>
              <a:buChar char="■"/>
            </a:pPr>
            <a:r>
              <a:rPr b="0" i="1" lang="en-US" sz="1200" u="none" cap="none" strike="noStrike">
                <a:solidFill>
                  <a:schemeClr val="dk1"/>
                </a:solidFill>
                <a:latin typeface="Calibri"/>
                <a:ea typeface="Calibri"/>
                <a:cs typeface="Calibri"/>
                <a:sym typeface="Calibri"/>
              </a:rPr>
              <a:t>Available - Ring Devices</a:t>
            </a:r>
            <a:endParaRPr b="0" i="1" sz="1200" u="none" cap="none" strike="noStrike">
              <a:solidFill>
                <a:schemeClr val="dk1"/>
              </a:solidFill>
              <a:latin typeface="Calibri"/>
              <a:ea typeface="Calibri"/>
              <a:cs typeface="Calibri"/>
              <a:sym typeface="Calibri"/>
            </a:endParaRPr>
          </a:p>
          <a:p>
            <a:pPr indent="-304800" lvl="2" marL="1371600" marR="0" rtl="0" algn="l">
              <a:lnSpc>
                <a:spcPct val="115000"/>
              </a:lnSpc>
              <a:spcBef>
                <a:spcPts val="0"/>
              </a:spcBef>
              <a:spcAft>
                <a:spcPts val="0"/>
              </a:spcAft>
              <a:buClr>
                <a:schemeClr val="dk1"/>
              </a:buClr>
              <a:buSzPts val="1200"/>
              <a:buFont typeface="Calibri"/>
              <a:buChar char="■"/>
            </a:pPr>
            <a:r>
              <a:rPr b="0" i="1" lang="en-US" sz="1200" u="none" cap="none" strike="noStrike">
                <a:solidFill>
                  <a:schemeClr val="dk1"/>
                </a:solidFill>
                <a:latin typeface="Calibri"/>
                <a:ea typeface="Calibri"/>
                <a:cs typeface="Calibri"/>
                <a:sym typeface="Calibri"/>
              </a:rPr>
              <a:t>Busy - Hangup</a:t>
            </a:r>
            <a:endParaRPr b="0" i="1" sz="1200" u="none" cap="none" strike="noStrike">
              <a:solidFill>
                <a:schemeClr val="dk1"/>
              </a:solidFill>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latin typeface="Calibri"/>
                <a:ea typeface="Calibri"/>
                <a:cs typeface="Calibri"/>
                <a:sym typeface="Calibri"/>
              </a:rPr>
              <a:t>Rang Device(s)</a:t>
            </a:r>
            <a:endParaRPr b="0" i="0" sz="1200" u="none" cap="none" strike="noStrike">
              <a:solidFill>
                <a:srgbClr val="999999"/>
              </a:solidFill>
              <a:latin typeface="Calibri"/>
              <a:ea typeface="Calibri"/>
              <a:cs typeface="Calibri"/>
              <a:sym typeface="Calibri"/>
            </a:endParaRPr>
          </a:p>
        </p:txBody>
      </p:sp>
      <p:grpSp>
        <p:nvGrpSpPr>
          <p:cNvPr id="1378" name="Google Shape;1378;p46"/>
          <p:cNvGrpSpPr/>
          <p:nvPr/>
        </p:nvGrpSpPr>
        <p:grpSpPr>
          <a:xfrm>
            <a:off x="3774439" y="2760110"/>
            <a:ext cx="8231884" cy="2070033"/>
            <a:chOff x="3774439" y="2760110"/>
            <a:chExt cx="8231884" cy="2070033"/>
          </a:xfrm>
        </p:grpSpPr>
        <p:grpSp>
          <p:nvGrpSpPr>
            <p:cNvPr id="1379" name="Google Shape;1379;p46"/>
            <p:cNvGrpSpPr/>
            <p:nvPr/>
          </p:nvGrpSpPr>
          <p:grpSpPr>
            <a:xfrm>
              <a:off x="3774439" y="2760110"/>
              <a:ext cx="8231884" cy="2070033"/>
              <a:chOff x="3607550" y="2476975"/>
              <a:chExt cx="8441226" cy="2122675"/>
            </a:xfrm>
          </p:grpSpPr>
          <p:grpSp>
            <p:nvGrpSpPr>
              <p:cNvPr id="1380" name="Google Shape;1380;p46"/>
              <p:cNvGrpSpPr/>
              <p:nvPr/>
            </p:nvGrpSpPr>
            <p:grpSpPr>
              <a:xfrm>
                <a:off x="3607550" y="2476975"/>
                <a:ext cx="8441226" cy="2122675"/>
                <a:chOff x="3607550" y="2476975"/>
                <a:chExt cx="8441226" cy="2122675"/>
              </a:xfrm>
            </p:grpSpPr>
            <p:pic>
              <p:nvPicPr>
                <p:cNvPr id="1381" name="Google Shape;1381;p46"/>
                <p:cNvPicPr preferRelativeResize="0"/>
                <p:nvPr/>
              </p:nvPicPr>
              <p:blipFill rotWithShape="1">
                <a:blip r:embed="rId3">
                  <a:alphaModFix/>
                </a:blip>
                <a:srcRect b="0" l="0" r="0" t="0"/>
                <a:stretch/>
              </p:blipFill>
              <p:spPr>
                <a:xfrm>
                  <a:off x="3607550" y="2476975"/>
                  <a:ext cx="8441226" cy="2122675"/>
                </a:xfrm>
                <a:prstGeom prst="rect">
                  <a:avLst/>
                </a:prstGeom>
                <a:noFill/>
                <a:ln cap="flat" cmpd="sng" w="9525">
                  <a:solidFill>
                    <a:srgbClr val="999999"/>
                  </a:solidFill>
                  <a:prstDash val="solid"/>
                  <a:round/>
                  <a:headEnd len="sm" w="sm" type="none"/>
                  <a:tailEnd len="sm" w="sm" type="none"/>
                </a:ln>
              </p:spPr>
            </p:pic>
            <p:pic>
              <p:nvPicPr>
                <p:cNvPr id="1382" name="Google Shape;1382;p46"/>
                <p:cNvPicPr preferRelativeResize="0"/>
                <p:nvPr/>
              </p:nvPicPr>
              <p:blipFill rotWithShape="1">
                <a:blip r:embed="rId4">
                  <a:alphaModFix/>
                </a:blip>
                <a:srcRect b="0" l="0" r="0" t="17607"/>
                <a:stretch/>
              </p:blipFill>
              <p:spPr>
                <a:xfrm>
                  <a:off x="4929400" y="2544375"/>
                  <a:ext cx="1835924" cy="315350"/>
                </a:xfrm>
                <a:prstGeom prst="rect">
                  <a:avLst/>
                </a:prstGeom>
                <a:noFill/>
                <a:ln cap="flat" cmpd="sng" w="9525">
                  <a:solidFill>
                    <a:schemeClr val="lt1"/>
                  </a:solidFill>
                  <a:prstDash val="solid"/>
                  <a:round/>
                  <a:headEnd len="sm" w="sm" type="none"/>
                  <a:tailEnd len="sm" w="sm" type="none"/>
                </a:ln>
              </p:spPr>
            </p:pic>
            <p:sp>
              <p:nvSpPr>
                <p:cNvPr id="1383" name="Google Shape;1383;p46"/>
                <p:cNvSpPr/>
                <p:nvPr/>
              </p:nvSpPr>
              <p:spPr>
                <a:xfrm>
                  <a:off x="5794496" y="2586507"/>
                  <a:ext cx="1400400" cy="315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384" name="Google Shape;1384;p46"/>
                <p:cNvGrpSpPr/>
                <p:nvPr/>
              </p:nvGrpSpPr>
              <p:grpSpPr>
                <a:xfrm>
                  <a:off x="3639625" y="2847675"/>
                  <a:ext cx="7135925" cy="1263900"/>
                  <a:chOff x="3639625" y="2847675"/>
                  <a:chExt cx="7135925" cy="1263900"/>
                </a:xfrm>
              </p:grpSpPr>
              <p:sp>
                <p:nvSpPr>
                  <p:cNvPr id="1385" name="Google Shape;1385;p46"/>
                  <p:cNvSpPr/>
                  <p:nvPr/>
                </p:nvSpPr>
                <p:spPr>
                  <a:xfrm>
                    <a:off x="9832050" y="3757575"/>
                    <a:ext cx="943500" cy="354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6" name="Google Shape;1386;p46"/>
                  <p:cNvSpPr/>
                  <p:nvPr/>
                </p:nvSpPr>
                <p:spPr>
                  <a:xfrm>
                    <a:off x="3639625" y="2847675"/>
                    <a:ext cx="985800" cy="382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387" name="Google Shape;1387;p46"/>
              <p:cNvSpPr/>
              <p:nvPr/>
            </p:nvSpPr>
            <p:spPr>
              <a:xfrm>
                <a:off x="9402375" y="3715450"/>
                <a:ext cx="193800" cy="210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388" name="Google Shape;1388;p46"/>
            <p:cNvPicPr preferRelativeResize="0"/>
            <p:nvPr/>
          </p:nvPicPr>
          <p:blipFill rotWithShape="1">
            <a:blip r:embed="rId5">
              <a:alphaModFix/>
            </a:blip>
            <a:srcRect b="24845" l="7218" r="0" t="0"/>
            <a:stretch/>
          </p:blipFill>
          <p:spPr>
            <a:xfrm>
              <a:off x="8251925" y="3592700"/>
              <a:ext cx="1441250" cy="217300"/>
            </a:xfrm>
            <a:prstGeom prst="rect">
              <a:avLst/>
            </a:prstGeom>
            <a:noFill/>
            <a:ln>
              <a:noFill/>
            </a:ln>
          </p:spPr>
        </p:pic>
      </p:gr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3" name="Shape 1393"/>
        <p:cNvGrpSpPr/>
        <p:nvPr/>
      </p:nvGrpSpPr>
      <p:grpSpPr>
        <a:xfrm>
          <a:off x="0" y="0"/>
          <a:ext cx="0" cy="0"/>
          <a:chOff x="0" y="0"/>
          <a:chExt cx="0" cy="0"/>
        </a:xfrm>
      </p:grpSpPr>
      <p:sp>
        <p:nvSpPr>
          <p:cNvPr id="1394" name="Google Shape;1394;p47"/>
          <p:cNvSpPr txBox="1"/>
          <p:nvPr/>
        </p:nvSpPr>
        <p:spPr>
          <a:xfrm>
            <a:off x="208025" y="14100"/>
            <a:ext cx="10284600" cy="737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Communication Hub </a:t>
            </a:r>
            <a:r>
              <a:rPr b="0" i="0" lang="en-US" sz="2800" u="none" cap="none" strike="noStrike">
                <a:solidFill>
                  <a:schemeClr val="dk1"/>
                </a:solidFill>
                <a:latin typeface="Arial"/>
                <a:ea typeface="Arial"/>
                <a:cs typeface="Arial"/>
                <a:sym typeface="Arial"/>
              </a:rPr>
              <a:t>&lt;Call History&gt;</a:t>
            </a:r>
            <a:endParaRPr b="0" i="0" sz="4400" u="none" cap="none" strike="noStrike">
              <a:solidFill>
                <a:schemeClr val="dk1"/>
              </a:solidFill>
              <a:latin typeface="Arial"/>
              <a:ea typeface="Arial"/>
              <a:cs typeface="Arial"/>
              <a:sym typeface="Arial"/>
            </a:endParaRPr>
          </a:p>
        </p:txBody>
      </p:sp>
      <p:sp>
        <p:nvSpPr>
          <p:cNvPr id="1395" name="Google Shape;1395;p47"/>
          <p:cNvSpPr txBox="1"/>
          <p:nvPr/>
        </p:nvSpPr>
        <p:spPr>
          <a:xfrm>
            <a:off x="388350" y="1192675"/>
            <a:ext cx="5136600" cy="20031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15000"/>
              </a:lnSpc>
              <a:spcBef>
                <a:spcPts val="1400"/>
              </a:spcBef>
              <a:spcAft>
                <a:spcPts val="0"/>
              </a:spcAft>
              <a:buClr>
                <a:srgbClr val="000000"/>
              </a:buClr>
              <a:buSzPts val="1200"/>
              <a:buFont typeface="Arial"/>
              <a:buNone/>
            </a:pPr>
            <a:r>
              <a:rPr b="1" i="0" lang="en-US" sz="1200" u="none" cap="none" strike="noStrike">
                <a:solidFill>
                  <a:srgbClr val="E32490"/>
                </a:solidFill>
                <a:latin typeface="Calibri"/>
                <a:ea typeface="Calibri"/>
                <a:cs typeface="Calibri"/>
                <a:sym typeface="Calibri"/>
              </a:rPr>
              <a:t>Call Metadata</a:t>
            </a:r>
            <a:endParaRPr b="1" i="0" sz="1200" u="none" cap="none" strike="noStrike">
              <a:solidFill>
                <a:srgbClr val="E32490"/>
              </a:solidFill>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Call Metadata is a place to display the advanced information related to call transactions.</a:t>
            </a:r>
            <a:endParaRPr b="0" i="0" sz="1200" u="none" cap="none" strike="noStrike">
              <a:solidFill>
                <a:schemeClr val="dk1"/>
              </a:solidFill>
              <a:latin typeface="Calibri"/>
              <a:ea typeface="Calibri"/>
              <a:cs typeface="Calibri"/>
              <a:sym typeface="Calibri"/>
            </a:endParaRPr>
          </a:p>
          <a:p>
            <a:pPr indent="-304800" lvl="0" marL="457200" marR="0" rtl="0" algn="l">
              <a:lnSpc>
                <a:spcPct val="115000"/>
              </a:lnSpc>
              <a:spcBef>
                <a:spcPts val="1400"/>
              </a:spcBef>
              <a:spcAft>
                <a:spcPts val="0"/>
              </a:spcAft>
              <a:buClr>
                <a:srgbClr val="999999"/>
              </a:buClr>
              <a:buSzPts val="1200"/>
              <a:buFont typeface="Calibri"/>
              <a:buChar char="●"/>
            </a:pPr>
            <a:r>
              <a:rPr b="0" i="0" lang="en-US" sz="1200" u="none" cap="none" strike="noStrike">
                <a:solidFill>
                  <a:srgbClr val="999999"/>
                </a:solidFill>
                <a:latin typeface="Calibri"/>
                <a:ea typeface="Calibri"/>
                <a:cs typeface="Calibri"/>
                <a:sym typeface="Calibri"/>
              </a:rPr>
              <a:t>Status &amp; Action</a:t>
            </a:r>
            <a:endParaRPr b="0" i="0" sz="1200" u="none" cap="none" strike="noStrike">
              <a:solidFill>
                <a:srgbClr val="999999"/>
              </a:solidFill>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Rang Device(s) - (For Incoming Call)</a:t>
            </a:r>
            <a:endParaRPr b="0" i="0" sz="1200" u="none" cap="none" strike="noStrike">
              <a:solidFill>
                <a:schemeClr val="dk1"/>
              </a:solidFill>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Device - Result</a:t>
            </a:r>
            <a:endParaRPr b="0" i="0" sz="1200" u="none" cap="none" strike="noStrike">
              <a:solidFill>
                <a:schemeClr val="dk1"/>
              </a:solidFill>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Ex: </a:t>
            </a:r>
            <a:r>
              <a:rPr b="0" i="1" lang="en-US" sz="1200" u="none" cap="none" strike="noStrike">
                <a:solidFill>
                  <a:schemeClr val="dk1"/>
                </a:solidFill>
                <a:latin typeface="Calibri"/>
                <a:ea typeface="Calibri"/>
                <a:cs typeface="Calibri"/>
                <a:sym typeface="Calibri"/>
              </a:rPr>
              <a:t>IP Phone - Cancel</a:t>
            </a:r>
            <a:endParaRPr b="0" i="1" sz="1200" u="none" cap="none" strike="noStrike">
              <a:solidFill>
                <a:schemeClr val="dk1"/>
              </a:solidFill>
              <a:latin typeface="Calibri"/>
              <a:ea typeface="Calibri"/>
              <a:cs typeface="Calibri"/>
              <a:sym typeface="Calibri"/>
            </a:endParaRPr>
          </a:p>
        </p:txBody>
      </p:sp>
      <p:grpSp>
        <p:nvGrpSpPr>
          <p:cNvPr id="1396" name="Google Shape;1396;p47"/>
          <p:cNvGrpSpPr/>
          <p:nvPr/>
        </p:nvGrpSpPr>
        <p:grpSpPr>
          <a:xfrm>
            <a:off x="1980052" y="3637260"/>
            <a:ext cx="8231884" cy="2070033"/>
            <a:chOff x="1980052" y="3637260"/>
            <a:chExt cx="8231884" cy="2070033"/>
          </a:xfrm>
        </p:grpSpPr>
        <p:grpSp>
          <p:nvGrpSpPr>
            <p:cNvPr id="1397" name="Google Shape;1397;p47"/>
            <p:cNvGrpSpPr/>
            <p:nvPr/>
          </p:nvGrpSpPr>
          <p:grpSpPr>
            <a:xfrm>
              <a:off x="1980052" y="3637260"/>
              <a:ext cx="8231884" cy="2070033"/>
              <a:chOff x="3607550" y="2476975"/>
              <a:chExt cx="8441226" cy="2122675"/>
            </a:xfrm>
          </p:grpSpPr>
          <p:grpSp>
            <p:nvGrpSpPr>
              <p:cNvPr id="1398" name="Google Shape;1398;p47"/>
              <p:cNvGrpSpPr/>
              <p:nvPr/>
            </p:nvGrpSpPr>
            <p:grpSpPr>
              <a:xfrm>
                <a:off x="3607550" y="2476975"/>
                <a:ext cx="8441226" cy="2122675"/>
                <a:chOff x="3607550" y="2476975"/>
                <a:chExt cx="8441226" cy="2122675"/>
              </a:xfrm>
            </p:grpSpPr>
            <p:pic>
              <p:nvPicPr>
                <p:cNvPr id="1399" name="Google Shape;1399;p47"/>
                <p:cNvPicPr preferRelativeResize="0"/>
                <p:nvPr/>
              </p:nvPicPr>
              <p:blipFill rotWithShape="1">
                <a:blip r:embed="rId3">
                  <a:alphaModFix/>
                </a:blip>
                <a:srcRect b="0" l="0" r="0" t="0"/>
                <a:stretch/>
              </p:blipFill>
              <p:spPr>
                <a:xfrm>
                  <a:off x="3607550" y="2476975"/>
                  <a:ext cx="8441226" cy="2122675"/>
                </a:xfrm>
                <a:prstGeom prst="rect">
                  <a:avLst/>
                </a:prstGeom>
                <a:noFill/>
                <a:ln cap="flat" cmpd="sng" w="9525">
                  <a:solidFill>
                    <a:srgbClr val="999999"/>
                  </a:solidFill>
                  <a:prstDash val="solid"/>
                  <a:round/>
                  <a:headEnd len="sm" w="sm" type="none"/>
                  <a:tailEnd len="sm" w="sm" type="none"/>
                </a:ln>
              </p:spPr>
            </p:pic>
            <p:pic>
              <p:nvPicPr>
                <p:cNvPr id="1400" name="Google Shape;1400;p47"/>
                <p:cNvPicPr preferRelativeResize="0"/>
                <p:nvPr/>
              </p:nvPicPr>
              <p:blipFill rotWithShape="1">
                <a:blip r:embed="rId4">
                  <a:alphaModFix/>
                </a:blip>
                <a:srcRect b="0" l="0" r="0" t="17607"/>
                <a:stretch/>
              </p:blipFill>
              <p:spPr>
                <a:xfrm>
                  <a:off x="4929400" y="2544375"/>
                  <a:ext cx="1835924" cy="315350"/>
                </a:xfrm>
                <a:prstGeom prst="rect">
                  <a:avLst/>
                </a:prstGeom>
                <a:noFill/>
                <a:ln cap="flat" cmpd="sng" w="9525">
                  <a:solidFill>
                    <a:schemeClr val="lt1"/>
                  </a:solidFill>
                  <a:prstDash val="solid"/>
                  <a:round/>
                  <a:headEnd len="sm" w="sm" type="none"/>
                  <a:tailEnd len="sm" w="sm" type="none"/>
                </a:ln>
              </p:spPr>
            </p:pic>
            <p:sp>
              <p:nvSpPr>
                <p:cNvPr id="1401" name="Google Shape;1401;p47"/>
                <p:cNvSpPr/>
                <p:nvPr/>
              </p:nvSpPr>
              <p:spPr>
                <a:xfrm>
                  <a:off x="5769771" y="2586507"/>
                  <a:ext cx="1425300" cy="315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02" name="Google Shape;1402;p47"/>
                <p:cNvGrpSpPr/>
                <p:nvPr/>
              </p:nvGrpSpPr>
              <p:grpSpPr>
                <a:xfrm>
                  <a:off x="3639625" y="2847675"/>
                  <a:ext cx="7118646" cy="1652666"/>
                  <a:chOff x="3639625" y="2847675"/>
                  <a:chExt cx="7118646" cy="1652666"/>
                </a:xfrm>
              </p:grpSpPr>
              <p:sp>
                <p:nvSpPr>
                  <p:cNvPr id="1403" name="Google Shape;1403;p47"/>
                  <p:cNvSpPr/>
                  <p:nvPr/>
                </p:nvSpPr>
                <p:spPr>
                  <a:xfrm>
                    <a:off x="9814771" y="4146341"/>
                    <a:ext cx="943500" cy="354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4" name="Google Shape;1404;p47"/>
                  <p:cNvSpPr/>
                  <p:nvPr/>
                </p:nvSpPr>
                <p:spPr>
                  <a:xfrm>
                    <a:off x="3639625" y="2847675"/>
                    <a:ext cx="985800" cy="382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405" name="Google Shape;1405;p47"/>
              <p:cNvSpPr/>
              <p:nvPr/>
            </p:nvSpPr>
            <p:spPr>
              <a:xfrm>
                <a:off x="9402375" y="3715450"/>
                <a:ext cx="193800" cy="210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406" name="Google Shape;1406;p47"/>
            <p:cNvPicPr preferRelativeResize="0"/>
            <p:nvPr/>
          </p:nvPicPr>
          <p:blipFill rotWithShape="1">
            <a:blip r:embed="rId5">
              <a:alphaModFix/>
            </a:blip>
            <a:srcRect b="24845" l="7218" r="0" t="0"/>
            <a:stretch/>
          </p:blipFill>
          <p:spPr>
            <a:xfrm>
              <a:off x="6378350" y="4456925"/>
              <a:ext cx="1502775" cy="226575"/>
            </a:xfrm>
            <a:prstGeom prst="rect">
              <a:avLst/>
            </a:prstGeom>
            <a:noFill/>
            <a:ln>
              <a:noFill/>
            </a:ln>
          </p:spPr>
        </p:pic>
      </p:gr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410" name="Shape 1410"/>
        <p:cNvGrpSpPr/>
        <p:nvPr/>
      </p:nvGrpSpPr>
      <p:grpSpPr>
        <a:xfrm>
          <a:off x="0" y="0"/>
          <a:ext cx="0" cy="0"/>
          <a:chOff x="0" y="0"/>
          <a:chExt cx="0" cy="0"/>
        </a:xfrm>
      </p:grpSpPr>
      <p:sp>
        <p:nvSpPr>
          <p:cNvPr id="1411" name="Google Shape;1411;p48"/>
          <p:cNvSpPr txBox="1"/>
          <p:nvPr>
            <p:ph idx="12" type="sldNum"/>
          </p:nvPr>
        </p:nvSpPr>
        <p:spPr>
          <a:xfrm>
            <a:off x="11664619" y="6492876"/>
            <a:ext cx="5274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1412" name="Google Shape;1412;p48"/>
          <p:cNvSpPr txBox="1"/>
          <p:nvPr>
            <p:ph type="ctrTitle"/>
          </p:nvPr>
        </p:nvSpPr>
        <p:spPr>
          <a:xfrm>
            <a:off x="914400" y="3000750"/>
            <a:ext cx="10363200" cy="774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sz="4500"/>
              <a:t>D</a:t>
            </a:r>
            <a:r>
              <a:rPr lang="en-US"/>
              <a:t>ashboard</a:t>
            </a:r>
            <a:endParaRPr sz="4500"/>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6" name="Shape 1416"/>
        <p:cNvGrpSpPr/>
        <p:nvPr/>
      </p:nvGrpSpPr>
      <p:grpSpPr>
        <a:xfrm>
          <a:off x="0" y="0"/>
          <a:ext cx="0" cy="0"/>
          <a:chOff x="0" y="0"/>
          <a:chExt cx="0" cy="0"/>
        </a:xfrm>
      </p:grpSpPr>
      <p:sp>
        <p:nvSpPr>
          <p:cNvPr id="1417" name="Google Shape;1417;p49"/>
          <p:cNvSpPr txBox="1"/>
          <p:nvPr/>
        </p:nvSpPr>
        <p:spPr>
          <a:xfrm>
            <a:off x="237725" y="1908100"/>
            <a:ext cx="5514900" cy="3319500"/>
          </a:xfrm>
          <a:prstGeom prst="rect">
            <a:avLst/>
          </a:prstGeom>
          <a:noFill/>
          <a:ln>
            <a:noFill/>
          </a:ln>
        </p:spPr>
        <p:txBody>
          <a:bodyPr anchorCtr="0" anchor="t" bIns="121900" lIns="121900" spcFirstLastPara="1" rIns="121900" wrap="square" tIns="121900">
            <a:noAutofit/>
          </a:bodyPr>
          <a:lstStyle/>
          <a:p>
            <a:pPr indent="0" lvl="0" marL="0" marR="0" rtl="0" algn="just">
              <a:lnSpc>
                <a:spcPct val="115000"/>
              </a:lnSpc>
              <a:spcBef>
                <a:spcPts val="0"/>
              </a:spcBef>
              <a:spcAft>
                <a:spcPts val="0"/>
              </a:spcAft>
              <a:buClr>
                <a:srgbClr val="000000"/>
              </a:buClr>
              <a:buSzPts val="1700"/>
              <a:buFont typeface="Arial"/>
              <a:buNone/>
            </a:pPr>
            <a:r>
              <a:rPr b="0" i="0" lang="en-US" sz="1700" u="none" cap="none" strike="noStrike">
                <a:solidFill>
                  <a:srgbClr val="000000"/>
                </a:solidFill>
                <a:latin typeface="Calibri"/>
                <a:ea typeface="Calibri"/>
                <a:cs typeface="Calibri"/>
                <a:sym typeface="Calibri"/>
              </a:rPr>
              <a:t>Dashboard is a visual reporting tool that uses powerful analytics features to help users monitor their Organization's Calls data, such as key metrics, call types, etc. It allows users to gain actionable insights to make the right decisions. </a:t>
            </a:r>
            <a:endParaRPr b="0" i="0" sz="17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700"/>
              <a:buFont typeface="Arial"/>
              <a:buNone/>
            </a:pPr>
            <a:r>
              <a:t/>
            </a:r>
            <a:endParaRPr b="0" i="0" sz="17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700"/>
              <a:buFont typeface="Arial"/>
              <a:buNone/>
            </a:pPr>
            <a:r>
              <a:rPr b="1" i="0" lang="en-US" sz="1700" u="none" cap="none" strike="noStrike">
                <a:solidFill>
                  <a:srgbClr val="000000"/>
                </a:solidFill>
                <a:latin typeface="Calibri"/>
                <a:ea typeface="Calibri"/>
                <a:cs typeface="Calibri"/>
                <a:sym typeface="Calibri"/>
              </a:rPr>
              <a:t>Benefits:</a:t>
            </a:r>
            <a:endParaRPr b="1" i="0" sz="1700" u="none" cap="none" strike="noStrike">
              <a:solidFill>
                <a:srgbClr val="000000"/>
              </a:solidFill>
              <a:latin typeface="Calibri"/>
              <a:ea typeface="Calibri"/>
              <a:cs typeface="Calibri"/>
              <a:sym typeface="Calibri"/>
            </a:endParaRPr>
          </a:p>
          <a:p>
            <a:pPr indent="-336550" lvl="0" marL="457200" marR="0" rtl="0" algn="just">
              <a:lnSpc>
                <a:spcPct val="115000"/>
              </a:lnSpc>
              <a:spcBef>
                <a:spcPts val="0"/>
              </a:spcBef>
              <a:spcAft>
                <a:spcPts val="0"/>
              </a:spcAft>
              <a:buClr>
                <a:srgbClr val="000000"/>
              </a:buClr>
              <a:buSzPts val="1700"/>
              <a:buFont typeface="Calibri"/>
              <a:buChar char="●"/>
            </a:pPr>
            <a:r>
              <a:rPr b="0" i="0" lang="en-US" sz="1700" u="none" cap="none" strike="noStrike">
                <a:solidFill>
                  <a:srgbClr val="000000"/>
                </a:solidFill>
                <a:latin typeface="Calibri"/>
                <a:ea typeface="Calibri"/>
                <a:cs typeface="Calibri"/>
                <a:sym typeface="Calibri"/>
              </a:rPr>
              <a:t>Visual presentation of performance measures</a:t>
            </a:r>
            <a:endParaRPr b="0" i="0" sz="1700" u="none" cap="none" strike="noStrike">
              <a:solidFill>
                <a:srgbClr val="000000"/>
              </a:solidFill>
              <a:latin typeface="Calibri"/>
              <a:ea typeface="Calibri"/>
              <a:cs typeface="Calibri"/>
              <a:sym typeface="Calibri"/>
            </a:endParaRPr>
          </a:p>
          <a:p>
            <a:pPr indent="-336550" lvl="0" marL="457200" marR="0" rtl="0" algn="just">
              <a:lnSpc>
                <a:spcPct val="115000"/>
              </a:lnSpc>
              <a:spcBef>
                <a:spcPts val="0"/>
              </a:spcBef>
              <a:spcAft>
                <a:spcPts val="0"/>
              </a:spcAft>
              <a:buClr>
                <a:srgbClr val="000000"/>
              </a:buClr>
              <a:buSzPts val="1700"/>
              <a:buFont typeface="Calibri"/>
              <a:buChar char="●"/>
            </a:pPr>
            <a:r>
              <a:rPr b="0" i="0" lang="en-US" sz="1700" u="none" cap="none" strike="noStrike">
                <a:solidFill>
                  <a:srgbClr val="000000"/>
                </a:solidFill>
                <a:latin typeface="Calibri"/>
                <a:ea typeface="Calibri"/>
                <a:cs typeface="Calibri"/>
                <a:sym typeface="Calibri"/>
              </a:rPr>
              <a:t>Ability to identify and correct negative trends</a:t>
            </a:r>
            <a:endParaRPr b="0" i="0" sz="1700" u="none" cap="none" strike="noStrike">
              <a:solidFill>
                <a:srgbClr val="000000"/>
              </a:solidFill>
              <a:latin typeface="Calibri"/>
              <a:ea typeface="Calibri"/>
              <a:cs typeface="Calibri"/>
              <a:sym typeface="Calibri"/>
            </a:endParaRPr>
          </a:p>
          <a:p>
            <a:pPr indent="-336550" lvl="0" marL="457200" marR="0" rtl="0" algn="just">
              <a:lnSpc>
                <a:spcPct val="115000"/>
              </a:lnSpc>
              <a:spcBef>
                <a:spcPts val="0"/>
              </a:spcBef>
              <a:spcAft>
                <a:spcPts val="0"/>
              </a:spcAft>
              <a:buClr>
                <a:srgbClr val="000000"/>
              </a:buClr>
              <a:buSzPts val="1700"/>
              <a:buFont typeface="Calibri"/>
              <a:buChar char="●"/>
            </a:pPr>
            <a:r>
              <a:rPr b="0" i="0" lang="en-US" sz="1700" u="none" cap="none" strike="noStrike">
                <a:solidFill>
                  <a:srgbClr val="000000"/>
                </a:solidFill>
                <a:latin typeface="Calibri"/>
                <a:ea typeface="Calibri"/>
                <a:cs typeface="Calibri"/>
                <a:sym typeface="Calibri"/>
              </a:rPr>
              <a:t>Measure efficiencies/inefficiencies</a:t>
            </a:r>
            <a:endParaRPr b="0" i="0" sz="17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700"/>
              <a:buFont typeface="Arial"/>
              <a:buNone/>
            </a:pPr>
            <a:r>
              <a:t/>
            </a:r>
            <a:endParaRPr b="0" i="0" sz="1700" u="none" cap="none" strike="noStrike">
              <a:solidFill>
                <a:srgbClr val="000000"/>
              </a:solidFill>
              <a:latin typeface="Calibri"/>
              <a:ea typeface="Calibri"/>
              <a:cs typeface="Calibri"/>
              <a:sym typeface="Calibri"/>
            </a:endParaRPr>
          </a:p>
        </p:txBody>
      </p:sp>
      <p:sp>
        <p:nvSpPr>
          <p:cNvPr id="1418" name="Google Shape;1418;p49"/>
          <p:cNvSpPr txBox="1"/>
          <p:nvPr>
            <p:ph type="title"/>
          </p:nvPr>
        </p:nvSpPr>
        <p:spPr>
          <a:xfrm>
            <a:off x="375500" y="330725"/>
            <a:ext cx="11586300" cy="584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800"/>
              <a:buNone/>
            </a:pPr>
            <a:r>
              <a:rPr b="1" lang="en-US"/>
              <a:t>Dashboard</a:t>
            </a:r>
            <a:r>
              <a:rPr lang="en-US"/>
              <a:t> &lt;Introduction&gt;</a:t>
            </a:r>
            <a:endParaRPr/>
          </a:p>
        </p:txBody>
      </p:sp>
      <p:pic>
        <p:nvPicPr>
          <p:cNvPr id="1419" name="Google Shape;1419;p49"/>
          <p:cNvPicPr preferRelativeResize="0"/>
          <p:nvPr/>
        </p:nvPicPr>
        <p:blipFill rotWithShape="1">
          <a:blip r:embed="rId4">
            <a:alphaModFix/>
          </a:blip>
          <a:srcRect b="0" l="0" r="0" t="0"/>
          <a:stretch/>
        </p:blipFill>
        <p:spPr>
          <a:xfrm>
            <a:off x="10517350" y="5049325"/>
            <a:ext cx="1444450" cy="1444450"/>
          </a:xfrm>
          <a:prstGeom prst="rect">
            <a:avLst/>
          </a:prstGeom>
          <a:noFill/>
          <a:ln>
            <a:noFill/>
          </a:ln>
        </p:spPr>
      </p:pic>
      <p:pic>
        <p:nvPicPr>
          <p:cNvPr id="1420" name="Google Shape;1420;p49"/>
          <p:cNvPicPr preferRelativeResize="0"/>
          <p:nvPr/>
        </p:nvPicPr>
        <p:blipFill>
          <a:blip r:embed="rId5">
            <a:alphaModFix/>
          </a:blip>
          <a:stretch>
            <a:fillRect/>
          </a:stretch>
        </p:blipFill>
        <p:spPr>
          <a:xfrm>
            <a:off x="5930850" y="1824038"/>
            <a:ext cx="5943600" cy="3209925"/>
          </a:xfrm>
          <a:prstGeom prst="rect">
            <a:avLst/>
          </a:prstGeom>
          <a:noFill/>
          <a:ln cap="flat" cmpd="sng" w="9525">
            <a:solidFill>
              <a:srgbClr val="000000"/>
            </a:solidFill>
            <a:prstDash val="solid"/>
            <a:round/>
            <a:headEnd len="sm" w="sm" type="none"/>
            <a:tailEnd len="sm" w="sm" type="none"/>
          </a:ln>
        </p:spPr>
      </p:pic>
      <p:sp>
        <p:nvSpPr>
          <p:cNvPr id="1421" name="Google Shape;1421;p49"/>
          <p:cNvSpPr/>
          <p:nvPr/>
        </p:nvSpPr>
        <p:spPr>
          <a:xfrm>
            <a:off x="5944375" y="2286000"/>
            <a:ext cx="155400" cy="167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5" name="Shape 1425"/>
        <p:cNvGrpSpPr/>
        <p:nvPr/>
      </p:nvGrpSpPr>
      <p:grpSpPr>
        <a:xfrm>
          <a:off x="0" y="0"/>
          <a:ext cx="0" cy="0"/>
          <a:chOff x="0" y="0"/>
          <a:chExt cx="0" cy="0"/>
        </a:xfrm>
      </p:grpSpPr>
      <p:sp>
        <p:nvSpPr>
          <p:cNvPr id="1426" name="Google Shape;1426;p50"/>
          <p:cNvSpPr txBox="1"/>
          <p:nvPr/>
        </p:nvSpPr>
        <p:spPr>
          <a:xfrm>
            <a:off x="458675" y="2049275"/>
            <a:ext cx="5745600" cy="3033600"/>
          </a:xfrm>
          <a:prstGeom prst="rect">
            <a:avLst/>
          </a:prstGeom>
          <a:noFill/>
          <a:ln>
            <a:noFill/>
          </a:ln>
        </p:spPr>
        <p:txBody>
          <a:bodyPr anchorCtr="0" anchor="t" bIns="121900" lIns="121900" spcFirstLastPara="1" rIns="121900" wrap="square" tIns="121900">
            <a:noAutofit/>
          </a:bodyPr>
          <a:lstStyle/>
          <a:p>
            <a:pPr indent="0" lvl="0" marL="0" marR="0" rtl="0" algn="just">
              <a:lnSpc>
                <a:spcPct val="115000"/>
              </a:lnSpc>
              <a:spcBef>
                <a:spcPts val="0"/>
              </a:spcBef>
              <a:spcAft>
                <a:spcPts val="0"/>
              </a:spcAft>
              <a:buClr>
                <a:srgbClr val="000000"/>
              </a:buClr>
              <a:buSzPts val="1600"/>
              <a:buFont typeface="Arial"/>
              <a:buNone/>
            </a:pPr>
            <a:r>
              <a:t/>
            </a:r>
            <a:endParaRPr b="1" i="0" sz="1600" u="none" cap="none" strike="noStrike">
              <a:solidFill>
                <a:srgbClr val="E32490"/>
              </a:solidFill>
              <a:latin typeface="Calibri"/>
              <a:ea typeface="Calibri"/>
              <a:cs typeface="Calibri"/>
              <a:sym typeface="Calibri"/>
            </a:endParaRPr>
          </a:p>
          <a:p>
            <a:pPr indent="-330200" lvl="0" marL="457200" marR="0" rtl="0" algn="just">
              <a:lnSpc>
                <a:spcPct val="115000"/>
              </a:lnSpc>
              <a:spcBef>
                <a:spcPts val="0"/>
              </a:spcBef>
              <a:spcAft>
                <a:spcPts val="0"/>
              </a:spcAft>
              <a:buClr>
                <a:srgbClr val="000000"/>
              </a:buClr>
              <a:buSzPts val="1600"/>
              <a:buFont typeface="Calibri"/>
              <a:buChar char="●"/>
            </a:pPr>
            <a:r>
              <a:rPr b="1" i="0" lang="en-US" sz="1600" u="none" cap="none" strike="noStrike">
                <a:solidFill>
                  <a:srgbClr val="000000"/>
                </a:solidFill>
                <a:latin typeface="Calibri"/>
                <a:ea typeface="Calibri"/>
                <a:cs typeface="Calibri"/>
                <a:sym typeface="Calibri"/>
              </a:rPr>
              <a:t>Inbound Call States:</a:t>
            </a:r>
            <a:r>
              <a:rPr b="0" i="0" lang="en-US" sz="1600" u="none" cap="none" strike="noStrike">
                <a:solidFill>
                  <a:srgbClr val="000000"/>
                </a:solidFill>
                <a:latin typeface="Calibri"/>
                <a:ea typeface="Calibri"/>
                <a:cs typeface="Calibri"/>
                <a:sym typeface="Calibri"/>
              </a:rPr>
              <a:t> Data of this widget will contain the Organization's Ongoing Inbound Call states.</a:t>
            </a:r>
            <a:endParaRPr b="0" i="0" sz="1600" u="none" cap="none" strike="noStrike">
              <a:solidFill>
                <a:srgbClr val="000000"/>
              </a:solidFill>
              <a:latin typeface="Calibri"/>
              <a:ea typeface="Calibri"/>
              <a:cs typeface="Calibri"/>
              <a:sym typeface="Calibri"/>
            </a:endParaRPr>
          </a:p>
          <a:p>
            <a:pPr indent="-330200" lvl="1" marL="914400" marR="0" rtl="0" algn="just">
              <a:lnSpc>
                <a:spcPct val="115000"/>
              </a:lnSpc>
              <a:spcBef>
                <a:spcPts val="0"/>
              </a:spcBef>
              <a:spcAft>
                <a:spcPts val="0"/>
              </a:spcAft>
              <a:buClr>
                <a:srgbClr val="000000"/>
              </a:buClr>
              <a:buSzPts val="1600"/>
              <a:buFont typeface="Calibri"/>
              <a:buChar char="○"/>
            </a:pPr>
            <a:r>
              <a:rPr b="1" i="0" lang="en-US" sz="1600" u="none" cap="none" strike="noStrike">
                <a:solidFill>
                  <a:srgbClr val="000000"/>
                </a:solidFill>
                <a:latin typeface="Calibri"/>
                <a:ea typeface="Calibri"/>
                <a:cs typeface="Calibri"/>
                <a:sym typeface="Calibri"/>
              </a:rPr>
              <a:t>Ringing</a:t>
            </a:r>
            <a:r>
              <a:rPr b="0" i="0" lang="en-US" sz="1600" u="none" cap="none" strike="noStrike">
                <a:solidFill>
                  <a:srgbClr val="000000"/>
                </a:solidFill>
                <a:latin typeface="Calibri"/>
                <a:ea typeface="Calibri"/>
                <a:cs typeface="Calibri"/>
                <a:sym typeface="Calibri"/>
              </a:rPr>
              <a:t>: An incoming call is ringing the phone.</a:t>
            </a:r>
            <a:endParaRPr b="0" i="0" sz="1600" u="none" cap="none" strike="noStrike">
              <a:solidFill>
                <a:srgbClr val="000000"/>
              </a:solidFill>
              <a:latin typeface="Calibri"/>
              <a:ea typeface="Calibri"/>
              <a:cs typeface="Calibri"/>
              <a:sym typeface="Calibri"/>
            </a:endParaRPr>
          </a:p>
          <a:p>
            <a:pPr indent="-330200" lvl="1" marL="914400" marR="0" rtl="0" algn="just">
              <a:lnSpc>
                <a:spcPct val="115000"/>
              </a:lnSpc>
              <a:spcBef>
                <a:spcPts val="0"/>
              </a:spcBef>
              <a:spcAft>
                <a:spcPts val="0"/>
              </a:spcAft>
              <a:buClr>
                <a:srgbClr val="000000"/>
              </a:buClr>
              <a:buSzPts val="1600"/>
              <a:buFont typeface="Calibri"/>
              <a:buChar char="○"/>
            </a:pPr>
            <a:r>
              <a:rPr b="1" i="0" lang="en-US" sz="1600" u="none" cap="none" strike="noStrike">
                <a:solidFill>
                  <a:srgbClr val="000000"/>
                </a:solidFill>
                <a:latin typeface="Calibri"/>
                <a:ea typeface="Calibri"/>
                <a:cs typeface="Calibri"/>
                <a:sym typeface="Calibri"/>
              </a:rPr>
              <a:t>IVR</a:t>
            </a:r>
            <a:r>
              <a:rPr b="0" i="0" lang="en-US" sz="1600" u="none" cap="none" strike="noStrike">
                <a:solidFill>
                  <a:srgbClr val="000000"/>
                </a:solidFill>
                <a:latin typeface="Calibri"/>
                <a:ea typeface="Calibri"/>
                <a:cs typeface="Calibri"/>
                <a:sym typeface="Calibri"/>
              </a:rPr>
              <a:t>: Caller is hearing IVR/Automated Message.</a:t>
            </a:r>
            <a:endParaRPr b="0" i="0" sz="1600" u="none" cap="none" strike="noStrike">
              <a:solidFill>
                <a:srgbClr val="000000"/>
              </a:solidFill>
              <a:latin typeface="Calibri"/>
              <a:ea typeface="Calibri"/>
              <a:cs typeface="Calibri"/>
              <a:sym typeface="Calibri"/>
            </a:endParaRPr>
          </a:p>
          <a:p>
            <a:pPr indent="-330200" lvl="1" marL="914400" marR="0" rtl="0" algn="just">
              <a:lnSpc>
                <a:spcPct val="115000"/>
              </a:lnSpc>
              <a:spcBef>
                <a:spcPts val="0"/>
              </a:spcBef>
              <a:spcAft>
                <a:spcPts val="0"/>
              </a:spcAft>
              <a:buClr>
                <a:srgbClr val="000000"/>
              </a:buClr>
              <a:buSzPts val="1600"/>
              <a:buFont typeface="Calibri"/>
              <a:buChar char="○"/>
            </a:pPr>
            <a:r>
              <a:rPr b="1" i="0" lang="en-US" sz="1600" u="none" cap="none" strike="noStrike">
                <a:solidFill>
                  <a:srgbClr val="000000"/>
                </a:solidFill>
                <a:latin typeface="Calibri"/>
                <a:ea typeface="Calibri"/>
                <a:cs typeface="Calibri"/>
                <a:sym typeface="Calibri"/>
              </a:rPr>
              <a:t>Queueing</a:t>
            </a:r>
            <a:r>
              <a:rPr b="0" i="0" lang="en-US" sz="1600" u="none" cap="none" strike="noStrike">
                <a:solidFill>
                  <a:srgbClr val="000000"/>
                </a:solidFill>
                <a:latin typeface="Calibri"/>
                <a:ea typeface="Calibri"/>
                <a:cs typeface="Calibri"/>
                <a:sym typeface="Calibri"/>
              </a:rPr>
              <a:t>: Available only if call connected to a Contact Center queue</a:t>
            </a:r>
            <a:endParaRPr b="0" i="0" sz="1600" u="none" cap="none" strike="noStrike">
              <a:solidFill>
                <a:srgbClr val="000000"/>
              </a:solidFill>
              <a:latin typeface="Calibri"/>
              <a:ea typeface="Calibri"/>
              <a:cs typeface="Calibri"/>
              <a:sym typeface="Calibri"/>
            </a:endParaRPr>
          </a:p>
          <a:p>
            <a:pPr indent="-330200" lvl="1" marL="914400" marR="0" rtl="0" algn="just">
              <a:lnSpc>
                <a:spcPct val="115000"/>
              </a:lnSpc>
              <a:spcBef>
                <a:spcPts val="0"/>
              </a:spcBef>
              <a:spcAft>
                <a:spcPts val="0"/>
              </a:spcAft>
              <a:buClr>
                <a:srgbClr val="000000"/>
              </a:buClr>
              <a:buSzPts val="1600"/>
              <a:buFont typeface="Calibri"/>
              <a:buChar char="○"/>
            </a:pPr>
            <a:r>
              <a:rPr b="1" i="0" lang="en-US" sz="1600" u="none" cap="none" strike="noStrike">
                <a:solidFill>
                  <a:srgbClr val="000000"/>
                </a:solidFill>
                <a:latin typeface="Calibri"/>
                <a:ea typeface="Calibri"/>
                <a:cs typeface="Calibri"/>
                <a:sym typeface="Calibri"/>
              </a:rPr>
              <a:t>Talking</a:t>
            </a:r>
            <a:r>
              <a:rPr b="0" i="0" lang="en-US" sz="1600" u="none" cap="none" strike="noStrike">
                <a:solidFill>
                  <a:srgbClr val="000000"/>
                </a:solidFill>
                <a:latin typeface="Calibri"/>
                <a:ea typeface="Calibri"/>
                <a:cs typeface="Calibri"/>
                <a:sym typeface="Calibri"/>
              </a:rPr>
              <a:t>: Connected on a call and both sides are talking.</a:t>
            </a:r>
            <a:endParaRPr b="0" i="0" sz="1600" u="none" cap="none" strike="noStrike">
              <a:solidFill>
                <a:srgbClr val="000000"/>
              </a:solidFill>
              <a:latin typeface="Calibri"/>
              <a:ea typeface="Calibri"/>
              <a:cs typeface="Calibri"/>
              <a:sym typeface="Calibri"/>
            </a:endParaRPr>
          </a:p>
          <a:p>
            <a:pPr indent="-330200" lvl="1" marL="914400" marR="0" rtl="0" algn="just">
              <a:lnSpc>
                <a:spcPct val="115000"/>
              </a:lnSpc>
              <a:spcBef>
                <a:spcPts val="0"/>
              </a:spcBef>
              <a:spcAft>
                <a:spcPts val="0"/>
              </a:spcAft>
              <a:buClr>
                <a:srgbClr val="000000"/>
              </a:buClr>
              <a:buSzPts val="1600"/>
              <a:buFont typeface="Calibri"/>
              <a:buChar char="○"/>
            </a:pPr>
            <a:r>
              <a:rPr b="1" i="0" lang="en-US" sz="1600" u="none" cap="none" strike="noStrike">
                <a:solidFill>
                  <a:srgbClr val="000000"/>
                </a:solidFill>
                <a:latin typeface="Calibri"/>
                <a:ea typeface="Calibri"/>
                <a:cs typeface="Calibri"/>
                <a:sym typeface="Calibri"/>
              </a:rPr>
              <a:t>Holding</a:t>
            </a:r>
            <a:r>
              <a:rPr b="0" i="0" lang="en-US" sz="1600" u="none" cap="none" strike="noStrike">
                <a:solidFill>
                  <a:srgbClr val="000000"/>
                </a:solidFill>
                <a:latin typeface="Calibri"/>
                <a:ea typeface="Calibri"/>
                <a:cs typeface="Calibri"/>
                <a:sym typeface="Calibri"/>
              </a:rPr>
              <a:t>: Agent has placed the call on hold.</a:t>
            </a:r>
            <a:endParaRPr b="0" i="0" sz="1600" u="none" cap="none" strike="noStrike">
              <a:solidFill>
                <a:srgbClr val="000000"/>
              </a:solidFill>
              <a:latin typeface="Calibri"/>
              <a:ea typeface="Calibri"/>
              <a:cs typeface="Calibri"/>
              <a:sym typeface="Calibri"/>
            </a:endParaRPr>
          </a:p>
          <a:p>
            <a:pPr indent="-330200" lvl="1" marL="914400" marR="0" rtl="0" algn="just">
              <a:lnSpc>
                <a:spcPct val="115000"/>
              </a:lnSpc>
              <a:spcBef>
                <a:spcPts val="0"/>
              </a:spcBef>
              <a:spcAft>
                <a:spcPts val="0"/>
              </a:spcAft>
              <a:buClr>
                <a:srgbClr val="000000"/>
              </a:buClr>
              <a:buSzPts val="1600"/>
              <a:buFont typeface="Calibri"/>
              <a:buChar char="○"/>
            </a:pPr>
            <a:r>
              <a:rPr b="1" i="0" lang="en-US" sz="1600" u="none" cap="none" strike="noStrike">
                <a:solidFill>
                  <a:srgbClr val="000000"/>
                </a:solidFill>
                <a:latin typeface="Calibri"/>
                <a:ea typeface="Calibri"/>
                <a:cs typeface="Calibri"/>
                <a:sym typeface="Calibri"/>
              </a:rPr>
              <a:t>Ended</a:t>
            </a:r>
            <a:r>
              <a:rPr b="0" i="0" lang="en-US" sz="1600" u="none" cap="none" strike="noStrike">
                <a:solidFill>
                  <a:srgbClr val="000000"/>
                </a:solidFill>
                <a:latin typeface="Calibri"/>
                <a:ea typeface="Calibri"/>
                <a:cs typeface="Calibri"/>
                <a:sym typeface="Calibri"/>
              </a:rPr>
              <a:t>: Call ended.</a:t>
            </a:r>
            <a:endParaRPr b="0" i="0" sz="1600" u="none" cap="none" strike="noStrike">
              <a:solidFill>
                <a:srgbClr val="000000"/>
              </a:solidFill>
              <a:latin typeface="Calibri"/>
              <a:ea typeface="Calibri"/>
              <a:cs typeface="Calibri"/>
              <a:sym typeface="Calibri"/>
            </a:endParaRPr>
          </a:p>
        </p:txBody>
      </p:sp>
      <p:sp>
        <p:nvSpPr>
          <p:cNvPr id="1427" name="Google Shape;1427;p50"/>
          <p:cNvSpPr txBox="1"/>
          <p:nvPr>
            <p:ph type="title"/>
          </p:nvPr>
        </p:nvSpPr>
        <p:spPr>
          <a:xfrm>
            <a:off x="375500" y="330725"/>
            <a:ext cx="11586300" cy="584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800"/>
              <a:buNone/>
            </a:pPr>
            <a:r>
              <a:rPr b="1" lang="en-US"/>
              <a:t>Dashboard</a:t>
            </a:r>
            <a:r>
              <a:rPr lang="en-US"/>
              <a:t> &lt;Active Calls&gt;</a:t>
            </a:r>
            <a:endParaRPr/>
          </a:p>
        </p:txBody>
      </p:sp>
      <p:grpSp>
        <p:nvGrpSpPr>
          <p:cNvPr id="1428" name="Google Shape;1428;p50"/>
          <p:cNvGrpSpPr/>
          <p:nvPr/>
        </p:nvGrpSpPr>
        <p:grpSpPr>
          <a:xfrm>
            <a:off x="6582525" y="1485600"/>
            <a:ext cx="5170500" cy="4167251"/>
            <a:chOff x="6582525" y="1485600"/>
            <a:chExt cx="5170500" cy="4167251"/>
          </a:xfrm>
        </p:grpSpPr>
        <p:pic>
          <p:nvPicPr>
            <p:cNvPr id="1429" name="Google Shape;1429;p50"/>
            <p:cNvPicPr preferRelativeResize="0"/>
            <p:nvPr/>
          </p:nvPicPr>
          <p:blipFill rotWithShape="1">
            <a:blip r:embed="rId3">
              <a:alphaModFix/>
            </a:blip>
            <a:srcRect b="0" l="0" r="49140" t="6305"/>
            <a:stretch/>
          </p:blipFill>
          <p:spPr>
            <a:xfrm>
              <a:off x="6582525" y="1485600"/>
              <a:ext cx="5170500" cy="4167251"/>
            </a:xfrm>
            <a:prstGeom prst="rect">
              <a:avLst/>
            </a:prstGeom>
            <a:noFill/>
            <a:ln cap="flat" cmpd="sng" w="9525">
              <a:solidFill>
                <a:srgbClr val="999999"/>
              </a:solidFill>
              <a:prstDash val="solid"/>
              <a:round/>
              <a:headEnd len="sm" w="sm" type="none"/>
              <a:tailEnd len="sm" w="sm" type="none"/>
            </a:ln>
          </p:spPr>
        </p:pic>
        <p:pic>
          <p:nvPicPr>
            <p:cNvPr id="1430" name="Google Shape;1430;p50"/>
            <p:cNvPicPr preferRelativeResize="0"/>
            <p:nvPr/>
          </p:nvPicPr>
          <p:blipFill rotWithShape="1">
            <a:blip r:embed="rId4">
              <a:alphaModFix/>
            </a:blip>
            <a:srcRect b="0" l="0" r="0" t="0"/>
            <a:stretch/>
          </p:blipFill>
          <p:spPr>
            <a:xfrm>
              <a:off x="6760050" y="1555200"/>
              <a:ext cx="2770126" cy="307800"/>
            </a:xfrm>
            <a:prstGeom prst="rect">
              <a:avLst/>
            </a:prstGeom>
            <a:noFill/>
            <a:ln>
              <a:noFill/>
            </a:ln>
          </p:spPr>
        </p:pic>
      </p:gr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4" name="Shape 1434"/>
        <p:cNvGrpSpPr/>
        <p:nvPr/>
      </p:nvGrpSpPr>
      <p:grpSpPr>
        <a:xfrm>
          <a:off x="0" y="0"/>
          <a:ext cx="0" cy="0"/>
          <a:chOff x="0" y="0"/>
          <a:chExt cx="0" cy="0"/>
        </a:xfrm>
      </p:grpSpPr>
      <p:sp>
        <p:nvSpPr>
          <p:cNvPr id="1435" name="Google Shape;1435;p51"/>
          <p:cNvSpPr txBox="1"/>
          <p:nvPr/>
        </p:nvSpPr>
        <p:spPr>
          <a:xfrm>
            <a:off x="434900" y="2162400"/>
            <a:ext cx="5745600" cy="2533200"/>
          </a:xfrm>
          <a:prstGeom prst="rect">
            <a:avLst/>
          </a:prstGeom>
          <a:noFill/>
          <a:ln>
            <a:noFill/>
          </a:ln>
        </p:spPr>
        <p:txBody>
          <a:bodyPr anchorCtr="0" anchor="t" bIns="121900" lIns="121900" spcFirstLastPara="1" rIns="121900" wrap="square" tIns="121900">
            <a:noAutofit/>
          </a:bodyPr>
          <a:lstStyle/>
          <a:p>
            <a:pPr indent="-330200" lvl="0" marL="457200" marR="0" rtl="0" algn="just">
              <a:lnSpc>
                <a:spcPct val="115000"/>
              </a:lnSpc>
              <a:spcBef>
                <a:spcPts val="0"/>
              </a:spcBef>
              <a:spcAft>
                <a:spcPts val="0"/>
              </a:spcAft>
              <a:buClr>
                <a:srgbClr val="000000"/>
              </a:buClr>
              <a:buSzPts val="1600"/>
              <a:buFont typeface="Calibri"/>
              <a:buChar char="●"/>
            </a:pPr>
            <a:r>
              <a:rPr b="1" i="0" lang="en-US" sz="1600" u="none" cap="none" strike="noStrike">
                <a:solidFill>
                  <a:srgbClr val="000000"/>
                </a:solidFill>
                <a:latin typeface="Calibri"/>
                <a:ea typeface="Calibri"/>
                <a:cs typeface="Calibri"/>
                <a:sym typeface="Calibri"/>
              </a:rPr>
              <a:t>Outbound Call States:</a:t>
            </a:r>
            <a:r>
              <a:rPr b="0" i="0" lang="en-US" sz="1600" u="none" cap="none" strike="noStrike">
                <a:solidFill>
                  <a:srgbClr val="000000"/>
                </a:solidFill>
                <a:latin typeface="Calibri"/>
                <a:ea typeface="Calibri"/>
                <a:cs typeface="Calibri"/>
                <a:sym typeface="Calibri"/>
              </a:rPr>
              <a:t> Data of this widget will contain the Organization's Ongoing Outbound Call states.</a:t>
            </a:r>
            <a:endParaRPr b="0" i="0" sz="1600" u="none" cap="none" strike="noStrike">
              <a:solidFill>
                <a:srgbClr val="000000"/>
              </a:solidFill>
              <a:latin typeface="Calibri"/>
              <a:ea typeface="Calibri"/>
              <a:cs typeface="Calibri"/>
              <a:sym typeface="Calibri"/>
            </a:endParaRPr>
          </a:p>
          <a:p>
            <a:pPr indent="-330200" lvl="1" marL="914400" marR="0" rtl="0" algn="just">
              <a:lnSpc>
                <a:spcPct val="115000"/>
              </a:lnSpc>
              <a:spcBef>
                <a:spcPts val="0"/>
              </a:spcBef>
              <a:spcAft>
                <a:spcPts val="0"/>
              </a:spcAft>
              <a:buClr>
                <a:srgbClr val="000000"/>
              </a:buClr>
              <a:buSzPts val="1600"/>
              <a:buFont typeface="Calibri"/>
              <a:buChar char="○"/>
            </a:pPr>
            <a:r>
              <a:rPr b="1" i="0" lang="en-US" sz="1600" u="none" cap="none" strike="noStrike">
                <a:solidFill>
                  <a:srgbClr val="000000"/>
                </a:solidFill>
                <a:latin typeface="Calibri"/>
                <a:ea typeface="Calibri"/>
                <a:cs typeface="Calibri"/>
                <a:sym typeface="Calibri"/>
              </a:rPr>
              <a:t>Dialing</a:t>
            </a:r>
            <a:r>
              <a:rPr b="0" i="0" lang="en-US" sz="1600" u="none" cap="none" strike="noStrike">
                <a:solidFill>
                  <a:srgbClr val="000000"/>
                </a:solidFill>
                <a:latin typeface="Calibri"/>
                <a:ea typeface="Calibri"/>
                <a:cs typeface="Calibri"/>
                <a:sym typeface="Calibri"/>
              </a:rPr>
              <a:t>: Caller is dialing.</a:t>
            </a:r>
            <a:endParaRPr b="0" i="0" sz="1600" u="none" cap="none" strike="noStrike">
              <a:solidFill>
                <a:srgbClr val="000000"/>
              </a:solidFill>
              <a:latin typeface="Calibri"/>
              <a:ea typeface="Calibri"/>
              <a:cs typeface="Calibri"/>
              <a:sym typeface="Calibri"/>
            </a:endParaRPr>
          </a:p>
          <a:p>
            <a:pPr indent="-330200" lvl="1" marL="914400" marR="0" rtl="0" algn="just">
              <a:lnSpc>
                <a:spcPct val="115000"/>
              </a:lnSpc>
              <a:spcBef>
                <a:spcPts val="0"/>
              </a:spcBef>
              <a:spcAft>
                <a:spcPts val="0"/>
              </a:spcAft>
              <a:buClr>
                <a:srgbClr val="000000"/>
              </a:buClr>
              <a:buSzPts val="1600"/>
              <a:buFont typeface="Calibri"/>
              <a:buChar char="○"/>
            </a:pPr>
            <a:r>
              <a:rPr b="1" i="0" lang="en-US" sz="1600" u="none" cap="none" strike="noStrike">
                <a:solidFill>
                  <a:srgbClr val="000000"/>
                </a:solidFill>
                <a:latin typeface="Calibri"/>
                <a:ea typeface="Calibri"/>
                <a:cs typeface="Calibri"/>
                <a:sym typeface="Calibri"/>
              </a:rPr>
              <a:t>IVR</a:t>
            </a:r>
            <a:r>
              <a:rPr b="0" i="0" lang="en-US" sz="1600" u="none" cap="none" strike="noStrike">
                <a:solidFill>
                  <a:srgbClr val="000000"/>
                </a:solidFill>
                <a:latin typeface="Calibri"/>
                <a:ea typeface="Calibri"/>
                <a:cs typeface="Calibri"/>
                <a:sym typeface="Calibri"/>
              </a:rPr>
              <a:t>: Caller is hearing IVR/Automated Message.</a:t>
            </a:r>
            <a:endParaRPr b="0" i="0" sz="1600" u="none" cap="none" strike="noStrike">
              <a:solidFill>
                <a:srgbClr val="000000"/>
              </a:solidFill>
              <a:latin typeface="Calibri"/>
              <a:ea typeface="Calibri"/>
              <a:cs typeface="Calibri"/>
              <a:sym typeface="Calibri"/>
            </a:endParaRPr>
          </a:p>
          <a:p>
            <a:pPr indent="-330200" lvl="1" marL="914400" marR="0" rtl="0" algn="just">
              <a:lnSpc>
                <a:spcPct val="115000"/>
              </a:lnSpc>
              <a:spcBef>
                <a:spcPts val="0"/>
              </a:spcBef>
              <a:spcAft>
                <a:spcPts val="0"/>
              </a:spcAft>
              <a:buClr>
                <a:srgbClr val="000000"/>
              </a:buClr>
              <a:buSzPts val="1600"/>
              <a:buFont typeface="Calibri"/>
              <a:buChar char="○"/>
            </a:pPr>
            <a:r>
              <a:rPr b="1" i="0" lang="en-US" sz="1600" u="none" cap="none" strike="noStrike">
                <a:solidFill>
                  <a:srgbClr val="000000"/>
                </a:solidFill>
                <a:latin typeface="Calibri"/>
                <a:ea typeface="Calibri"/>
                <a:cs typeface="Calibri"/>
                <a:sym typeface="Calibri"/>
              </a:rPr>
              <a:t>Talking</a:t>
            </a:r>
            <a:r>
              <a:rPr b="0" i="0" lang="en-US" sz="1600" u="none" cap="none" strike="noStrike">
                <a:solidFill>
                  <a:srgbClr val="000000"/>
                </a:solidFill>
                <a:latin typeface="Calibri"/>
                <a:ea typeface="Calibri"/>
                <a:cs typeface="Calibri"/>
                <a:sym typeface="Calibri"/>
              </a:rPr>
              <a:t>: Connected on a call and both sides are talking.</a:t>
            </a:r>
            <a:endParaRPr b="0" i="0" sz="1600" u="none" cap="none" strike="noStrike">
              <a:solidFill>
                <a:srgbClr val="000000"/>
              </a:solidFill>
              <a:latin typeface="Calibri"/>
              <a:ea typeface="Calibri"/>
              <a:cs typeface="Calibri"/>
              <a:sym typeface="Calibri"/>
            </a:endParaRPr>
          </a:p>
          <a:p>
            <a:pPr indent="-330200" lvl="1" marL="914400" marR="0" rtl="0" algn="just">
              <a:lnSpc>
                <a:spcPct val="115000"/>
              </a:lnSpc>
              <a:spcBef>
                <a:spcPts val="0"/>
              </a:spcBef>
              <a:spcAft>
                <a:spcPts val="0"/>
              </a:spcAft>
              <a:buClr>
                <a:srgbClr val="000000"/>
              </a:buClr>
              <a:buSzPts val="1600"/>
              <a:buFont typeface="Calibri"/>
              <a:buChar char="○"/>
            </a:pPr>
            <a:r>
              <a:rPr b="1" i="0" lang="en-US" sz="1600" u="none" cap="none" strike="noStrike">
                <a:solidFill>
                  <a:srgbClr val="000000"/>
                </a:solidFill>
                <a:latin typeface="Calibri"/>
                <a:ea typeface="Calibri"/>
                <a:cs typeface="Calibri"/>
                <a:sym typeface="Calibri"/>
              </a:rPr>
              <a:t>Holding</a:t>
            </a:r>
            <a:r>
              <a:rPr b="0" i="0" lang="en-US" sz="1600" u="none" cap="none" strike="noStrike">
                <a:solidFill>
                  <a:srgbClr val="000000"/>
                </a:solidFill>
                <a:latin typeface="Calibri"/>
                <a:ea typeface="Calibri"/>
                <a:cs typeface="Calibri"/>
                <a:sym typeface="Calibri"/>
              </a:rPr>
              <a:t>: Agent has placed the call on hold.</a:t>
            </a:r>
            <a:endParaRPr b="0" i="0" sz="1600" u="none" cap="none" strike="noStrike">
              <a:solidFill>
                <a:srgbClr val="000000"/>
              </a:solidFill>
              <a:latin typeface="Calibri"/>
              <a:ea typeface="Calibri"/>
              <a:cs typeface="Calibri"/>
              <a:sym typeface="Calibri"/>
            </a:endParaRPr>
          </a:p>
          <a:p>
            <a:pPr indent="-330200" lvl="1" marL="914400" marR="0" rtl="0" algn="just">
              <a:lnSpc>
                <a:spcPct val="115000"/>
              </a:lnSpc>
              <a:spcBef>
                <a:spcPts val="0"/>
              </a:spcBef>
              <a:spcAft>
                <a:spcPts val="0"/>
              </a:spcAft>
              <a:buClr>
                <a:srgbClr val="000000"/>
              </a:buClr>
              <a:buSzPts val="1600"/>
              <a:buFont typeface="Calibri"/>
              <a:buChar char="○"/>
            </a:pPr>
            <a:r>
              <a:rPr b="1" i="0" lang="en-US" sz="1600" u="none" cap="none" strike="noStrike">
                <a:solidFill>
                  <a:srgbClr val="000000"/>
                </a:solidFill>
                <a:latin typeface="Calibri"/>
                <a:ea typeface="Calibri"/>
                <a:cs typeface="Calibri"/>
                <a:sym typeface="Calibri"/>
              </a:rPr>
              <a:t>Ended</a:t>
            </a:r>
            <a:r>
              <a:rPr b="0" i="0" lang="en-US" sz="1600" u="none" cap="none" strike="noStrike">
                <a:solidFill>
                  <a:srgbClr val="000000"/>
                </a:solidFill>
                <a:latin typeface="Calibri"/>
                <a:ea typeface="Calibri"/>
                <a:cs typeface="Calibri"/>
                <a:sym typeface="Calibri"/>
              </a:rPr>
              <a:t>: Call ended.</a:t>
            </a:r>
            <a:endParaRPr b="0" i="0" sz="1600" u="none" cap="none" strike="noStrike">
              <a:solidFill>
                <a:srgbClr val="000000"/>
              </a:solidFill>
              <a:latin typeface="Calibri"/>
              <a:ea typeface="Calibri"/>
              <a:cs typeface="Calibri"/>
              <a:sym typeface="Calibri"/>
            </a:endParaRPr>
          </a:p>
        </p:txBody>
      </p:sp>
      <p:sp>
        <p:nvSpPr>
          <p:cNvPr id="1436" name="Google Shape;1436;p51"/>
          <p:cNvSpPr txBox="1"/>
          <p:nvPr>
            <p:ph type="title"/>
          </p:nvPr>
        </p:nvSpPr>
        <p:spPr>
          <a:xfrm>
            <a:off x="375500" y="330725"/>
            <a:ext cx="11586300" cy="584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800"/>
              <a:buNone/>
            </a:pPr>
            <a:r>
              <a:rPr b="1" lang="en-US"/>
              <a:t>Dashboard</a:t>
            </a:r>
            <a:r>
              <a:rPr lang="en-US"/>
              <a:t> &lt;Active Calls&gt;</a:t>
            </a:r>
            <a:endParaRPr/>
          </a:p>
        </p:txBody>
      </p:sp>
      <p:pic>
        <p:nvPicPr>
          <p:cNvPr id="1437" name="Google Shape;1437;p51"/>
          <p:cNvPicPr preferRelativeResize="0"/>
          <p:nvPr/>
        </p:nvPicPr>
        <p:blipFill rotWithShape="1">
          <a:blip r:embed="rId3">
            <a:alphaModFix/>
          </a:blip>
          <a:srcRect b="0" l="49140" r="0" t="10313"/>
          <a:stretch/>
        </p:blipFill>
        <p:spPr>
          <a:xfrm>
            <a:off x="6392325" y="1592650"/>
            <a:ext cx="5170500" cy="3988875"/>
          </a:xfrm>
          <a:prstGeom prst="rect">
            <a:avLst/>
          </a:prstGeom>
          <a:noFill/>
          <a:ln cap="flat" cmpd="sng" w="9525">
            <a:solidFill>
              <a:srgbClr val="999999"/>
            </a:solidFill>
            <a:prstDash val="solid"/>
            <a:round/>
            <a:headEnd len="sm" w="sm" type="none"/>
            <a:tailEnd len="sm" w="sm" type="none"/>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1" name="Shape 1441"/>
        <p:cNvGrpSpPr/>
        <p:nvPr/>
      </p:nvGrpSpPr>
      <p:grpSpPr>
        <a:xfrm>
          <a:off x="0" y="0"/>
          <a:ext cx="0" cy="0"/>
          <a:chOff x="0" y="0"/>
          <a:chExt cx="0" cy="0"/>
        </a:xfrm>
      </p:grpSpPr>
      <p:sp>
        <p:nvSpPr>
          <p:cNvPr id="1442" name="Google Shape;1442;p52"/>
          <p:cNvSpPr txBox="1"/>
          <p:nvPr/>
        </p:nvSpPr>
        <p:spPr>
          <a:xfrm>
            <a:off x="220975" y="983250"/>
            <a:ext cx="6126000" cy="5827200"/>
          </a:xfrm>
          <a:prstGeom prst="rect">
            <a:avLst/>
          </a:prstGeom>
          <a:noFill/>
          <a:ln>
            <a:noFill/>
          </a:ln>
        </p:spPr>
        <p:txBody>
          <a:bodyPr anchorCtr="0" anchor="t" bIns="121900" lIns="121900" spcFirstLastPara="1" rIns="121900" wrap="square" tIns="121900">
            <a:noAutofit/>
          </a:bodyPr>
          <a:lstStyle/>
          <a:p>
            <a:pPr indent="-323850" lvl="0" marL="457200" marR="0" rtl="0" algn="just">
              <a:lnSpc>
                <a:spcPct val="115000"/>
              </a:lnSpc>
              <a:spcBef>
                <a:spcPts val="0"/>
              </a:spcBef>
              <a:spcAft>
                <a:spcPts val="0"/>
              </a:spcAft>
              <a:buClr>
                <a:srgbClr val="000000"/>
              </a:buClr>
              <a:buSzPts val="1500"/>
              <a:buFont typeface="Calibri"/>
              <a:buChar char="●"/>
            </a:pPr>
            <a:r>
              <a:rPr b="1" i="0" lang="en-US" sz="1500" u="none" cap="none" strike="noStrike">
                <a:solidFill>
                  <a:srgbClr val="000000"/>
                </a:solidFill>
                <a:latin typeface="Calibri"/>
                <a:ea typeface="Calibri"/>
                <a:cs typeface="Calibri"/>
                <a:sym typeface="Calibri"/>
              </a:rPr>
              <a:t>Inbound Call Results:</a:t>
            </a:r>
            <a:r>
              <a:rPr b="0" i="0" lang="en-US" sz="1500" u="none" cap="none" strike="noStrike">
                <a:solidFill>
                  <a:srgbClr val="000000"/>
                </a:solidFill>
                <a:latin typeface="Calibri"/>
                <a:ea typeface="Calibri"/>
                <a:cs typeface="Calibri"/>
                <a:sym typeface="Calibri"/>
              </a:rPr>
              <a:t> Data of this widget will contain the entire Organization's Inbound Call statistics without any specific context.</a:t>
            </a:r>
            <a:endParaRPr b="0" i="0" sz="1500" u="none" cap="none" strike="noStrike">
              <a:solidFill>
                <a:srgbClr val="000000"/>
              </a:solidFill>
              <a:latin typeface="Calibri"/>
              <a:ea typeface="Calibri"/>
              <a:cs typeface="Calibri"/>
              <a:sym typeface="Calibri"/>
            </a:endParaRPr>
          </a:p>
          <a:p>
            <a:pPr indent="-323850" lvl="1" marL="914400" marR="0" rtl="0" algn="just">
              <a:lnSpc>
                <a:spcPct val="115000"/>
              </a:lnSpc>
              <a:spcBef>
                <a:spcPts val="0"/>
              </a:spcBef>
              <a:spcAft>
                <a:spcPts val="0"/>
              </a:spcAft>
              <a:buClr>
                <a:srgbClr val="000000"/>
              </a:buClr>
              <a:buSzPts val="1500"/>
              <a:buFont typeface="Calibri"/>
              <a:buChar char="○"/>
            </a:pPr>
            <a:r>
              <a:rPr b="1" i="0" lang="en-US" sz="1500" u="none" cap="none" strike="noStrike">
                <a:solidFill>
                  <a:srgbClr val="000000"/>
                </a:solidFill>
                <a:latin typeface="Calibri"/>
                <a:ea typeface="Calibri"/>
                <a:cs typeface="Calibri"/>
                <a:sym typeface="Calibri"/>
              </a:rPr>
              <a:t>Answered</a:t>
            </a:r>
            <a:r>
              <a:rPr b="0" i="0" lang="en-US" sz="1500" u="none" cap="none" strike="noStrike">
                <a:solidFill>
                  <a:srgbClr val="000000"/>
                </a:solidFill>
                <a:latin typeface="Calibri"/>
                <a:ea typeface="Calibri"/>
                <a:cs typeface="Calibri"/>
                <a:sym typeface="Calibri"/>
              </a:rPr>
              <a:t>: The incoming call was successfully connected to the destination party such as:</a:t>
            </a:r>
            <a:endParaRPr b="0" i="0" sz="1500" u="none" cap="none" strike="noStrike">
              <a:solidFill>
                <a:srgbClr val="000000"/>
              </a:solidFill>
              <a:latin typeface="Calibri"/>
              <a:ea typeface="Calibri"/>
              <a:cs typeface="Calibri"/>
              <a:sym typeface="Calibri"/>
            </a:endParaRPr>
          </a:p>
          <a:p>
            <a:pPr indent="-323850" lvl="2" marL="137160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An IVR tree </a:t>
            </a:r>
            <a:endParaRPr b="0" i="0" sz="1500" u="none" cap="none" strike="noStrike">
              <a:solidFill>
                <a:srgbClr val="000000"/>
              </a:solidFill>
              <a:latin typeface="Calibri"/>
              <a:ea typeface="Calibri"/>
              <a:cs typeface="Calibri"/>
              <a:sym typeface="Calibri"/>
            </a:endParaRPr>
          </a:p>
          <a:p>
            <a:pPr indent="-323850" lvl="2" marL="137160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An automation bot</a:t>
            </a:r>
            <a:endParaRPr b="0" i="0" sz="1500" u="none" cap="none" strike="noStrike">
              <a:solidFill>
                <a:srgbClr val="000000"/>
              </a:solidFill>
              <a:latin typeface="Calibri"/>
              <a:ea typeface="Calibri"/>
              <a:cs typeface="Calibri"/>
              <a:sym typeface="Calibri"/>
            </a:endParaRPr>
          </a:p>
          <a:p>
            <a:pPr indent="-323850" lvl="2" marL="137160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A SIP endpoint (IP Phone, Mobile App, Desktop App, etc.), and the party picked up.</a:t>
            </a:r>
            <a:endParaRPr b="0" i="0" sz="1500" u="none" cap="none" strike="noStrike">
              <a:solidFill>
                <a:srgbClr val="000000"/>
              </a:solidFill>
              <a:latin typeface="Calibri"/>
              <a:ea typeface="Calibri"/>
              <a:cs typeface="Calibri"/>
              <a:sym typeface="Calibri"/>
            </a:endParaRPr>
          </a:p>
          <a:p>
            <a:pPr indent="-323850" lvl="1" marL="914400" marR="0" rtl="0" algn="just">
              <a:lnSpc>
                <a:spcPct val="115000"/>
              </a:lnSpc>
              <a:spcBef>
                <a:spcPts val="0"/>
              </a:spcBef>
              <a:spcAft>
                <a:spcPts val="0"/>
              </a:spcAft>
              <a:buClr>
                <a:srgbClr val="000000"/>
              </a:buClr>
              <a:buSzPts val="1500"/>
              <a:buFont typeface="Calibri"/>
              <a:buChar char="○"/>
            </a:pPr>
            <a:r>
              <a:rPr b="1" i="0" lang="en-US" sz="1500" u="none" cap="none" strike="noStrike">
                <a:solidFill>
                  <a:srgbClr val="000000"/>
                </a:solidFill>
                <a:latin typeface="Calibri"/>
                <a:ea typeface="Calibri"/>
                <a:cs typeface="Calibri"/>
                <a:sym typeface="Calibri"/>
              </a:rPr>
              <a:t>Unanswered</a:t>
            </a:r>
            <a:r>
              <a:rPr b="0" i="0" lang="en-US" sz="1500" u="none" cap="none" strike="noStrike">
                <a:solidFill>
                  <a:srgbClr val="000000"/>
                </a:solidFill>
                <a:latin typeface="Calibri"/>
                <a:ea typeface="Calibri"/>
                <a:cs typeface="Calibri"/>
                <a:sym typeface="Calibri"/>
              </a:rPr>
              <a:t>: The incoming call was successfully connected to the destination party such as a SIP endpoint (IP Phone, Mobile App, Desktop App, etc.) and the party did not pick up.</a:t>
            </a:r>
            <a:endParaRPr b="0" i="0" sz="1500" u="none" cap="none" strike="noStrike">
              <a:solidFill>
                <a:srgbClr val="000000"/>
              </a:solidFill>
              <a:latin typeface="Calibri"/>
              <a:ea typeface="Calibri"/>
              <a:cs typeface="Calibri"/>
              <a:sym typeface="Calibri"/>
            </a:endParaRPr>
          </a:p>
          <a:p>
            <a:pPr indent="-323850" lvl="1" marL="914400" marR="0" rtl="0" algn="just">
              <a:lnSpc>
                <a:spcPct val="115000"/>
              </a:lnSpc>
              <a:spcBef>
                <a:spcPts val="0"/>
              </a:spcBef>
              <a:spcAft>
                <a:spcPts val="0"/>
              </a:spcAft>
              <a:buClr>
                <a:srgbClr val="000000"/>
              </a:buClr>
              <a:buSzPts val="1500"/>
              <a:buFont typeface="Calibri"/>
              <a:buChar char="○"/>
            </a:pPr>
            <a:r>
              <a:rPr b="1" i="0" lang="en-US" sz="1500" u="none" cap="none" strike="noStrike">
                <a:solidFill>
                  <a:srgbClr val="000000"/>
                </a:solidFill>
                <a:latin typeface="Calibri"/>
                <a:ea typeface="Calibri"/>
                <a:cs typeface="Calibri"/>
                <a:sym typeface="Calibri"/>
              </a:rPr>
              <a:t>Cancel</a:t>
            </a:r>
            <a:r>
              <a:rPr b="0" i="0" lang="en-US" sz="1500" u="none" cap="none" strike="noStrike">
                <a:solidFill>
                  <a:srgbClr val="000000"/>
                </a:solidFill>
                <a:latin typeface="Calibri"/>
                <a:ea typeface="Calibri"/>
                <a:cs typeface="Calibri"/>
                <a:sym typeface="Calibri"/>
              </a:rPr>
              <a:t>: The incoming call was cancelled before the destination party picked up.</a:t>
            </a:r>
            <a:endParaRPr b="0" i="0" sz="1500" u="none" cap="none" strike="noStrike">
              <a:solidFill>
                <a:srgbClr val="000000"/>
              </a:solidFill>
              <a:latin typeface="Calibri"/>
              <a:ea typeface="Calibri"/>
              <a:cs typeface="Calibri"/>
              <a:sym typeface="Calibri"/>
            </a:endParaRPr>
          </a:p>
          <a:p>
            <a:pPr indent="-323850" lvl="1" marL="914400" marR="0" rtl="0" algn="just">
              <a:lnSpc>
                <a:spcPct val="115000"/>
              </a:lnSpc>
              <a:spcBef>
                <a:spcPts val="0"/>
              </a:spcBef>
              <a:spcAft>
                <a:spcPts val="0"/>
              </a:spcAft>
              <a:buClr>
                <a:srgbClr val="000000"/>
              </a:buClr>
              <a:buSzPts val="1500"/>
              <a:buFont typeface="Calibri"/>
              <a:buChar char="○"/>
            </a:pPr>
            <a:r>
              <a:rPr b="1" i="0" lang="en-US" sz="1500" u="none" cap="none" strike="noStrike">
                <a:solidFill>
                  <a:srgbClr val="000000"/>
                </a:solidFill>
                <a:latin typeface="Calibri"/>
                <a:ea typeface="Calibri"/>
                <a:cs typeface="Calibri"/>
                <a:sym typeface="Calibri"/>
              </a:rPr>
              <a:t>Busy</a:t>
            </a:r>
            <a:r>
              <a:rPr b="0" i="0" lang="en-US" sz="1500" u="none" cap="none" strike="noStrike">
                <a:solidFill>
                  <a:srgbClr val="000000"/>
                </a:solidFill>
                <a:latin typeface="Calibri"/>
                <a:ea typeface="Calibri"/>
                <a:cs typeface="Calibri"/>
                <a:sym typeface="Calibri"/>
              </a:rPr>
              <a:t>: The destination party of the incoming call was on the another call or rejected it.</a:t>
            </a:r>
            <a:endParaRPr b="0" i="0" sz="1500" u="none" cap="none" strike="noStrike">
              <a:solidFill>
                <a:srgbClr val="000000"/>
              </a:solidFill>
              <a:latin typeface="Calibri"/>
              <a:ea typeface="Calibri"/>
              <a:cs typeface="Calibri"/>
              <a:sym typeface="Calibri"/>
            </a:endParaRPr>
          </a:p>
          <a:p>
            <a:pPr indent="-323850" lvl="1" marL="914400" marR="0" rtl="0" algn="just">
              <a:lnSpc>
                <a:spcPct val="115000"/>
              </a:lnSpc>
              <a:spcBef>
                <a:spcPts val="0"/>
              </a:spcBef>
              <a:spcAft>
                <a:spcPts val="0"/>
              </a:spcAft>
              <a:buClr>
                <a:srgbClr val="000000"/>
              </a:buClr>
              <a:buSzPts val="1500"/>
              <a:buFont typeface="Calibri"/>
              <a:buChar char="○"/>
            </a:pPr>
            <a:r>
              <a:rPr b="1" i="0" lang="en-US" sz="1500" u="none" cap="none" strike="noStrike">
                <a:solidFill>
                  <a:srgbClr val="000000"/>
                </a:solidFill>
                <a:latin typeface="Calibri"/>
                <a:ea typeface="Calibri"/>
                <a:cs typeface="Calibri"/>
                <a:sym typeface="Calibri"/>
              </a:rPr>
              <a:t>Failed</a:t>
            </a:r>
            <a:r>
              <a:rPr b="0" i="0" lang="en-US" sz="1500" u="none" cap="none" strike="noStrike">
                <a:solidFill>
                  <a:srgbClr val="000000"/>
                </a:solidFill>
                <a:latin typeface="Calibri"/>
                <a:ea typeface="Calibri"/>
                <a:cs typeface="Calibri"/>
                <a:sym typeface="Calibri"/>
              </a:rPr>
              <a:t>: The system failed to connect to the destination party of the incoming call.</a:t>
            </a:r>
            <a:endParaRPr b="0" i="0" sz="1500" u="none" cap="none" strike="noStrike">
              <a:solidFill>
                <a:srgbClr val="000000"/>
              </a:solidFill>
              <a:latin typeface="Calibri"/>
              <a:ea typeface="Calibri"/>
              <a:cs typeface="Calibri"/>
              <a:sym typeface="Calibri"/>
            </a:endParaRPr>
          </a:p>
          <a:p>
            <a:pPr indent="-323850" lvl="1" marL="914400" marR="0" rtl="0" algn="just">
              <a:lnSpc>
                <a:spcPct val="115000"/>
              </a:lnSpc>
              <a:spcBef>
                <a:spcPts val="0"/>
              </a:spcBef>
              <a:spcAft>
                <a:spcPts val="0"/>
              </a:spcAft>
              <a:buClr>
                <a:srgbClr val="000000"/>
              </a:buClr>
              <a:buSzPts val="1500"/>
              <a:buFont typeface="Calibri"/>
              <a:buChar char="○"/>
            </a:pPr>
            <a:r>
              <a:rPr b="1" i="0" lang="en-US" sz="1500" u="none" cap="none" strike="noStrike">
                <a:solidFill>
                  <a:srgbClr val="000000"/>
                </a:solidFill>
                <a:latin typeface="Calibri"/>
                <a:ea typeface="Calibri"/>
                <a:cs typeface="Calibri"/>
                <a:sym typeface="Calibri"/>
              </a:rPr>
              <a:t>Blocked</a:t>
            </a:r>
            <a:r>
              <a:rPr b="0" i="0" lang="en-US" sz="1500" u="none" cap="none" strike="noStrike">
                <a:solidFill>
                  <a:srgbClr val="000000"/>
                </a:solidFill>
                <a:latin typeface="Calibri"/>
                <a:ea typeface="Calibri"/>
                <a:cs typeface="Calibri"/>
                <a:sym typeface="Calibri"/>
              </a:rPr>
              <a:t>: The incoming call was blocked to connect to the destination party by Organization's Consent/DNC or Dial plan.</a:t>
            </a:r>
            <a:endParaRPr b="0" i="0" sz="1500" u="none" cap="none" strike="noStrike">
              <a:solidFill>
                <a:srgbClr val="000000"/>
              </a:solidFill>
              <a:latin typeface="Calibri"/>
              <a:ea typeface="Calibri"/>
              <a:cs typeface="Calibri"/>
              <a:sym typeface="Calibri"/>
            </a:endParaRPr>
          </a:p>
        </p:txBody>
      </p:sp>
      <p:sp>
        <p:nvSpPr>
          <p:cNvPr id="1443" name="Google Shape;1443;p52"/>
          <p:cNvSpPr txBox="1"/>
          <p:nvPr>
            <p:ph type="title"/>
          </p:nvPr>
        </p:nvSpPr>
        <p:spPr>
          <a:xfrm>
            <a:off x="375500" y="330725"/>
            <a:ext cx="11586300" cy="584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800"/>
              <a:buNone/>
            </a:pPr>
            <a:r>
              <a:rPr b="1" lang="en-US"/>
              <a:t>Dashboard</a:t>
            </a:r>
            <a:r>
              <a:rPr lang="en-US"/>
              <a:t> &lt;Calls Result&gt;</a:t>
            </a:r>
            <a:endParaRPr/>
          </a:p>
        </p:txBody>
      </p:sp>
      <p:pic>
        <p:nvPicPr>
          <p:cNvPr id="1444" name="Google Shape;1444;p52"/>
          <p:cNvPicPr preferRelativeResize="0"/>
          <p:nvPr/>
        </p:nvPicPr>
        <p:blipFill rotWithShape="1">
          <a:blip r:embed="rId3">
            <a:alphaModFix/>
          </a:blip>
          <a:srcRect b="0" l="0" r="0" t="0"/>
          <a:stretch/>
        </p:blipFill>
        <p:spPr>
          <a:xfrm>
            <a:off x="6516525" y="1101850"/>
            <a:ext cx="5161999" cy="4324350"/>
          </a:xfrm>
          <a:prstGeom prst="rect">
            <a:avLst/>
          </a:prstGeom>
          <a:noFill/>
          <a:ln cap="flat" cmpd="sng" w="9525">
            <a:solidFill>
              <a:srgbClr val="999999"/>
            </a:solidFill>
            <a:prstDash val="solid"/>
            <a:round/>
            <a:headEnd len="sm" w="sm" type="none"/>
            <a:tailEnd len="sm" w="sm" type="none"/>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8" name="Shape 1448"/>
        <p:cNvGrpSpPr/>
        <p:nvPr/>
      </p:nvGrpSpPr>
      <p:grpSpPr>
        <a:xfrm>
          <a:off x="0" y="0"/>
          <a:ext cx="0" cy="0"/>
          <a:chOff x="0" y="0"/>
          <a:chExt cx="0" cy="0"/>
        </a:xfrm>
      </p:grpSpPr>
      <p:sp>
        <p:nvSpPr>
          <p:cNvPr id="1449" name="Google Shape;1449;p53"/>
          <p:cNvSpPr txBox="1"/>
          <p:nvPr/>
        </p:nvSpPr>
        <p:spPr>
          <a:xfrm>
            <a:off x="256600" y="1494325"/>
            <a:ext cx="5983200" cy="4995300"/>
          </a:xfrm>
          <a:prstGeom prst="rect">
            <a:avLst/>
          </a:prstGeom>
          <a:noFill/>
          <a:ln>
            <a:noFill/>
          </a:ln>
        </p:spPr>
        <p:txBody>
          <a:bodyPr anchorCtr="0" anchor="t" bIns="121900" lIns="121900" spcFirstLastPara="1" rIns="121900" wrap="square" tIns="121900">
            <a:noAutofit/>
          </a:bodyPr>
          <a:lstStyle/>
          <a:p>
            <a:pPr indent="-323850" lvl="0" marL="457200" marR="0" rtl="0" algn="just">
              <a:lnSpc>
                <a:spcPct val="115000"/>
              </a:lnSpc>
              <a:spcBef>
                <a:spcPts val="0"/>
              </a:spcBef>
              <a:spcAft>
                <a:spcPts val="0"/>
              </a:spcAft>
              <a:buClr>
                <a:srgbClr val="000000"/>
              </a:buClr>
              <a:buSzPts val="1500"/>
              <a:buFont typeface="Calibri"/>
              <a:buChar char="●"/>
            </a:pPr>
            <a:r>
              <a:rPr b="1" i="0" lang="en-US" sz="1500" u="none" cap="none" strike="noStrike">
                <a:solidFill>
                  <a:srgbClr val="000000"/>
                </a:solidFill>
                <a:latin typeface="Calibri"/>
                <a:ea typeface="Calibri"/>
                <a:cs typeface="Calibri"/>
                <a:sym typeface="Calibri"/>
              </a:rPr>
              <a:t>Outbound Call Results: </a:t>
            </a:r>
            <a:r>
              <a:rPr b="0" i="0" lang="en-US" sz="1500" u="none" cap="none" strike="noStrike">
                <a:solidFill>
                  <a:srgbClr val="000000"/>
                </a:solidFill>
                <a:latin typeface="Calibri"/>
                <a:ea typeface="Calibri"/>
                <a:cs typeface="Calibri"/>
                <a:sym typeface="Calibri"/>
              </a:rPr>
              <a:t>Data of this widget will contain the entire Organization's Outbound Call statistics without any specific context.</a:t>
            </a:r>
            <a:endParaRPr b="0" i="0" sz="1500" u="none" cap="none" strike="noStrike">
              <a:solidFill>
                <a:srgbClr val="000000"/>
              </a:solidFill>
              <a:latin typeface="Calibri"/>
              <a:ea typeface="Calibri"/>
              <a:cs typeface="Calibri"/>
              <a:sym typeface="Calibri"/>
            </a:endParaRPr>
          </a:p>
          <a:p>
            <a:pPr indent="-323850" lvl="1" marL="914400" marR="0" rtl="0" algn="just">
              <a:lnSpc>
                <a:spcPct val="115000"/>
              </a:lnSpc>
              <a:spcBef>
                <a:spcPts val="0"/>
              </a:spcBef>
              <a:spcAft>
                <a:spcPts val="0"/>
              </a:spcAft>
              <a:buClr>
                <a:srgbClr val="000000"/>
              </a:buClr>
              <a:buSzPts val="1500"/>
              <a:buFont typeface="Calibri"/>
              <a:buChar char="○"/>
            </a:pPr>
            <a:r>
              <a:rPr b="1" i="0" lang="en-US" sz="1500" u="none" cap="none" strike="noStrike">
                <a:solidFill>
                  <a:srgbClr val="000000"/>
                </a:solidFill>
                <a:latin typeface="Calibri"/>
                <a:ea typeface="Calibri"/>
                <a:cs typeface="Calibri"/>
                <a:sym typeface="Calibri"/>
              </a:rPr>
              <a:t>Answered</a:t>
            </a:r>
            <a:r>
              <a:rPr b="0" i="0" lang="en-US" sz="1500" u="none" cap="none" strike="noStrike">
                <a:solidFill>
                  <a:srgbClr val="000000"/>
                </a:solidFill>
                <a:latin typeface="Calibri"/>
                <a:ea typeface="Calibri"/>
                <a:cs typeface="Calibri"/>
                <a:sym typeface="Calibri"/>
              </a:rPr>
              <a:t>: The caller was successfully connected to the system and the destination party picked up the call.</a:t>
            </a:r>
            <a:endParaRPr b="0" i="0" sz="1500" u="none" cap="none" strike="noStrike">
              <a:solidFill>
                <a:srgbClr val="000000"/>
              </a:solidFill>
              <a:latin typeface="Calibri"/>
              <a:ea typeface="Calibri"/>
              <a:cs typeface="Calibri"/>
              <a:sym typeface="Calibri"/>
            </a:endParaRPr>
          </a:p>
          <a:p>
            <a:pPr indent="-323850" lvl="1" marL="914400" marR="0" rtl="0" algn="just">
              <a:lnSpc>
                <a:spcPct val="115000"/>
              </a:lnSpc>
              <a:spcBef>
                <a:spcPts val="0"/>
              </a:spcBef>
              <a:spcAft>
                <a:spcPts val="0"/>
              </a:spcAft>
              <a:buClr>
                <a:srgbClr val="000000"/>
              </a:buClr>
              <a:buSzPts val="1500"/>
              <a:buFont typeface="Calibri"/>
              <a:buChar char="○"/>
            </a:pPr>
            <a:r>
              <a:rPr b="1" i="0" lang="en-US" sz="1500" u="none" cap="none" strike="noStrike">
                <a:solidFill>
                  <a:srgbClr val="000000"/>
                </a:solidFill>
                <a:latin typeface="Calibri"/>
                <a:ea typeface="Calibri"/>
                <a:cs typeface="Calibri"/>
                <a:sym typeface="Calibri"/>
              </a:rPr>
              <a:t>Unanswered</a:t>
            </a:r>
            <a:r>
              <a:rPr b="0" i="0" lang="en-US" sz="1500" u="none" cap="none" strike="noStrike">
                <a:solidFill>
                  <a:srgbClr val="000000"/>
                </a:solidFill>
                <a:latin typeface="Calibri"/>
                <a:ea typeface="Calibri"/>
                <a:cs typeface="Calibri"/>
                <a:sym typeface="Calibri"/>
              </a:rPr>
              <a:t>: The caller was successfully connected to the system and the destination party did not pick up the call.</a:t>
            </a:r>
            <a:endParaRPr b="0" i="0" sz="1500" u="none" cap="none" strike="noStrike">
              <a:solidFill>
                <a:srgbClr val="000000"/>
              </a:solidFill>
              <a:latin typeface="Calibri"/>
              <a:ea typeface="Calibri"/>
              <a:cs typeface="Calibri"/>
              <a:sym typeface="Calibri"/>
            </a:endParaRPr>
          </a:p>
          <a:p>
            <a:pPr indent="-323850" lvl="1" marL="914400" marR="0" rtl="0" algn="just">
              <a:lnSpc>
                <a:spcPct val="115000"/>
              </a:lnSpc>
              <a:spcBef>
                <a:spcPts val="0"/>
              </a:spcBef>
              <a:spcAft>
                <a:spcPts val="0"/>
              </a:spcAft>
              <a:buClr>
                <a:srgbClr val="000000"/>
              </a:buClr>
              <a:buSzPts val="1500"/>
              <a:buFont typeface="Calibri"/>
              <a:buChar char="○"/>
            </a:pPr>
            <a:r>
              <a:rPr b="1" i="0" lang="en-US" sz="1500" u="none" cap="none" strike="noStrike">
                <a:solidFill>
                  <a:srgbClr val="000000"/>
                </a:solidFill>
                <a:latin typeface="Calibri"/>
                <a:ea typeface="Calibri"/>
                <a:cs typeface="Calibri"/>
                <a:sym typeface="Calibri"/>
              </a:rPr>
              <a:t>Cancel</a:t>
            </a:r>
            <a:r>
              <a:rPr b="0" i="0" lang="en-US" sz="1500" u="none" cap="none" strike="noStrike">
                <a:solidFill>
                  <a:srgbClr val="000000"/>
                </a:solidFill>
                <a:latin typeface="Calibri"/>
                <a:ea typeface="Calibri"/>
                <a:cs typeface="Calibri"/>
                <a:sym typeface="Calibri"/>
              </a:rPr>
              <a:t>: The caller of the outgoing call cancelled before the destination party picked up.</a:t>
            </a:r>
            <a:endParaRPr b="0" i="0" sz="1500" u="none" cap="none" strike="noStrike">
              <a:solidFill>
                <a:srgbClr val="000000"/>
              </a:solidFill>
              <a:latin typeface="Calibri"/>
              <a:ea typeface="Calibri"/>
              <a:cs typeface="Calibri"/>
              <a:sym typeface="Calibri"/>
            </a:endParaRPr>
          </a:p>
          <a:p>
            <a:pPr indent="-323850" lvl="1" marL="914400" marR="0" rtl="0" algn="just">
              <a:lnSpc>
                <a:spcPct val="115000"/>
              </a:lnSpc>
              <a:spcBef>
                <a:spcPts val="0"/>
              </a:spcBef>
              <a:spcAft>
                <a:spcPts val="0"/>
              </a:spcAft>
              <a:buClr>
                <a:srgbClr val="000000"/>
              </a:buClr>
              <a:buSzPts val="1500"/>
              <a:buFont typeface="Calibri"/>
              <a:buChar char="○"/>
            </a:pPr>
            <a:r>
              <a:rPr b="1" i="0" lang="en-US" sz="1500" u="none" cap="none" strike="noStrike">
                <a:solidFill>
                  <a:srgbClr val="000000"/>
                </a:solidFill>
                <a:latin typeface="Calibri"/>
                <a:ea typeface="Calibri"/>
                <a:cs typeface="Calibri"/>
                <a:sym typeface="Calibri"/>
              </a:rPr>
              <a:t>Busy</a:t>
            </a:r>
            <a:r>
              <a:rPr b="0" i="0" lang="en-US" sz="1500" u="none" cap="none" strike="noStrike">
                <a:solidFill>
                  <a:srgbClr val="000000"/>
                </a:solidFill>
                <a:latin typeface="Calibri"/>
                <a:ea typeface="Calibri"/>
                <a:cs typeface="Calibri"/>
                <a:sym typeface="Calibri"/>
              </a:rPr>
              <a:t>: The destination party of the outgoing call was on the another call or rejected it.</a:t>
            </a:r>
            <a:endParaRPr b="0" i="0" sz="1500" u="none" cap="none" strike="noStrike">
              <a:solidFill>
                <a:srgbClr val="000000"/>
              </a:solidFill>
              <a:latin typeface="Calibri"/>
              <a:ea typeface="Calibri"/>
              <a:cs typeface="Calibri"/>
              <a:sym typeface="Calibri"/>
            </a:endParaRPr>
          </a:p>
          <a:p>
            <a:pPr indent="-323850" lvl="1" marL="914400" marR="0" rtl="0" algn="just">
              <a:lnSpc>
                <a:spcPct val="115000"/>
              </a:lnSpc>
              <a:spcBef>
                <a:spcPts val="0"/>
              </a:spcBef>
              <a:spcAft>
                <a:spcPts val="0"/>
              </a:spcAft>
              <a:buClr>
                <a:srgbClr val="000000"/>
              </a:buClr>
              <a:buSzPts val="1500"/>
              <a:buFont typeface="Calibri"/>
              <a:buChar char="○"/>
            </a:pPr>
            <a:r>
              <a:rPr b="1" i="0" lang="en-US" sz="1500" u="none" cap="none" strike="noStrike">
                <a:solidFill>
                  <a:srgbClr val="000000"/>
                </a:solidFill>
                <a:latin typeface="Calibri"/>
                <a:ea typeface="Calibri"/>
                <a:cs typeface="Calibri"/>
                <a:sym typeface="Calibri"/>
              </a:rPr>
              <a:t>Failed</a:t>
            </a:r>
            <a:r>
              <a:rPr b="0" i="0" lang="en-US" sz="1500" u="none" cap="none" strike="noStrike">
                <a:solidFill>
                  <a:srgbClr val="000000"/>
                </a:solidFill>
                <a:latin typeface="Calibri"/>
                <a:ea typeface="Calibri"/>
                <a:cs typeface="Calibri"/>
                <a:sym typeface="Calibri"/>
              </a:rPr>
              <a:t>: The system failed to connect to the destination party of the outgoing call.</a:t>
            </a:r>
            <a:endParaRPr b="0" i="0" sz="1500" u="none" cap="none" strike="noStrike">
              <a:solidFill>
                <a:srgbClr val="000000"/>
              </a:solidFill>
              <a:latin typeface="Calibri"/>
              <a:ea typeface="Calibri"/>
              <a:cs typeface="Calibri"/>
              <a:sym typeface="Calibri"/>
            </a:endParaRPr>
          </a:p>
          <a:p>
            <a:pPr indent="-323850" lvl="1" marL="914400" marR="0" rtl="0" algn="just">
              <a:lnSpc>
                <a:spcPct val="115000"/>
              </a:lnSpc>
              <a:spcBef>
                <a:spcPts val="0"/>
              </a:spcBef>
              <a:spcAft>
                <a:spcPts val="0"/>
              </a:spcAft>
              <a:buClr>
                <a:srgbClr val="000000"/>
              </a:buClr>
              <a:buSzPts val="1500"/>
              <a:buFont typeface="Calibri"/>
              <a:buChar char="○"/>
            </a:pPr>
            <a:r>
              <a:rPr b="1" i="0" lang="en-US" sz="1500" u="none" cap="none" strike="noStrike">
                <a:solidFill>
                  <a:srgbClr val="000000"/>
                </a:solidFill>
                <a:latin typeface="Calibri"/>
                <a:ea typeface="Calibri"/>
                <a:cs typeface="Calibri"/>
                <a:sym typeface="Calibri"/>
              </a:rPr>
              <a:t>Blocked</a:t>
            </a:r>
            <a:r>
              <a:rPr b="0" i="0" lang="en-US" sz="1500" u="none" cap="none" strike="noStrike">
                <a:solidFill>
                  <a:srgbClr val="000000"/>
                </a:solidFill>
                <a:latin typeface="Calibri"/>
                <a:ea typeface="Calibri"/>
                <a:cs typeface="Calibri"/>
                <a:sym typeface="Calibri"/>
              </a:rPr>
              <a:t>: The outgoing call was blocked to connect to the destination party by Organization's Consent/DNC or Dial plan.</a:t>
            </a:r>
            <a:endParaRPr b="0" i="0" sz="1500" u="none" cap="none" strike="noStrike">
              <a:solidFill>
                <a:srgbClr val="000000"/>
              </a:solidFill>
              <a:latin typeface="Calibri"/>
              <a:ea typeface="Calibri"/>
              <a:cs typeface="Calibri"/>
              <a:sym typeface="Calibri"/>
            </a:endParaRPr>
          </a:p>
        </p:txBody>
      </p:sp>
      <p:sp>
        <p:nvSpPr>
          <p:cNvPr id="1450" name="Google Shape;1450;p53"/>
          <p:cNvSpPr txBox="1"/>
          <p:nvPr>
            <p:ph type="title"/>
          </p:nvPr>
        </p:nvSpPr>
        <p:spPr>
          <a:xfrm>
            <a:off x="375500" y="330725"/>
            <a:ext cx="11586300" cy="584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800"/>
              <a:buNone/>
            </a:pPr>
            <a:r>
              <a:rPr b="1" lang="en-US"/>
              <a:t>Dashboard</a:t>
            </a:r>
            <a:r>
              <a:rPr lang="en-US"/>
              <a:t> &lt;Calls Result&gt;</a:t>
            </a:r>
            <a:endParaRPr/>
          </a:p>
        </p:txBody>
      </p:sp>
      <p:pic>
        <p:nvPicPr>
          <p:cNvPr id="1451" name="Google Shape;1451;p53"/>
          <p:cNvPicPr preferRelativeResize="0"/>
          <p:nvPr/>
        </p:nvPicPr>
        <p:blipFill rotWithShape="1">
          <a:blip r:embed="rId3">
            <a:alphaModFix/>
          </a:blip>
          <a:srcRect b="0" l="49632" r="0" t="0"/>
          <a:stretch/>
        </p:blipFill>
        <p:spPr>
          <a:xfrm>
            <a:off x="6516525" y="1101851"/>
            <a:ext cx="5144852" cy="4781550"/>
          </a:xfrm>
          <a:prstGeom prst="rect">
            <a:avLst/>
          </a:prstGeom>
          <a:noFill/>
          <a:ln cap="flat" cmpd="sng" w="9525">
            <a:solidFill>
              <a:srgbClr val="999999"/>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sp>
        <p:nvSpPr>
          <p:cNvPr id="687" name="Google Shape;687;p5"/>
          <p:cNvSpPr txBox="1"/>
          <p:nvPr/>
        </p:nvSpPr>
        <p:spPr>
          <a:xfrm>
            <a:off x="481248" y="139926"/>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General Portal Settings </a:t>
            </a:r>
            <a:r>
              <a:rPr b="0" i="0" lang="en-US" sz="2800" u="none" cap="none" strike="noStrike">
                <a:solidFill>
                  <a:schemeClr val="dk1"/>
                </a:solidFill>
                <a:latin typeface="Arial"/>
                <a:ea typeface="Arial"/>
                <a:cs typeface="Arial"/>
                <a:sym typeface="Arial"/>
              </a:rPr>
              <a:t>&lt;Password Reset&gt;</a:t>
            </a:r>
            <a:endParaRPr b="0" i="0" sz="1400" u="none" cap="none" strike="noStrike">
              <a:solidFill>
                <a:srgbClr val="000000"/>
              </a:solidFill>
              <a:latin typeface="Arial"/>
              <a:ea typeface="Arial"/>
              <a:cs typeface="Arial"/>
              <a:sym typeface="Arial"/>
            </a:endParaRPr>
          </a:p>
        </p:txBody>
      </p:sp>
      <p:grpSp>
        <p:nvGrpSpPr>
          <p:cNvPr id="688" name="Google Shape;688;p5"/>
          <p:cNvGrpSpPr/>
          <p:nvPr/>
        </p:nvGrpSpPr>
        <p:grpSpPr>
          <a:xfrm>
            <a:off x="8247013" y="2523014"/>
            <a:ext cx="3534369" cy="2784321"/>
            <a:chOff x="8396128" y="2248425"/>
            <a:chExt cx="3445812" cy="2784321"/>
          </a:xfrm>
        </p:grpSpPr>
        <p:sp>
          <p:nvSpPr>
            <p:cNvPr id="689" name="Google Shape;689;p5"/>
            <p:cNvSpPr txBox="1"/>
            <p:nvPr/>
          </p:nvSpPr>
          <p:spPr>
            <a:xfrm>
              <a:off x="8396128" y="2248425"/>
              <a:ext cx="3445800" cy="13491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chemeClr val="dk1"/>
                </a:buClr>
                <a:buSzPts val="1700"/>
                <a:buFont typeface="Calibri"/>
                <a:buNone/>
              </a:pPr>
              <a:r>
                <a:rPr b="0" i="0" lang="en-US" sz="1700" u="none" cap="none" strike="noStrike">
                  <a:solidFill>
                    <a:schemeClr val="dk1"/>
                  </a:solidFill>
                  <a:latin typeface="Calibri"/>
                  <a:ea typeface="Calibri"/>
                  <a:cs typeface="Calibri"/>
                  <a:sym typeface="Calibri"/>
                </a:rPr>
                <a:t>In the case wherein members forget their Password and unable to log in to their account, they can trigger a Password Reset. </a:t>
              </a:r>
              <a:endParaRPr b="0" i="0" sz="1700" u="none" cap="none" strike="noStrike">
                <a:solidFill>
                  <a:schemeClr val="dk1"/>
                </a:solidFill>
                <a:latin typeface="Calibri"/>
                <a:ea typeface="Calibri"/>
                <a:cs typeface="Calibri"/>
                <a:sym typeface="Calibri"/>
              </a:endParaRPr>
            </a:p>
          </p:txBody>
        </p:sp>
        <p:sp>
          <p:nvSpPr>
            <p:cNvPr id="690" name="Google Shape;690;p5"/>
            <p:cNvSpPr txBox="1"/>
            <p:nvPr/>
          </p:nvSpPr>
          <p:spPr>
            <a:xfrm>
              <a:off x="8396140" y="3984546"/>
              <a:ext cx="3445800" cy="10482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chemeClr val="dk1"/>
                </a:buClr>
                <a:buSzPts val="1700"/>
                <a:buFont typeface="Calibri"/>
                <a:buNone/>
              </a:pPr>
              <a:r>
                <a:rPr b="0" i="0" lang="en-US" sz="1700" u="none" cap="none" strike="noStrike">
                  <a:solidFill>
                    <a:schemeClr val="dk1"/>
                  </a:solidFill>
                  <a:latin typeface="Calibri"/>
                  <a:ea typeface="Calibri"/>
                  <a:cs typeface="Calibri"/>
                  <a:sym typeface="Calibri"/>
                </a:rPr>
                <a:t>They will receive a link via their Registered Email to set a new Password for their respective account.</a:t>
              </a:r>
              <a:endParaRPr b="0" i="0" sz="1700" u="none" cap="none" strike="noStrike">
                <a:solidFill>
                  <a:schemeClr val="dk1"/>
                </a:solidFill>
                <a:latin typeface="Calibri"/>
                <a:ea typeface="Calibri"/>
                <a:cs typeface="Calibri"/>
                <a:sym typeface="Calibri"/>
              </a:endParaRPr>
            </a:p>
          </p:txBody>
        </p:sp>
      </p:grpSp>
      <p:cxnSp>
        <p:nvCxnSpPr>
          <p:cNvPr id="691" name="Google Shape;691;p5"/>
          <p:cNvCxnSpPr/>
          <p:nvPr/>
        </p:nvCxnSpPr>
        <p:spPr>
          <a:xfrm>
            <a:off x="3923713" y="3989421"/>
            <a:ext cx="376200" cy="0"/>
          </a:xfrm>
          <a:prstGeom prst="straightConnector1">
            <a:avLst/>
          </a:prstGeom>
          <a:noFill/>
          <a:ln cap="flat" cmpd="sng" w="19050">
            <a:solidFill>
              <a:srgbClr val="FF0000"/>
            </a:solidFill>
            <a:prstDash val="solid"/>
            <a:round/>
            <a:headEnd len="sm" w="sm" type="none"/>
            <a:tailEnd len="med" w="med" type="triangle"/>
          </a:ln>
        </p:spPr>
      </p:cxnSp>
      <p:grpSp>
        <p:nvGrpSpPr>
          <p:cNvPr id="692" name="Google Shape;692;p5"/>
          <p:cNvGrpSpPr/>
          <p:nvPr/>
        </p:nvGrpSpPr>
        <p:grpSpPr>
          <a:xfrm>
            <a:off x="370700" y="1147618"/>
            <a:ext cx="3534375" cy="4737284"/>
            <a:chOff x="370700" y="1147618"/>
            <a:chExt cx="3534375" cy="4737284"/>
          </a:xfrm>
        </p:grpSpPr>
        <p:pic>
          <p:nvPicPr>
            <p:cNvPr id="693" name="Google Shape;693;p5"/>
            <p:cNvPicPr preferRelativeResize="0"/>
            <p:nvPr/>
          </p:nvPicPr>
          <p:blipFill rotWithShape="1">
            <a:blip r:embed="rId3">
              <a:alphaModFix/>
            </a:blip>
            <a:srcRect b="1894" l="2594" r="3047" t="1468"/>
            <a:stretch/>
          </p:blipFill>
          <p:spPr>
            <a:xfrm>
              <a:off x="370700" y="1147618"/>
              <a:ext cx="3534375" cy="4737284"/>
            </a:xfrm>
            <a:prstGeom prst="rect">
              <a:avLst/>
            </a:prstGeom>
            <a:noFill/>
            <a:ln cap="flat" cmpd="sng" w="9525">
              <a:solidFill>
                <a:srgbClr val="808080"/>
              </a:solidFill>
              <a:prstDash val="solid"/>
              <a:miter lim="8000"/>
              <a:headEnd len="sm" w="sm" type="none"/>
              <a:tailEnd len="sm" w="sm" type="none"/>
            </a:ln>
          </p:spPr>
        </p:pic>
        <p:sp>
          <p:nvSpPr>
            <p:cNvPr id="694" name="Google Shape;694;p5"/>
            <p:cNvSpPr/>
            <p:nvPr/>
          </p:nvSpPr>
          <p:spPr>
            <a:xfrm>
              <a:off x="1346350" y="1178300"/>
              <a:ext cx="1673700" cy="673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95" name="Google Shape;695;p5"/>
            <p:cNvPicPr preferRelativeResize="0"/>
            <p:nvPr/>
          </p:nvPicPr>
          <p:blipFill rotWithShape="1">
            <a:blip r:embed="rId4">
              <a:alphaModFix/>
            </a:blip>
            <a:srcRect b="0" l="0" r="0" t="0"/>
            <a:stretch/>
          </p:blipFill>
          <p:spPr>
            <a:xfrm>
              <a:off x="1146100" y="1236922"/>
              <a:ext cx="2074199" cy="555975"/>
            </a:xfrm>
            <a:prstGeom prst="rect">
              <a:avLst/>
            </a:prstGeom>
            <a:noFill/>
            <a:ln>
              <a:noFill/>
            </a:ln>
          </p:spPr>
        </p:pic>
      </p:grpSp>
      <p:grpSp>
        <p:nvGrpSpPr>
          <p:cNvPr id="696" name="Google Shape;696;p5"/>
          <p:cNvGrpSpPr/>
          <p:nvPr/>
        </p:nvGrpSpPr>
        <p:grpSpPr>
          <a:xfrm>
            <a:off x="4299913" y="2262200"/>
            <a:ext cx="3668100" cy="3606842"/>
            <a:chOff x="4299913" y="2262200"/>
            <a:chExt cx="3668100" cy="3606842"/>
          </a:xfrm>
        </p:grpSpPr>
        <p:pic>
          <p:nvPicPr>
            <p:cNvPr id="697" name="Google Shape;697;p5"/>
            <p:cNvPicPr preferRelativeResize="0"/>
            <p:nvPr/>
          </p:nvPicPr>
          <p:blipFill rotWithShape="1">
            <a:blip r:embed="rId5">
              <a:alphaModFix/>
            </a:blip>
            <a:srcRect b="4206" l="3031" r="4273" t="2098"/>
            <a:stretch/>
          </p:blipFill>
          <p:spPr>
            <a:xfrm>
              <a:off x="4299913" y="2262200"/>
              <a:ext cx="3668100" cy="3606842"/>
            </a:xfrm>
            <a:prstGeom prst="rect">
              <a:avLst/>
            </a:prstGeom>
            <a:noFill/>
            <a:ln cap="flat" cmpd="sng" w="9525">
              <a:solidFill>
                <a:srgbClr val="808080"/>
              </a:solidFill>
              <a:prstDash val="solid"/>
              <a:miter lim="8000"/>
              <a:headEnd len="sm" w="sm" type="none"/>
              <a:tailEnd len="sm" w="sm" type="none"/>
            </a:ln>
          </p:spPr>
        </p:pic>
        <p:sp>
          <p:nvSpPr>
            <p:cNvPr id="698" name="Google Shape;698;p5"/>
            <p:cNvSpPr/>
            <p:nvPr/>
          </p:nvSpPr>
          <p:spPr>
            <a:xfrm>
              <a:off x="5439325" y="2315225"/>
              <a:ext cx="1637100" cy="673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99" name="Google Shape;699;p5"/>
            <p:cNvPicPr preferRelativeResize="0"/>
            <p:nvPr/>
          </p:nvPicPr>
          <p:blipFill rotWithShape="1">
            <a:blip r:embed="rId4">
              <a:alphaModFix/>
            </a:blip>
            <a:srcRect b="0" l="0" r="0" t="0"/>
            <a:stretch/>
          </p:blipFill>
          <p:spPr>
            <a:xfrm>
              <a:off x="5166200" y="2373847"/>
              <a:ext cx="2074199" cy="555975"/>
            </a:xfrm>
            <a:prstGeom prst="rect">
              <a:avLst/>
            </a:prstGeom>
            <a:noFill/>
            <a:ln>
              <a:noFill/>
            </a:ln>
          </p:spPr>
        </p:pic>
      </p:gr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5" name="Shape 1455"/>
        <p:cNvGrpSpPr/>
        <p:nvPr/>
      </p:nvGrpSpPr>
      <p:grpSpPr>
        <a:xfrm>
          <a:off x="0" y="0"/>
          <a:ext cx="0" cy="0"/>
          <a:chOff x="0" y="0"/>
          <a:chExt cx="0" cy="0"/>
        </a:xfrm>
      </p:grpSpPr>
      <p:sp>
        <p:nvSpPr>
          <p:cNvPr id="1456" name="Google Shape;1456;p54"/>
          <p:cNvSpPr txBox="1"/>
          <p:nvPr/>
        </p:nvSpPr>
        <p:spPr>
          <a:xfrm>
            <a:off x="458675" y="1205150"/>
            <a:ext cx="5689500" cy="4429200"/>
          </a:xfrm>
          <a:prstGeom prst="rect">
            <a:avLst/>
          </a:prstGeom>
          <a:noFill/>
          <a:ln>
            <a:noFill/>
          </a:ln>
        </p:spPr>
        <p:txBody>
          <a:bodyPr anchorCtr="0" anchor="t" bIns="121900" lIns="121900" spcFirstLastPara="1" rIns="121900" wrap="square" tIns="121900">
            <a:noAutofit/>
          </a:bodyPr>
          <a:lstStyle/>
          <a:p>
            <a:pPr indent="-330200" lvl="0" marL="457200" marR="0" rtl="0" algn="just">
              <a:lnSpc>
                <a:spcPct val="115000"/>
              </a:lnSpc>
              <a:spcBef>
                <a:spcPts val="0"/>
              </a:spcBef>
              <a:spcAft>
                <a:spcPts val="0"/>
              </a:spcAft>
              <a:buClr>
                <a:srgbClr val="000000"/>
              </a:buClr>
              <a:buSzPts val="1600"/>
              <a:buFont typeface="Calibri"/>
              <a:buChar char="●"/>
            </a:pPr>
            <a:r>
              <a:rPr b="1" i="0" lang="en-US" sz="1600" u="none" cap="none" strike="noStrike">
                <a:solidFill>
                  <a:srgbClr val="000000"/>
                </a:solidFill>
                <a:latin typeface="Calibri"/>
                <a:ea typeface="Calibri"/>
                <a:cs typeface="Calibri"/>
                <a:sym typeface="Calibri"/>
              </a:rPr>
              <a:t>Outbound SMS Results</a:t>
            </a:r>
            <a:r>
              <a:rPr b="0" i="0" lang="en-US" sz="1600" u="none" cap="none" strike="noStrike">
                <a:solidFill>
                  <a:srgbClr val="000000"/>
                </a:solidFill>
                <a:latin typeface="Calibri"/>
                <a:ea typeface="Calibri"/>
                <a:cs typeface="Calibri"/>
                <a:sym typeface="Calibri"/>
              </a:rPr>
              <a:t>: This widget displays all the outbound SMS results of your organization.</a:t>
            </a:r>
            <a:endParaRPr b="0" i="0" sz="1600" u="none" cap="none" strike="noStrike">
              <a:solidFill>
                <a:srgbClr val="000000"/>
              </a:solidFill>
              <a:latin typeface="Calibri"/>
              <a:ea typeface="Calibri"/>
              <a:cs typeface="Calibri"/>
              <a:sym typeface="Calibri"/>
            </a:endParaRPr>
          </a:p>
          <a:p>
            <a:pPr indent="-330200" lvl="1" marL="914400" marR="0" rtl="0" algn="l">
              <a:lnSpc>
                <a:spcPct val="115000"/>
              </a:lnSpc>
              <a:spcBef>
                <a:spcPts val="0"/>
              </a:spcBef>
              <a:spcAft>
                <a:spcPts val="0"/>
              </a:spcAft>
              <a:buClr>
                <a:srgbClr val="000000"/>
              </a:buClr>
              <a:buSzPts val="1600"/>
              <a:buFont typeface="Calibri"/>
              <a:buChar char="○"/>
            </a:pPr>
            <a:r>
              <a:rPr b="1" i="0" lang="en-US" sz="1600" u="none" cap="none" strike="noStrike">
                <a:solidFill>
                  <a:srgbClr val="000000"/>
                </a:solidFill>
                <a:latin typeface="Calibri"/>
                <a:ea typeface="Calibri"/>
                <a:cs typeface="Calibri"/>
                <a:sym typeface="Calibri"/>
              </a:rPr>
              <a:t>Sent</a:t>
            </a:r>
            <a:r>
              <a:rPr b="0" i="0" lang="en-US" sz="1600" u="none" cap="none" strike="noStrike">
                <a:solidFill>
                  <a:srgbClr val="000000"/>
                </a:solidFill>
                <a:latin typeface="Calibri"/>
                <a:ea typeface="Calibri"/>
                <a:cs typeface="Calibri"/>
                <a:sym typeface="Calibri"/>
              </a:rPr>
              <a:t> - The message has been sent from your side but is yet to be received by the recipient.</a:t>
            </a:r>
            <a:endParaRPr b="0" i="0" sz="1600" u="none" cap="none" strike="noStrike">
              <a:solidFill>
                <a:srgbClr val="000000"/>
              </a:solidFill>
              <a:latin typeface="Calibri"/>
              <a:ea typeface="Calibri"/>
              <a:cs typeface="Calibri"/>
              <a:sym typeface="Calibri"/>
            </a:endParaRPr>
          </a:p>
          <a:p>
            <a:pPr indent="-330200" lvl="1" marL="914400" marR="0" rtl="0" algn="l">
              <a:lnSpc>
                <a:spcPct val="115000"/>
              </a:lnSpc>
              <a:spcBef>
                <a:spcPts val="0"/>
              </a:spcBef>
              <a:spcAft>
                <a:spcPts val="0"/>
              </a:spcAft>
              <a:buClr>
                <a:srgbClr val="000000"/>
              </a:buClr>
              <a:buSzPts val="1600"/>
              <a:buFont typeface="Calibri"/>
              <a:buChar char="○"/>
            </a:pPr>
            <a:r>
              <a:rPr b="1" i="0" lang="en-US" sz="1600" u="none" cap="none" strike="noStrike">
                <a:solidFill>
                  <a:srgbClr val="000000"/>
                </a:solidFill>
                <a:latin typeface="Calibri"/>
                <a:ea typeface="Calibri"/>
                <a:cs typeface="Calibri"/>
                <a:sym typeface="Calibri"/>
              </a:rPr>
              <a:t>Delivered</a:t>
            </a:r>
            <a:r>
              <a:rPr b="0" i="0" lang="en-US" sz="1600" u="none" cap="none" strike="noStrike">
                <a:solidFill>
                  <a:srgbClr val="000000"/>
                </a:solidFill>
                <a:latin typeface="Calibri"/>
                <a:ea typeface="Calibri"/>
                <a:cs typeface="Calibri"/>
                <a:sym typeface="Calibri"/>
              </a:rPr>
              <a:t> - The message has reached its destination, and they can read them on their devices. </a:t>
            </a:r>
            <a:endParaRPr b="0" i="0" sz="1600" u="none" cap="none" strike="noStrike">
              <a:solidFill>
                <a:srgbClr val="000000"/>
              </a:solidFill>
              <a:latin typeface="Calibri"/>
              <a:ea typeface="Calibri"/>
              <a:cs typeface="Calibri"/>
              <a:sym typeface="Calibri"/>
            </a:endParaRPr>
          </a:p>
          <a:p>
            <a:pPr indent="-330200" lvl="1" marL="914400" marR="0" rtl="0" algn="l">
              <a:lnSpc>
                <a:spcPct val="115000"/>
              </a:lnSpc>
              <a:spcBef>
                <a:spcPts val="0"/>
              </a:spcBef>
              <a:spcAft>
                <a:spcPts val="0"/>
              </a:spcAft>
              <a:buClr>
                <a:srgbClr val="000000"/>
              </a:buClr>
              <a:buSzPts val="1600"/>
              <a:buFont typeface="Calibri"/>
              <a:buChar char="○"/>
            </a:pPr>
            <a:r>
              <a:rPr b="1" i="0" lang="en-US" sz="1600" u="none" cap="none" strike="noStrike">
                <a:solidFill>
                  <a:srgbClr val="000000"/>
                </a:solidFill>
                <a:latin typeface="Calibri"/>
                <a:ea typeface="Calibri"/>
                <a:cs typeface="Calibri"/>
                <a:sym typeface="Calibri"/>
              </a:rPr>
              <a:t>Delivery Failed</a:t>
            </a:r>
            <a:r>
              <a:rPr b="0" i="0" lang="en-US" sz="1600" u="none" cap="none" strike="noStrike">
                <a:solidFill>
                  <a:srgbClr val="000000"/>
                </a:solidFill>
                <a:latin typeface="Calibri"/>
                <a:ea typeface="Calibri"/>
                <a:cs typeface="Calibri"/>
                <a:sym typeface="Calibri"/>
              </a:rPr>
              <a:t> - SMS failed to be delivery to the recipient's device (issues from the recipients' vendors). </a:t>
            </a:r>
            <a:endParaRPr b="0" i="0" sz="1600" u="none" cap="none" strike="noStrike">
              <a:solidFill>
                <a:srgbClr val="000000"/>
              </a:solidFill>
              <a:latin typeface="Calibri"/>
              <a:ea typeface="Calibri"/>
              <a:cs typeface="Calibri"/>
              <a:sym typeface="Calibri"/>
            </a:endParaRPr>
          </a:p>
          <a:p>
            <a:pPr indent="-330200" lvl="1" marL="914400" marR="0" rtl="0" algn="l">
              <a:lnSpc>
                <a:spcPct val="115000"/>
              </a:lnSpc>
              <a:spcBef>
                <a:spcPts val="0"/>
              </a:spcBef>
              <a:spcAft>
                <a:spcPts val="0"/>
              </a:spcAft>
              <a:buClr>
                <a:srgbClr val="000000"/>
              </a:buClr>
              <a:buSzPts val="1600"/>
              <a:buFont typeface="Calibri"/>
              <a:buChar char="○"/>
            </a:pPr>
            <a:r>
              <a:rPr b="1" i="0" lang="en-US" sz="1600" u="none" cap="none" strike="noStrike">
                <a:solidFill>
                  <a:srgbClr val="000000"/>
                </a:solidFill>
                <a:latin typeface="Calibri"/>
                <a:ea typeface="Calibri"/>
                <a:cs typeface="Calibri"/>
                <a:sym typeface="Calibri"/>
              </a:rPr>
              <a:t>Rejected </a:t>
            </a:r>
            <a:endParaRPr b="1" i="0" sz="1600" u="none" cap="none" strike="noStrike">
              <a:solidFill>
                <a:srgbClr val="000000"/>
              </a:solidFill>
              <a:latin typeface="Calibri"/>
              <a:ea typeface="Calibri"/>
              <a:cs typeface="Calibri"/>
              <a:sym typeface="Calibri"/>
            </a:endParaRPr>
          </a:p>
          <a:p>
            <a:pPr indent="-330200" lvl="2" marL="1371600" marR="0" rtl="0" algn="l">
              <a:lnSpc>
                <a:spcPct val="115000"/>
              </a:lnSpc>
              <a:spcBef>
                <a:spcPts val="0"/>
              </a:spcBef>
              <a:spcAft>
                <a:spcPts val="0"/>
              </a:spcAft>
              <a:buClr>
                <a:srgbClr val="000000"/>
              </a:buClr>
              <a:buSzPts val="1600"/>
              <a:buFont typeface="Calibri"/>
              <a:buChar char="■"/>
            </a:pPr>
            <a:r>
              <a:rPr b="0" i="0" lang="en-US" sz="1600" u="none" cap="none" strike="noStrike">
                <a:solidFill>
                  <a:srgbClr val="000000"/>
                </a:solidFill>
                <a:latin typeface="Calibri"/>
                <a:ea typeface="Calibri"/>
                <a:cs typeface="Calibri"/>
                <a:sym typeface="Calibri"/>
              </a:rPr>
              <a:t>Issues can be:</a:t>
            </a:r>
            <a:endParaRPr b="0" i="0" sz="1600" u="none" cap="none" strike="noStrike">
              <a:solidFill>
                <a:srgbClr val="000000"/>
              </a:solidFill>
              <a:latin typeface="Calibri"/>
              <a:ea typeface="Calibri"/>
              <a:cs typeface="Calibri"/>
              <a:sym typeface="Calibri"/>
            </a:endParaRPr>
          </a:p>
          <a:p>
            <a:pPr indent="-304800" lvl="0" marL="1828800" marR="0" rtl="0" algn="l">
              <a:lnSpc>
                <a:spcPct val="115000"/>
              </a:lnSpc>
              <a:spcBef>
                <a:spcPts val="0"/>
              </a:spcBef>
              <a:spcAft>
                <a:spcPts val="0"/>
              </a:spcAft>
              <a:buClr>
                <a:schemeClr val="dk1"/>
              </a:buClr>
              <a:buSzPts val="1200"/>
              <a:buFont typeface="Lato"/>
              <a:buChar char="●"/>
            </a:pPr>
            <a:r>
              <a:rPr b="0" i="0" lang="en-US" sz="1600" u="none" cap="none" strike="noStrike">
                <a:solidFill>
                  <a:srgbClr val="000000"/>
                </a:solidFill>
                <a:latin typeface="Calibri"/>
                <a:ea typeface="Calibri"/>
                <a:cs typeface="Calibri"/>
                <a:sym typeface="Calibri"/>
              </a:rPr>
              <a:t>The message is too large.</a:t>
            </a:r>
            <a:endParaRPr b="0" i="0" sz="1600" u="none" cap="none" strike="noStrike">
              <a:solidFill>
                <a:srgbClr val="000000"/>
              </a:solidFill>
              <a:latin typeface="Calibri"/>
              <a:ea typeface="Calibri"/>
              <a:cs typeface="Calibri"/>
              <a:sym typeface="Calibri"/>
            </a:endParaRPr>
          </a:p>
          <a:p>
            <a:pPr indent="-304800" lvl="0" marL="1828800" marR="0" rtl="0" algn="l">
              <a:lnSpc>
                <a:spcPct val="115000"/>
              </a:lnSpc>
              <a:spcBef>
                <a:spcPts val="0"/>
              </a:spcBef>
              <a:spcAft>
                <a:spcPts val="0"/>
              </a:spcAft>
              <a:buClr>
                <a:schemeClr val="dk1"/>
              </a:buClr>
              <a:buSzPts val="1200"/>
              <a:buFont typeface="Lato"/>
              <a:buChar char="●"/>
            </a:pPr>
            <a:r>
              <a:rPr b="0" i="0" lang="en-US" sz="1600" u="none" cap="none" strike="noStrike">
                <a:solidFill>
                  <a:srgbClr val="000000"/>
                </a:solidFill>
                <a:latin typeface="Calibri"/>
                <a:ea typeface="Calibri"/>
                <a:cs typeface="Calibri"/>
                <a:sym typeface="Calibri"/>
              </a:rPr>
              <a:t>The destination is not supported.</a:t>
            </a:r>
            <a:endParaRPr b="0" i="0" sz="1600" u="none" cap="none" strike="noStrike">
              <a:solidFill>
                <a:srgbClr val="000000"/>
              </a:solidFill>
              <a:latin typeface="Calibri"/>
              <a:ea typeface="Calibri"/>
              <a:cs typeface="Calibri"/>
              <a:sym typeface="Calibri"/>
            </a:endParaRPr>
          </a:p>
          <a:p>
            <a:pPr indent="-304800" lvl="0" marL="1828800" marR="0" rtl="0" algn="l">
              <a:lnSpc>
                <a:spcPct val="115000"/>
              </a:lnSpc>
              <a:spcBef>
                <a:spcPts val="0"/>
              </a:spcBef>
              <a:spcAft>
                <a:spcPts val="0"/>
              </a:spcAft>
              <a:buClr>
                <a:schemeClr val="dk1"/>
              </a:buClr>
              <a:buSzPts val="1200"/>
              <a:buFont typeface="Lato"/>
              <a:buChar char="●"/>
            </a:pPr>
            <a:r>
              <a:rPr b="0" i="0" lang="en-US" sz="1600" u="none" cap="none" strike="noStrike">
                <a:solidFill>
                  <a:srgbClr val="000000"/>
                </a:solidFill>
                <a:latin typeface="Calibri"/>
                <a:ea typeface="Calibri"/>
                <a:cs typeface="Calibri"/>
                <a:sym typeface="Calibri"/>
              </a:rPr>
              <a:t>The destination is the same as the sender.</a:t>
            </a:r>
            <a:endParaRPr b="0" i="0" sz="1600" u="none" cap="none" strike="noStrike">
              <a:solidFill>
                <a:srgbClr val="000000"/>
              </a:solidFill>
              <a:latin typeface="Calibri"/>
              <a:ea typeface="Calibri"/>
              <a:cs typeface="Calibri"/>
              <a:sym typeface="Calibri"/>
            </a:endParaRPr>
          </a:p>
          <a:p>
            <a:pPr indent="0" lvl="0" marL="0" marR="0" rtl="0" algn="l">
              <a:lnSpc>
                <a:spcPct val="100000"/>
              </a:lnSpc>
              <a:spcBef>
                <a:spcPts val="140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Note:</a:t>
            </a:r>
            <a:endParaRPr b="1" i="0" sz="1200" u="none" cap="none" strike="noStrike">
              <a:solidFill>
                <a:srgbClr val="162D3D"/>
              </a:solidFill>
              <a:highlight>
                <a:srgbClr val="FFFFFF"/>
              </a:highlight>
              <a:latin typeface="Lato"/>
              <a:ea typeface="Lato"/>
              <a:cs typeface="Lato"/>
              <a:sym typeface="Lato"/>
            </a:endParaRPr>
          </a:p>
          <a:p>
            <a:pPr indent="0" lvl="0" marL="0" marR="0" rtl="0" algn="just">
              <a:lnSpc>
                <a:spcPct val="100000"/>
              </a:lnSpc>
              <a:spcBef>
                <a:spcPts val="400"/>
              </a:spcBef>
              <a:spcAft>
                <a:spcPts val="0"/>
              </a:spcAft>
              <a:buClr>
                <a:srgbClr val="000000"/>
              </a:buClr>
              <a:buSzPts val="1600"/>
              <a:buFont typeface="Arial"/>
              <a:buNone/>
            </a:pPr>
            <a:r>
              <a:rPr b="0" i="1" lang="en-US" sz="1600" u="none" cap="none" strike="noStrike">
                <a:solidFill>
                  <a:srgbClr val="000000"/>
                </a:solidFill>
                <a:latin typeface="Calibri"/>
                <a:ea typeface="Calibri"/>
                <a:cs typeface="Calibri"/>
                <a:sym typeface="Calibri"/>
              </a:rPr>
              <a:t>For Outbound SMS requests that violate the SMS Sender Name policy, they will receive an HTTP400 sms.invalidSenderName error code. Those requests will be excluded from this chart.</a:t>
            </a:r>
            <a:endParaRPr b="0" i="1" sz="1200" u="none" cap="none" strike="noStrike">
              <a:solidFill>
                <a:srgbClr val="404040"/>
              </a:solidFill>
              <a:highlight>
                <a:srgbClr val="FFFFFF"/>
              </a:highlight>
              <a:latin typeface="Lato"/>
              <a:ea typeface="Lato"/>
              <a:cs typeface="Lato"/>
              <a:sym typeface="Lato"/>
            </a:endParaRPr>
          </a:p>
          <a:p>
            <a:pPr indent="0" lvl="0" marL="0" marR="0" rtl="0" algn="l">
              <a:lnSpc>
                <a:spcPct val="115000"/>
              </a:lnSpc>
              <a:spcBef>
                <a:spcPts val="140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a:p>
            <a:pPr indent="0" lvl="0" marL="457200" marR="0" rtl="0" algn="l">
              <a:lnSpc>
                <a:spcPct val="115000"/>
              </a:lnSpc>
              <a:spcBef>
                <a:spcPts val="1900"/>
              </a:spcBef>
              <a:spcAft>
                <a:spcPts val="0"/>
              </a:spcAft>
              <a:buClr>
                <a:srgbClr val="000000"/>
              </a:buClr>
              <a:buSzPts val="1200"/>
              <a:buFont typeface="Arial"/>
              <a:buNone/>
            </a:pPr>
            <a:r>
              <a:t/>
            </a:r>
            <a:endParaRPr b="0" i="0" sz="1200" u="none" cap="none" strike="noStrike">
              <a:solidFill>
                <a:srgbClr val="20455E"/>
              </a:solidFill>
              <a:highlight>
                <a:srgbClr val="FDFDFD"/>
              </a:highlight>
              <a:latin typeface="Lato"/>
              <a:ea typeface="Lato"/>
              <a:cs typeface="Lato"/>
              <a:sym typeface="Lato"/>
            </a:endParaRPr>
          </a:p>
          <a:p>
            <a:pPr indent="0" lvl="0" marL="457200" marR="0" rtl="0" algn="l">
              <a:lnSpc>
                <a:spcPct val="115000"/>
              </a:lnSpc>
              <a:spcBef>
                <a:spcPts val="190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a:p>
            <a:pPr indent="0" lvl="0" marL="914400" marR="0" rtl="0" algn="just">
              <a:lnSpc>
                <a:spcPct val="115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p:txBody>
      </p:sp>
      <p:sp>
        <p:nvSpPr>
          <p:cNvPr id="1457" name="Google Shape;1457;p54"/>
          <p:cNvSpPr txBox="1"/>
          <p:nvPr>
            <p:ph type="title"/>
          </p:nvPr>
        </p:nvSpPr>
        <p:spPr>
          <a:xfrm>
            <a:off x="375500" y="330725"/>
            <a:ext cx="11586300" cy="584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800"/>
              <a:buNone/>
            </a:pPr>
            <a:r>
              <a:rPr b="1" lang="en-US"/>
              <a:t>Dashboard</a:t>
            </a:r>
            <a:r>
              <a:rPr lang="en-US"/>
              <a:t> &lt;SMS Result&gt;</a:t>
            </a:r>
            <a:endParaRPr/>
          </a:p>
        </p:txBody>
      </p:sp>
      <p:pic>
        <p:nvPicPr>
          <p:cNvPr id="1458" name="Google Shape;1458;p54"/>
          <p:cNvPicPr preferRelativeResize="0"/>
          <p:nvPr/>
        </p:nvPicPr>
        <p:blipFill rotWithShape="1">
          <a:blip r:embed="rId3">
            <a:alphaModFix/>
          </a:blip>
          <a:srcRect b="0" l="0" r="0" t="0"/>
          <a:stretch/>
        </p:blipFill>
        <p:spPr>
          <a:xfrm>
            <a:off x="6688600" y="1826549"/>
            <a:ext cx="4972775" cy="3541450"/>
          </a:xfrm>
          <a:prstGeom prst="rect">
            <a:avLst/>
          </a:prstGeom>
          <a:noFill/>
          <a:ln cap="flat" cmpd="sng" w="9525">
            <a:solidFill>
              <a:srgbClr val="999999"/>
            </a:solidFill>
            <a:prstDash val="solid"/>
            <a:round/>
            <a:headEnd len="sm" w="sm" type="none"/>
            <a:tailEnd len="sm" w="sm" type="none"/>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2" name="Shape 1462"/>
        <p:cNvGrpSpPr/>
        <p:nvPr/>
      </p:nvGrpSpPr>
      <p:grpSpPr>
        <a:xfrm>
          <a:off x="0" y="0"/>
          <a:ext cx="0" cy="0"/>
          <a:chOff x="0" y="0"/>
          <a:chExt cx="0" cy="0"/>
        </a:xfrm>
      </p:grpSpPr>
      <p:sp>
        <p:nvSpPr>
          <p:cNvPr id="1463" name="Google Shape;1463;p55"/>
          <p:cNvSpPr txBox="1"/>
          <p:nvPr/>
        </p:nvSpPr>
        <p:spPr>
          <a:xfrm>
            <a:off x="673575" y="3117325"/>
            <a:ext cx="5689500" cy="887700"/>
          </a:xfrm>
          <a:prstGeom prst="rect">
            <a:avLst/>
          </a:prstGeom>
          <a:noFill/>
          <a:ln>
            <a:noFill/>
          </a:ln>
        </p:spPr>
        <p:txBody>
          <a:bodyPr anchorCtr="0" anchor="t" bIns="121900" lIns="121900" spcFirstLastPara="1" rIns="121900" wrap="square" tIns="121900">
            <a:noAutofit/>
          </a:bodyPr>
          <a:lstStyle/>
          <a:p>
            <a:pPr indent="-330200" lvl="0" marL="457200" marR="0" rtl="0" algn="just">
              <a:lnSpc>
                <a:spcPct val="115000"/>
              </a:lnSpc>
              <a:spcBef>
                <a:spcPts val="0"/>
              </a:spcBef>
              <a:spcAft>
                <a:spcPts val="0"/>
              </a:spcAft>
              <a:buClr>
                <a:srgbClr val="000000"/>
              </a:buClr>
              <a:buSzPts val="1600"/>
              <a:buFont typeface="Calibri"/>
              <a:buChar char="●"/>
            </a:pPr>
            <a:r>
              <a:rPr b="1" i="0" lang="en-US" sz="1600" u="none" cap="none" strike="noStrike">
                <a:solidFill>
                  <a:srgbClr val="000000"/>
                </a:solidFill>
                <a:latin typeface="Calibri"/>
                <a:ea typeface="Calibri"/>
                <a:cs typeface="Calibri"/>
                <a:sym typeface="Calibri"/>
              </a:rPr>
              <a:t>Inbound SMS Results</a:t>
            </a:r>
            <a:r>
              <a:rPr b="0" i="0" lang="en-US" sz="1600" u="none" cap="none" strike="noStrike">
                <a:solidFill>
                  <a:srgbClr val="000000"/>
                </a:solidFill>
                <a:latin typeface="Calibri"/>
                <a:ea typeface="Calibri"/>
                <a:cs typeface="Calibri"/>
                <a:sym typeface="Calibri"/>
              </a:rPr>
              <a:t>: This counts all the inbound SMS this organization has received.</a:t>
            </a:r>
            <a:endParaRPr b="0" i="0" sz="1600" u="none" cap="none" strike="noStrike">
              <a:solidFill>
                <a:srgbClr val="000000"/>
              </a:solidFill>
              <a:latin typeface="Calibri"/>
              <a:ea typeface="Calibri"/>
              <a:cs typeface="Calibri"/>
              <a:sym typeface="Calibri"/>
            </a:endParaRPr>
          </a:p>
          <a:p>
            <a:pPr indent="0" lvl="0" marL="457200" marR="0" rtl="0" algn="l">
              <a:lnSpc>
                <a:spcPct val="115000"/>
              </a:lnSpc>
              <a:spcBef>
                <a:spcPts val="1900"/>
              </a:spcBef>
              <a:spcAft>
                <a:spcPts val="0"/>
              </a:spcAft>
              <a:buClr>
                <a:srgbClr val="000000"/>
              </a:buClr>
              <a:buSzPts val="1200"/>
              <a:buFont typeface="Arial"/>
              <a:buNone/>
            </a:pPr>
            <a:r>
              <a:t/>
            </a:r>
            <a:endParaRPr b="0" i="0" sz="1200" u="none" cap="none" strike="noStrike">
              <a:solidFill>
                <a:srgbClr val="20455E"/>
              </a:solidFill>
              <a:highlight>
                <a:srgbClr val="FDFDFD"/>
              </a:highlight>
              <a:latin typeface="Lato"/>
              <a:ea typeface="Lato"/>
              <a:cs typeface="Lato"/>
              <a:sym typeface="Lato"/>
            </a:endParaRPr>
          </a:p>
          <a:p>
            <a:pPr indent="0" lvl="0" marL="457200" marR="0" rtl="0" algn="l">
              <a:lnSpc>
                <a:spcPct val="115000"/>
              </a:lnSpc>
              <a:spcBef>
                <a:spcPts val="190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a:p>
            <a:pPr indent="0" lvl="0" marL="914400" marR="0" rtl="0" algn="just">
              <a:lnSpc>
                <a:spcPct val="115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p:txBody>
      </p:sp>
      <p:sp>
        <p:nvSpPr>
          <p:cNvPr id="1464" name="Google Shape;1464;p55"/>
          <p:cNvSpPr txBox="1"/>
          <p:nvPr>
            <p:ph type="title"/>
          </p:nvPr>
        </p:nvSpPr>
        <p:spPr>
          <a:xfrm>
            <a:off x="375500" y="330725"/>
            <a:ext cx="11586300" cy="584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800"/>
              <a:buNone/>
            </a:pPr>
            <a:r>
              <a:rPr b="1" lang="en-US"/>
              <a:t>Dashboard</a:t>
            </a:r>
            <a:r>
              <a:rPr lang="en-US"/>
              <a:t> &lt;SMS Result&gt;</a:t>
            </a:r>
            <a:endParaRPr/>
          </a:p>
        </p:txBody>
      </p:sp>
      <p:pic>
        <p:nvPicPr>
          <p:cNvPr id="1465" name="Google Shape;1465;p55"/>
          <p:cNvPicPr preferRelativeResize="0"/>
          <p:nvPr/>
        </p:nvPicPr>
        <p:blipFill rotWithShape="1">
          <a:blip r:embed="rId3">
            <a:alphaModFix/>
          </a:blip>
          <a:srcRect b="0" l="0" r="0" t="0"/>
          <a:stretch/>
        </p:blipFill>
        <p:spPr>
          <a:xfrm>
            <a:off x="7247025" y="1962071"/>
            <a:ext cx="3671374" cy="3198225"/>
          </a:xfrm>
          <a:prstGeom prst="rect">
            <a:avLst/>
          </a:prstGeom>
          <a:noFill/>
          <a:ln cap="flat" cmpd="sng" w="9525">
            <a:solidFill>
              <a:srgbClr val="999999"/>
            </a:solidFill>
            <a:prstDash val="solid"/>
            <a:round/>
            <a:headEnd len="sm" w="sm" type="none"/>
            <a:tailEnd len="sm" w="sm" type="none"/>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0" name="Shape 1470"/>
        <p:cNvGrpSpPr/>
        <p:nvPr/>
      </p:nvGrpSpPr>
      <p:grpSpPr>
        <a:xfrm>
          <a:off x="0" y="0"/>
          <a:ext cx="0" cy="0"/>
          <a:chOff x="0" y="0"/>
          <a:chExt cx="0" cy="0"/>
        </a:xfrm>
      </p:grpSpPr>
      <p:sp>
        <p:nvSpPr>
          <p:cNvPr id="1471" name="Google Shape;1471;g2fe886f440d_0_0"/>
          <p:cNvSpPr txBox="1"/>
          <p:nvPr/>
        </p:nvSpPr>
        <p:spPr>
          <a:xfrm>
            <a:off x="375500" y="1266500"/>
            <a:ext cx="5689500" cy="887700"/>
          </a:xfrm>
          <a:prstGeom prst="rect">
            <a:avLst/>
          </a:prstGeom>
          <a:noFill/>
          <a:ln>
            <a:noFill/>
          </a:ln>
        </p:spPr>
        <p:txBody>
          <a:bodyPr anchorCtr="0" anchor="t" bIns="121900" lIns="121900" spcFirstLastPara="1" rIns="121900" wrap="square" tIns="121900">
            <a:noAutofit/>
          </a:bodyPr>
          <a:lstStyle/>
          <a:p>
            <a:pPr indent="-330200" lvl="0" marL="457200" marR="0" rtl="0" algn="just">
              <a:lnSpc>
                <a:spcPct val="115000"/>
              </a:lnSpc>
              <a:spcBef>
                <a:spcPts val="0"/>
              </a:spcBef>
              <a:spcAft>
                <a:spcPts val="0"/>
              </a:spcAft>
              <a:buClr>
                <a:srgbClr val="000000"/>
              </a:buClr>
              <a:buSzPts val="1600"/>
              <a:buFont typeface="Calibri"/>
              <a:buChar char="●"/>
            </a:pPr>
            <a:r>
              <a:rPr lang="en-US" sz="1600">
                <a:latin typeface="Calibri"/>
                <a:ea typeface="Calibri"/>
                <a:cs typeface="Calibri"/>
                <a:sym typeface="Calibri"/>
              </a:rPr>
              <a:t>This dashboard provides a real-time view of a user's current call state, whether they are a contact center user or a regular user. It allows filtering by inbox(es), extension(s), and state(s), giving you a precise understanding of the user's activity. These filters enable efficient monitoring and management of call states for better operational insights and decision-making.</a:t>
            </a:r>
            <a:endParaRPr i="0" sz="1600" u="none" cap="none" strike="noStrike">
              <a:solidFill>
                <a:srgbClr val="000000"/>
              </a:solidFill>
              <a:latin typeface="Calibri"/>
              <a:ea typeface="Calibri"/>
              <a:cs typeface="Calibri"/>
              <a:sym typeface="Calibri"/>
            </a:endParaRPr>
          </a:p>
          <a:p>
            <a:pPr indent="0" lvl="0" marL="457200" marR="0" rtl="0" algn="l">
              <a:lnSpc>
                <a:spcPct val="115000"/>
              </a:lnSpc>
              <a:spcBef>
                <a:spcPts val="1900"/>
              </a:spcBef>
              <a:spcAft>
                <a:spcPts val="0"/>
              </a:spcAft>
              <a:buClr>
                <a:srgbClr val="000000"/>
              </a:buClr>
              <a:buSzPts val="1200"/>
              <a:buFont typeface="Arial"/>
              <a:buNone/>
            </a:pPr>
            <a:r>
              <a:t/>
            </a:r>
            <a:endParaRPr i="0" sz="1200" u="none" cap="none" strike="noStrike">
              <a:solidFill>
                <a:srgbClr val="20455E"/>
              </a:solidFill>
              <a:highlight>
                <a:srgbClr val="FDFDFD"/>
              </a:highlight>
              <a:latin typeface="Lato"/>
              <a:ea typeface="Lato"/>
              <a:cs typeface="Lato"/>
              <a:sym typeface="Lato"/>
            </a:endParaRPr>
          </a:p>
          <a:p>
            <a:pPr indent="0" lvl="0" marL="457200" marR="0" rtl="0" algn="l">
              <a:lnSpc>
                <a:spcPct val="115000"/>
              </a:lnSpc>
              <a:spcBef>
                <a:spcPts val="1900"/>
              </a:spcBef>
              <a:spcAft>
                <a:spcPts val="0"/>
              </a:spcAft>
              <a:buClr>
                <a:srgbClr val="000000"/>
              </a:buClr>
              <a:buSzPts val="1600"/>
              <a:buFont typeface="Arial"/>
              <a:buNone/>
            </a:pPr>
            <a:r>
              <a:t/>
            </a:r>
            <a:endParaRPr i="0" sz="1600" u="none" cap="none" strike="noStrike">
              <a:solidFill>
                <a:srgbClr val="000000"/>
              </a:solidFill>
              <a:latin typeface="Calibri"/>
              <a:ea typeface="Calibri"/>
              <a:cs typeface="Calibri"/>
              <a:sym typeface="Calibri"/>
            </a:endParaRPr>
          </a:p>
          <a:p>
            <a:pPr indent="0" lvl="0" marL="914400" marR="0" rtl="0" algn="just">
              <a:lnSpc>
                <a:spcPct val="115000"/>
              </a:lnSpc>
              <a:spcBef>
                <a:spcPts val="0"/>
              </a:spcBef>
              <a:spcAft>
                <a:spcPts val="0"/>
              </a:spcAft>
              <a:buClr>
                <a:srgbClr val="000000"/>
              </a:buClr>
              <a:buSzPts val="1600"/>
              <a:buFont typeface="Arial"/>
              <a:buNone/>
            </a:pPr>
            <a:r>
              <a:t/>
            </a:r>
            <a:endParaRPr i="0" sz="1600" u="none" cap="none" strike="noStrike">
              <a:solidFill>
                <a:srgbClr val="000000"/>
              </a:solidFill>
              <a:latin typeface="Calibri"/>
              <a:ea typeface="Calibri"/>
              <a:cs typeface="Calibri"/>
              <a:sym typeface="Calibri"/>
            </a:endParaRPr>
          </a:p>
        </p:txBody>
      </p:sp>
      <p:sp>
        <p:nvSpPr>
          <p:cNvPr id="1472" name="Google Shape;1472;g2fe886f440d_0_0"/>
          <p:cNvSpPr txBox="1"/>
          <p:nvPr/>
        </p:nvSpPr>
        <p:spPr>
          <a:xfrm>
            <a:off x="375500" y="330725"/>
            <a:ext cx="11586300" cy="584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2800">
                <a:solidFill>
                  <a:srgbClr val="000000"/>
                </a:solidFill>
                <a:latin typeface="Calibri"/>
                <a:ea typeface="Calibri"/>
                <a:cs typeface="Calibri"/>
                <a:sym typeface="Calibri"/>
              </a:rPr>
              <a:t>Dashboard</a:t>
            </a:r>
            <a:r>
              <a:rPr lang="en-US" sz="2800">
                <a:solidFill>
                  <a:srgbClr val="000000"/>
                </a:solidFill>
                <a:latin typeface="Calibri"/>
                <a:ea typeface="Calibri"/>
                <a:cs typeface="Calibri"/>
                <a:sym typeface="Calibri"/>
              </a:rPr>
              <a:t> &lt;User Call State&gt;</a:t>
            </a:r>
            <a:endParaRPr sz="2800">
              <a:solidFill>
                <a:srgbClr val="000000"/>
              </a:solidFill>
              <a:latin typeface="Calibri"/>
              <a:ea typeface="Calibri"/>
              <a:cs typeface="Calibri"/>
              <a:sym typeface="Calibri"/>
            </a:endParaRPr>
          </a:p>
        </p:txBody>
      </p:sp>
      <p:sp>
        <p:nvSpPr>
          <p:cNvPr id="1473" name="Google Shape;1473;g2fe886f440d_0_0"/>
          <p:cNvSpPr txBox="1"/>
          <p:nvPr/>
        </p:nvSpPr>
        <p:spPr>
          <a:xfrm>
            <a:off x="5255050" y="6081300"/>
            <a:ext cx="6825000" cy="4311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sz="1600">
                <a:latin typeface="Calibri"/>
                <a:ea typeface="Calibri"/>
                <a:cs typeface="Calibri"/>
                <a:sym typeface="Calibri"/>
              </a:rPr>
              <a:t>System will show message on the UI when no filter is chosen for User and State.</a:t>
            </a:r>
            <a:endParaRPr sz="2400">
              <a:solidFill>
                <a:srgbClr val="000000"/>
              </a:solidFill>
            </a:endParaRPr>
          </a:p>
        </p:txBody>
      </p:sp>
      <p:pic>
        <p:nvPicPr>
          <p:cNvPr id="1474" name="Google Shape;1474;g2fe886f440d_0_0"/>
          <p:cNvPicPr preferRelativeResize="0"/>
          <p:nvPr/>
        </p:nvPicPr>
        <p:blipFill>
          <a:blip r:embed="rId4">
            <a:alphaModFix/>
          </a:blip>
          <a:stretch>
            <a:fillRect/>
          </a:stretch>
        </p:blipFill>
        <p:spPr>
          <a:xfrm>
            <a:off x="4468750" y="3398175"/>
            <a:ext cx="7193023" cy="2282350"/>
          </a:xfrm>
          <a:prstGeom prst="rect">
            <a:avLst/>
          </a:prstGeom>
          <a:noFill/>
          <a:ln cap="flat" cmpd="sng" w="9525">
            <a:solidFill>
              <a:srgbClr val="44546A"/>
            </a:solidFill>
            <a:prstDash val="solid"/>
            <a:round/>
            <a:headEnd len="sm" w="sm" type="none"/>
            <a:tailEnd len="sm" w="sm" type="none"/>
          </a:ln>
        </p:spPr>
      </p:pic>
      <p:sp>
        <p:nvSpPr>
          <p:cNvPr id="1475" name="Google Shape;1475;g2fe886f440d_0_0"/>
          <p:cNvSpPr/>
          <p:nvPr/>
        </p:nvSpPr>
        <p:spPr>
          <a:xfrm>
            <a:off x="4858450" y="3664450"/>
            <a:ext cx="1824300" cy="623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476" name="Google Shape;1476;g2fe886f440d_0_0"/>
          <p:cNvPicPr preferRelativeResize="0"/>
          <p:nvPr/>
        </p:nvPicPr>
        <p:blipFill rotWithShape="1">
          <a:blip r:embed="rId5">
            <a:alphaModFix/>
          </a:blip>
          <a:srcRect b="0" l="0" r="1039" t="0"/>
          <a:stretch/>
        </p:blipFill>
        <p:spPr>
          <a:xfrm>
            <a:off x="5529375" y="3797850"/>
            <a:ext cx="765900" cy="282200"/>
          </a:xfrm>
          <a:prstGeom prst="rect">
            <a:avLst/>
          </a:prstGeom>
          <a:noFill/>
          <a:ln>
            <a:noFill/>
          </a:ln>
        </p:spPr>
      </p:pic>
      <p:pic>
        <p:nvPicPr>
          <p:cNvPr id="1477" name="Google Shape;1477;g2fe886f440d_0_0"/>
          <p:cNvPicPr preferRelativeResize="0"/>
          <p:nvPr/>
        </p:nvPicPr>
        <p:blipFill>
          <a:blip r:embed="rId6">
            <a:alphaModFix/>
          </a:blip>
          <a:stretch>
            <a:fillRect/>
          </a:stretch>
        </p:blipFill>
        <p:spPr>
          <a:xfrm>
            <a:off x="7201425" y="4712600"/>
            <a:ext cx="2105300" cy="816700"/>
          </a:xfrm>
          <a:prstGeom prst="rect">
            <a:avLst/>
          </a:prstGeom>
          <a:noFill/>
          <a:ln>
            <a:noFill/>
          </a:ln>
        </p:spPr>
      </p:pic>
      <p:sp>
        <p:nvSpPr>
          <p:cNvPr id="1478" name="Google Shape;1478;g2fe886f440d_0_0"/>
          <p:cNvSpPr/>
          <p:nvPr/>
        </p:nvSpPr>
        <p:spPr>
          <a:xfrm>
            <a:off x="7201375" y="4900375"/>
            <a:ext cx="2105400" cy="532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2" name="Shape 1482"/>
        <p:cNvGrpSpPr/>
        <p:nvPr/>
      </p:nvGrpSpPr>
      <p:grpSpPr>
        <a:xfrm>
          <a:off x="0" y="0"/>
          <a:ext cx="0" cy="0"/>
          <a:chOff x="0" y="0"/>
          <a:chExt cx="0" cy="0"/>
        </a:xfrm>
      </p:grpSpPr>
      <p:sp>
        <p:nvSpPr>
          <p:cNvPr id="1483" name="Google Shape;1483;g2ec26ea9d26_0_200"/>
          <p:cNvSpPr txBox="1"/>
          <p:nvPr>
            <p:ph type="title"/>
          </p:nvPr>
        </p:nvSpPr>
        <p:spPr>
          <a:xfrm>
            <a:off x="375500" y="219700"/>
            <a:ext cx="11586300" cy="584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t>Dashboard </a:t>
            </a:r>
            <a:r>
              <a:rPr lang="en-US"/>
              <a:t>&lt;Customize your Dashboard&gt;</a:t>
            </a:r>
            <a:endParaRPr/>
          </a:p>
        </p:txBody>
      </p:sp>
      <p:pic>
        <p:nvPicPr>
          <p:cNvPr id="1484" name="Google Shape;1484;g2ec26ea9d26_0_200"/>
          <p:cNvPicPr preferRelativeResize="0"/>
          <p:nvPr/>
        </p:nvPicPr>
        <p:blipFill>
          <a:blip r:embed="rId4">
            <a:alphaModFix/>
          </a:blip>
          <a:stretch>
            <a:fillRect/>
          </a:stretch>
        </p:blipFill>
        <p:spPr>
          <a:xfrm>
            <a:off x="5749025" y="803800"/>
            <a:ext cx="5154724" cy="2909600"/>
          </a:xfrm>
          <a:prstGeom prst="rect">
            <a:avLst/>
          </a:prstGeom>
          <a:noFill/>
          <a:ln cap="flat" cmpd="sng" w="9525">
            <a:solidFill>
              <a:schemeClr val="dk2"/>
            </a:solidFill>
            <a:prstDash val="solid"/>
            <a:round/>
            <a:headEnd len="sm" w="sm" type="none"/>
            <a:tailEnd len="sm" w="sm" type="none"/>
          </a:ln>
        </p:spPr>
      </p:pic>
      <p:pic>
        <p:nvPicPr>
          <p:cNvPr id="1485" name="Google Shape;1485;g2ec26ea9d26_0_200"/>
          <p:cNvPicPr preferRelativeResize="0"/>
          <p:nvPr/>
        </p:nvPicPr>
        <p:blipFill>
          <a:blip r:embed="rId5">
            <a:alphaModFix/>
          </a:blip>
          <a:stretch>
            <a:fillRect/>
          </a:stretch>
        </p:blipFill>
        <p:spPr>
          <a:xfrm>
            <a:off x="6748100" y="3812100"/>
            <a:ext cx="5154719" cy="2909600"/>
          </a:xfrm>
          <a:prstGeom prst="rect">
            <a:avLst/>
          </a:prstGeom>
          <a:noFill/>
          <a:ln cap="flat" cmpd="sng" w="9525">
            <a:solidFill>
              <a:schemeClr val="dk2"/>
            </a:solidFill>
            <a:prstDash val="solid"/>
            <a:round/>
            <a:headEnd len="sm" w="sm" type="none"/>
            <a:tailEnd len="sm" w="sm" type="none"/>
          </a:ln>
        </p:spPr>
      </p:pic>
      <p:sp>
        <p:nvSpPr>
          <p:cNvPr id="1486" name="Google Shape;1486;g2ec26ea9d26_0_200"/>
          <p:cNvSpPr/>
          <p:nvPr/>
        </p:nvSpPr>
        <p:spPr>
          <a:xfrm>
            <a:off x="5753100" y="1314450"/>
            <a:ext cx="190500" cy="162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87" name="Google Shape;1487;g2ec26ea9d26_0_200"/>
          <p:cNvSpPr/>
          <p:nvPr/>
        </p:nvSpPr>
        <p:spPr>
          <a:xfrm>
            <a:off x="6969000" y="4230750"/>
            <a:ext cx="4797900" cy="1060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88" name="Google Shape;1488;g2ec26ea9d26_0_200"/>
          <p:cNvSpPr txBox="1"/>
          <p:nvPr/>
        </p:nvSpPr>
        <p:spPr>
          <a:xfrm>
            <a:off x="500075" y="1636475"/>
            <a:ext cx="4986900" cy="41073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0"/>
              </a:spcAft>
              <a:buNone/>
            </a:pPr>
            <a:r>
              <a:rPr lang="en-US" sz="1500">
                <a:solidFill>
                  <a:srgbClr val="000000"/>
                </a:solidFill>
                <a:highlight>
                  <a:srgbClr val="FFFFFF"/>
                </a:highlight>
                <a:latin typeface="Calibri"/>
                <a:ea typeface="Calibri"/>
                <a:cs typeface="Calibri"/>
                <a:sym typeface="Calibri"/>
              </a:rPr>
              <a:t>By default, there are 5 dashboards available on the list, including:</a:t>
            </a:r>
            <a:endParaRPr sz="1500">
              <a:solidFill>
                <a:srgbClr val="000000"/>
              </a:solidFill>
              <a:highlight>
                <a:srgbClr val="FFFFFF"/>
              </a:highlight>
              <a:latin typeface="Calibri"/>
              <a:ea typeface="Calibri"/>
              <a:cs typeface="Calibri"/>
              <a:sym typeface="Calibri"/>
            </a:endParaRPr>
          </a:p>
          <a:p>
            <a:pPr indent="-323850" lvl="0" marL="457200" rtl="0" algn="l">
              <a:lnSpc>
                <a:spcPct val="115000"/>
              </a:lnSpc>
              <a:spcBef>
                <a:spcPts val="1400"/>
              </a:spcBef>
              <a:spcAft>
                <a:spcPts val="0"/>
              </a:spcAft>
              <a:buClr>
                <a:srgbClr val="000000"/>
              </a:buClr>
              <a:buSzPts val="1500"/>
              <a:buFont typeface="Calibri"/>
              <a:buAutoNum type="arabicPeriod"/>
            </a:pPr>
            <a:r>
              <a:rPr lang="en-US" sz="1500">
                <a:solidFill>
                  <a:srgbClr val="000000"/>
                </a:solidFill>
                <a:highlight>
                  <a:srgbClr val="FFFFFF"/>
                </a:highlight>
                <a:latin typeface="Calibri"/>
                <a:ea typeface="Calibri"/>
                <a:cs typeface="Calibri"/>
                <a:sym typeface="Calibri"/>
              </a:rPr>
              <a:t>Active Calls</a:t>
            </a:r>
            <a:endParaRPr sz="1500">
              <a:solidFill>
                <a:srgbClr val="000000"/>
              </a:solidFill>
              <a:highlight>
                <a:srgbClr val="FFFFFF"/>
              </a:highlight>
              <a:latin typeface="Calibri"/>
              <a:ea typeface="Calibri"/>
              <a:cs typeface="Calibri"/>
              <a:sym typeface="Calibri"/>
            </a:endParaRPr>
          </a:p>
          <a:p>
            <a:pPr indent="-323850" lvl="0" marL="457200" rtl="0" algn="l">
              <a:lnSpc>
                <a:spcPct val="115000"/>
              </a:lnSpc>
              <a:spcBef>
                <a:spcPts val="0"/>
              </a:spcBef>
              <a:spcAft>
                <a:spcPts val="0"/>
              </a:spcAft>
              <a:buClr>
                <a:srgbClr val="000000"/>
              </a:buClr>
              <a:buSzPts val="1500"/>
              <a:buFont typeface="Calibri"/>
              <a:buAutoNum type="arabicPeriod"/>
            </a:pPr>
            <a:r>
              <a:rPr lang="en-US" sz="1500">
                <a:solidFill>
                  <a:srgbClr val="000000"/>
                </a:solidFill>
                <a:highlight>
                  <a:srgbClr val="FFFFFF"/>
                </a:highlight>
                <a:latin typeface="Calibri"/>
                <a:ea typeface="Calibri"/>
                <a:cs typeface="Calibri"/>
                <a:sym typeface="Calibri"/>
              </a:rPr>
              <a:t>Calls Result</a:t>
            </a:r>
            <a:endParaRPr sz="1500">
              <a:solidFill>
                <a:srgbClr val="000000"/>
              </a:solidFill>
              <a:highlight>
                <a:srgbClr val="FFFFFF"/>
              </a:highlight>
              <a:latin typeface="Calibri"/>
              <a:ea typeface="Calibri"/>
              <a:cs typeface="Calibri"/>
              <a:sym typeface="Calibri"/>
            </a:endParaRPr>
          </a:p>
          <a:p>
            <a:pPr indent="-323850" lvl="0" marL="457200" rtl="0" algn="l">
              <a:lnSpc>
                <a:spcPct val="115000"/>
              </a:lnSpc>
              <a:spcBef>
                <a:spcPts val="0"/>
              </a:spcBef>
              <a:spcAft>
                <a:spcPts val="0"/>
              </a:spcAft>
              <a:buClr>
                <a:srgbClr val="000000"/>
              </a:buClr>
              <a:buSzPts val="1500"/>
              <a:buFont typeface="Calibri"/>
              <a:buAutoNum type="arabicPeriod"/>
            </a:pPr>
            <a:r>
              <a:rPr lang="en-US" sz="1500">
                <a:solidFill>
                  <a:srgbClr val="000000"/>
                </a:solidFill>
                <a:highlight>
                  <a:srgbClr val="FFFFFF"/>
                </a:highlight>
                <a:latin typeface="Calibri"/>
                <a:ea typeface="Calibri"/>
                <a:cs typeface="Calibri"/>
                <a:sym typeface="Calibri"/>
              </a:rPr>
              <a:t>SMS Result</a:t>
            </a:r>
            <a:endParaRPr sz="1500">
              <a:solidFill>
                <a:srgbClr val="000000"/>
              </a:solidFill>
              <a:highlight>
                <a:srgbClr val="FFFFFF"/>
              </a:highlight>
              <a:latin typeface="Calibri"/>
              <a:ea typeface="Calibri"/>
              <a:cs typeface="Calibri"/>
              <a:sym typeface="Calibri"/>
            </a:endParaRPr>
          </a:p>
          <a:p>
            <a:pPr indent="-323850" lvl="0" marL="457200" rtl="0" algn="l">
              <a:lnSpc>
                <a:spcPct val="115000"/>
              </a:lnSpc>
              <a:spcBef>
                <a:spcPts val="0"/>
              </a:spcBef>
              <a:spcAft>
                <a:spcPts val="0"/>
              </a:spcAft>
              <a:buClr>
                <a:srgbClr val="000000"/>
              </a:buClr>
              <a:buSzPts val="1500"/>
              <a:buFont typeface="Calibri"/>
              <a:buAutoNum type="arabicPeriod"/>
            </a:pPr>
            <a:r>
              <a:rPr lang="en-US" sz="1500">
                <a:solidFill>
                  <a:srgbClr val="000000"/>
                </a:solidFill>
                <a:highlight>
                  <a:srgbClr val="FFFFFF"/>
                </a:highlight>
                <a:latin typeface="Calibri"/>
                <a:ea typeface="Calibri"/>
                <a:cs typeface="Calibri"/>
                <a:sym typeface="Calibri"/>
              </a:rPr>
              <a:t>Users </a:t>
            </a:r>
            <a:r>
              <a:rPr i="1" lang="en-US" sz="1500">
                <a:solidFill>
                  <a:srgbClr val="000000"/>
                </a:solidFill>
                <a:highlight>
                  <a:srgbClr val="FFFFFF"/>
                </a:highlight>
                <a:latin typeface="Calibri"/>
                <a:ea typeface="Calibri"/>
                <a:cs typeface="Calibri"/>
                <a:sym typeface="Calibri"/>
                <a:extLst>
                  <a:ext uri="http://customooxmlschemas.google.com/">
                    <go:slidesCustomData xmlns:go="http://customooxmlschemas.google.com/" textRoundtripDataId="0"/>
                  </a:ext>
                </a:extLst>
              </a:rPr>
              <a:t>(for Omni-Channel only)</a:t>
            </a:r>
            <a:endParaRPr i="1" sz="1500">
              <a:solidFill>
                <a:srgbClr val="000000"/>
              </a:solidFill>
              <a:highlight>
                <a:srgbClr val="FFFFFF"/>
              </a:highlight>
              <a:latin typeface="Calibri"/>
              <a:ea typeface="Calibri"/>
              <a:cs typeface="Calibri"/>
              <a:sym typeface="Calibri"/>
            </a:endParaRPr>
          </a:p>
          <a:p>
            <a:pPr indent="-323850" lvl="0" marL="457200" rtl="0" algn="l">
              <a:lnSpc>
                <a:spcPct val="115000"/>
              </a:lnSpc>
              <a:spcBef>
                <a:spcPts val="0"/>
              </a:spcBef>
              <a:spcAft>
                <a:spcPts val="0"/>
              </a:spcAft>
              <a:buClr>
                <a:srgbClr val="000000"/>
              </a:buClr>
              <a:buSzPts val="1500"/>
              <a:buFont typeface="Calibri"/>
              <a:buAutoNum type="arabicPeriod"/>
            </a:pPr>
            <a:r>
              <a:rPr lang="en-US" sz="1500">
                <a:solidFill>
                  <a:srgbClr val="000000"/>
                </a:solidFill>
                <a:highlight>
                  <a:srgbClr val="FFFFFF"/>
                </a:highlight>
                <a:latin typeface="Calibri"/>
                <a:ea typeface="Calibri"/>
                <a:cs typeface="Calibri"/>
                <a:sym typeface="Calibri"/>
              </a:rPr>
              <a:t>Inbound Call Queue </a:t>
            </a:r>
            <a:r>
              <a:rPr i="1" lang="en-US" sz="1500">
                <a:solidFill>
                  <a:srgbClr val="000000"/>
                </a:solidFill>
                <a:highlight>
                  <a:srgbClr val="FFFFFF"/>
                </a:highlight>
                <a:latin typeface="Calibri"/>
                <a:ea typeface="Calibri"/>
                <a:cs typeface="Calibri"/>
                <a:sym typeface="Calibri"/>
                <a:extLst>
                  <a:ext uri="http://customooxmlschemas.google.com/">
                    <go:slidesCustomData xmlns:go="http://customooxmlschemas.google.com/" textRoundtripDataId="1"/>
                  </a:ext>
                </a:extLst>
              </a:rPr>
              <a:t>(for Omni-Channel only)</a:t>
            </a:r>
            <a:endParaRPr i="1" sz="1500">
              <a:solidFill>
                <a:srgbClr val="000000"/>
              </a:solidFill>
              <a:highlight>
                <a:srgbClr val="FFFFFF"/>
              </a:highlight>
              <a:latin typeface="Calibri"/>
              <a:ea typeface="Calibri"/>
              <a:cs typeface="Calibri"/>
              <a:sym typeface="Calibri"/>
            </a:endParaRPr>
          </a:p>
          <a:p>
            <a:pPr indent="-323850" lvl="0" marL="457200" rtl="0" algn="l">
              <a:lnSpc>
                <a:spcPct val="115000"/>
              </a:lnSpc>
              <a:spcBef>
                <a:spcPts val="0"/>
              </a:spcBef>
              <a:spcAft>
                <a:spcPts val="0"/>
              </a:spcAft>
              <a:buClr>
                <a:srgbClr val="000000"/>
              </a:buClr>
              <a:buSzPts val="1500"/>
              <a:buFont typeface="Calibri"/>
              <a:buAutoNum type="arabicPeriod"/>
            </a:pPr>
            <a:r>
              <a:rPr lang="en-US" sz="1500">
                <a:solidFill>
                  <a:srgbClr val="000000"/>
                </a:solidFill>
                <a:highlight>
                  <a:srgbClr val="FFFFFF"/>
                </a:highlight>
                <a:latin typeface="Calibri"/>
                <a:ea typeface="Calibri"/>
                <a:cs typeface="Calibri"/>
                <a:sym typeface="Calibri"/>
              </a:rPr>
              <a:t>Conversation </a:t>
            </a:r>
            <a:r>
              <a:rPr i="1" lang="en-US" sz="1500">
                <a:solidFill>
                  <a:srgbClr val="000000"/>
                </a:solidFill>
                <a:highlight>
                  <a:srgbClr val="FFFFFF"/>
                </a:highlight>
                <a:latin typeface="Calibri"/>
                <a:ea typeface="Calibri"/>
                <a:cs typeface="Calibri"/>
                <a:sym typeface="Calibri"/>
              </a:rPr>
              <a:t>(for Omni-Channel only)</a:t>
            </a:r>
            <a:endParaRPr i="1" sz="1500">
              <a:solidFill>
                <a:srgbClr val="000000"/>
              </a:solidFill>
              <a:highlight>
                <a:srgbClr val="FFFFFF"/>
              </a:highlight>
              <a:latin typeface="Calibri"/>
              <a:ea typeface="Calibri"/>
              <a:cs typeface="Calibri"/>
              <a:sym typeface="Calibri"/>
            </a:endParaRPr>
          </a:p>
          <a:p>
            <a:pPr indent="0" lvl="0" marL="0" rtl="0" algn="l">
              <a:lnSpc>
                <a:spcPct val="115000"/>
              </a:lnSpc>
              <a:spcBef>
                <a:spcPts val="1400"/>
              </a:spcBef>
              <a:spcAft>
                <a:spcPts val="0"/>
              </a:spcAft>
              <a:buNone/>
            </a:pPr>
            <a:r>
              <a:rPr lang="en-US" sz="1500">
                <a:solidFill>
                  <a:srgbClr val="000000"/>
                </a:solidFill>
                <a:highlight>
                  <a:srgbClr val="FFFFFF"/>
                </a:highlight>
                <a:latin typeface="Calibri"/>
                <a:ea typeface="Calibri"/>
                <a:cs typeface="Calibri"/>
                <a:sym typeface="Calibri"/>
              </a:rPr>
              <a:t>However, you can customize the dashboards and widgets for the best account overview. The custom dashboards can contain one or more widgets (up to 6 per dashboard) that give you an overview of the dimensions and metrics you care about most.</a:t>
            </a:r>
            <a:endParaRPr sz="1500">
              <a:solidFill>
                <a:srgbClr val="000000"/>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None/>
            </a:pPr>
            <a:r>
              <a:t/>
            </a:r>
            <a:endParaRPr sz="1500">
              <a:solidFill>
                <a:srgbClr val="000000"/>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None/>
            </a:pPr>
            <a:r>
              <a:t/>
            </a:r>
            <a:endParaRPr sz="1500">
              <a:solidFill>
                <a:srgbClr val="20455E"/>
              </a:solidFill>
              <a:highlight>
                <a:srgbClr val="FDFDFD"/>
              </a:highlight>
              <a:latin typeface="Lato"/>
              <a:ea typeface="Lato"/>
              <a:cs typeface="Lato"/>
              <a:sym typeface="Lato"/>
            </a:endParaRPr>
          </a:p>
          <a:p>
            <a:pPr indent="0" lvl="0" marL="457200" rtl="0" algn="l">
              <a:lnSpc>
                <a:spcPct val="115000"/>
              </a:lnSpc>
              <a:spcBef>
                <a:spcPts val="1900"/>
              </a:spcBef>
              <a:spcAft>
                <a:spcPts val="0"/>
              </a:spcAft>
              <a:buNone/>
            </a:pPr>
            <a:r>
              <a:t/>
            </a:r>
            <a:endParaRPr sz="1500">
              <a:latin typeface="Calibri"/>
              <a:ea typeface="Calibri"/>
              <a:cs typeface="Calibri"/>
              <a:sym typeface="Calibri"/>
            </a:endParaRPr>
          </a:p>
          <a:p>
            <a:pPr indent="0" lvl="0" marL="914400" marR="0" rtl="0" algn="just">
              <a:lnSpc>
                <a:spcPct val="115000"/>
              </a:lnSpc>
              <a:spcBef>
                <a:spcPts val="0"/>
              </a:spcBef>
              <a:spcAft>
                <a:spcPts val="0"/>
              </a:spcAft>
              <a:buNone/>
            </a:pPr>
            <a:r>
              <a:t/>
            </a:r>
            <a:endParaRPr sz="1500">
              <a:latin typeface="Calibri"/>
              <a:ea typeface="Calibri"/>
              <a:cs typeface="Calibri"/>
              <a:sym typeface="Calibri"/>
            </a:endParaRPr>
          </a:p>
        </p:txBody>
      </p:sp>
      <p:pic>
        <p:nvPicPr>
          <p:cNvPr id="1489" name="Google Shape;1489;g2ec26ea9d26_0_200"/>
          <p:cNvPicPr preferRelativeResize="0"/>
          <p:nvPr/>
        </p:nvPicPr>
        <p:blipFill>
          <a:blip r:embed="rId6">
            <a:alphaModFix/>
          </a:blip>
          <a:stretch>
            <a:fillRect/>
          </a:stretch>
        </p:blipFill>
        <p:spPr>
          <a:xfrm>
            <a:off x="10115897" y="836500"/>
            <a:ext cx="787860" cy="196025"/>
          </a:xfrm>
          <a:prstGeom prst="rect">
            <a:avLst/>
          </a:prstGeom>
          <a:noFill/>
          <a:ln>
            <a:noFill/>
          </a:ln>
        </p:spPr>
      </p:pic>
      <p:sp>
        <p:nvSpPr>
          <p:cNvPr id="1490" name="Google Shape;1490;g2ec26ea9d26_0_200"/>
          <p:cNvSpPr/>
          <p:nvPr/>
        </p:nvSpPr>
        <p:spPr>
          <a:xfrm>
            <a:off x="10309850" y="845825"/>
            <a:ext cx="594000" cy="162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491" name="Google Shape;1491;g2ec26ea9d26_0_200"/>
          <p:cNvCxnSpPr>
            <a:stCxn id="1490" idx="3"/>
            <a:endCxn id="1487" idx="3"/>
          </p:cNvCxnSpPr>
          <p:nvPr/>
        </p:nvCxnSpPr>
        <p:spPr>
          <a:xfrm>
            <a:off x="10903850" y="926825"/>
            <a:ext cx="863100" cy="3834300"/>
          </a:xfrm>
          <a:prstGeom prst="bentConnector3">
            <a:avLst>
              <a:gd fmla="val 127584" name="adj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5" name="Shape 1495"/>
        <p:cNvGrpSpPr/>
        <p:nvPr/>
      </p:nvGrpSpPr>
      <p:grpSpPr>
        <a:xfrm>
          <a:off x="0" y="0"/>
          <a:ext cx="0" cy="0"/>
          <a:chOff x="0" y="0"/>
          <a:chExt cx="0" cy="0"/>
        </a:xfrm>
      </p:grpSpPr>
      <p:sp>
        <p:nvSpPr>
          <p:cNvPr id="1496" name="Google Shape;1496;g2ec26ea9d26_0_212"/>
          <p:cNvSpPr txBox="1"/>
          <p:nvPr/>
        </p:nvSpPr>
        <p:spPr>
          <a:xfrm>
            <a:off x="318525" y="1092500"/>
            <a:ext cx="4203600" cy="5568300"/>
          </a:xfrm>
          <a:prstGeom prst="rect">
            <a:avLst/>
          </a:prstGeom>
          <a:noFill/>
          <a:ln>
            <a:noFill/>
          </a:ln>
        </p:spPr>
        <p:txBody>
          <a:bodyPr anchorCtr="0" anchor="t" bIns="121900" lIns="121900" spcFirstLastPara="1" rIns="121900" wrap="square" tIns="121900">
            <a:noAutofit/>
          </a:bodyPr>
          <a:lstStyle/>
          <a:p>
            <a:pPr indent="0" lvl="0" marL="0" marR="0" rtl="0" algn="just">
              <a:lnSpc>
                <a:spcPct val="115000"/>
              </a:lnSpc>
              <a:spcBef>
                <a:spcPts val="0"/>
              </a:spcBef>
              <a:spcAft>
                <a:spcPts val="0"/>
              </a:spcAft>
              <a:buNone/>
            </a:pPr>
            <a:r>
              <a:rPr b="1" lang="en-US" sz="1600">
                <a:solidFill>
                  <a:srgbClr val="E32490"/>
                </a:solidFill>
                <a:latin typeface="Calibri"/>
                <a:ea typeface="Calibri"/>
                <a:cs typeface="Calibri"/>
                <a:sym typeface="Calibri"/>
              </a:rPr>
              <a:t>Create a custom Dashboard</a:t>
            </a:r>
            <a:endParaRPr b="1" sz="1600">
              <a:solidFill>
                <a:srgbClr val="E32490"/>
              </a:solidFill>
              <a:latin typeface="Calibri"/>
              <a:ea typeface="Calibri"/>
              <a:cs typeface="Calibri"/>
              <a:sym typeface="Calibri"/>
            </a:endParaRPr>
          </a:p>
          <a:p>
            <a:pPr indent="0" lvl="0" marL="0" marR="0" rtl="0" algn="just">
              <a:lnSpc>
                <a:spcPct val="115000"/>
              </a:lnSpc>
              <a:spcBef>
                <a:spcPts val="0"/>
              </a:spcBef>
              <a:spcAft>
                <a:spcPts val="0"/>
              </a:spcAft>
              <a:buNone/>
            </a:pPr>
            <a:r>
              <a:t/>
            </a:r>
            <a:endParaRPr>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In order to create &amp; customize your dashboard:</a:t>
            </a:r>
            <a:endParaRPr>
              <a:solidFill>
                <a:schemeClr val="dk1"/>
              </a:solidFill>
              <a:latin typeface="Calibri"/>
              <a:ea typeface="Calibri"/>
              <a:cs typeface="Calibri"/>
              <a:sym typeface="Calibri"/>
            </a:endParaRPr>
          </a:p>
          <a:p>
            <a:pPr indent="-317500" lvl="0" marL="457200" marR="0" rtl="0" algn="just">
              <a:lnSpc>
                <a:spcPct val="115000"/>
              </a:lnSpc>
              <a:spcBef>
                <a:spcPts val="0"/>
              </a:spcBef>
              <a:spcAft>
                <a:spcPts val="0"/>
              </a:spcAft>
              <a:buClr>
                <a:schemeClr val="dk1"/>
              </a:buClr>
              <a:buSzPts val="1400"/>
              <a:buFont typeface="Calibri"/>
              <a:buAutoNum type="arabicPeriod"/>
            </a:pPr>
            <a:r>
              <a:rPr lang="en-US">
                <a:solidFill>
                  <a:schemeClr val="dk1"/>
                </a:solidFill>
                <a:latin typeface="Calibri"/>
                <a:ea typeface="Calibri"/>
                <a:cs typeface="Calibri"/>
                <a:sym typeface="Calibri"/>
              </a:rPr>
              <a:t>Go to </a:t>
            </a:r>
            <a:r>
              <a:rPr b="1" lang="en-US">
                <a:solidFill>
                  <a:schemeClr val="dk1"/>
                </a:solidFill>
                <a:latin typeface="Calibri"/>
                <a:ea typeface="Calibri"/>
                <a:cs typeface="Calibri"/>
                <a:sym typeface="Calibri"/>
              </a:rPr>
              <a:t>Dashboard</a:t>
            </a:r>
            <a:endParaRPr b="1">
              <a:solidFill>
                <a:schemeClr val="dk1"/>
              </a:solidFill>
              <a:latin typeface="Calibri"/>
              <a:ea typeface="Calibri"/>
              <a:cs typeface="Calibri"/>
              <a:sym typeface="Calibri"/>
            </a:endParaRPr>
          </a:p>
          <a:p>
            <a:pPr indent="-317500" lvl="0" marL="457200" rtl="0" algn="just">
              <a:lnSpc>
                <a:spcPct val="115000"/>
              </a:lnSpc>
              <a:spcBef>
                <a:spcPts val="0"/>
              </a:spcBef>
              <a:spcAft>
                <a:spcPts val="0"/>
              </a:spcAft>
              <a:buClr>
                <a:schemeClr val="dk1"/>
              </a:buClr>
              <a:buSzPts val="1400"/>
              <a:buFont typeface="Calibri"/>
              <a:buAutoNum type="arabicPeriod"/>
            </a:pPr>
            <a:r>
              <a:rPr lang="en-US">
                <a:solidFill>
                  <a:schemeClr val="dk1"/>
                </a:solidFill>
                <a:latin typeface="Calibri"/>
                <a:ea typeface="Calibri"/>
                <a:cs typeface="Calibri"/>
                <a:sym typeface="Calibri"/>
              </a:rPr>
              <a:t>Click on the </a:t>
            </a:r>
            <a:r>
              <a:rPr b="1" lang="en-US">
                <a:solidFill>
                  <a:schemeClr val="dk1"/>
                </a:solidFill>
                <a:latin typeface="Calibri"/>
                <a:ea typeface="Calibri"/>
                <a:cs typeface="Calibri"/>
                <a:sym typeface="Calibri"/>
              </a:rPr>
              <a:t>“+ New Dashboard” </a:t>
            </a:r>
            <a:r>
              <a:rPr lang="en-US">
                <a:solidFill>
                  <a:schemeClr val="dk1"/>
                </a:solidFill>
                <a:latin typeface="Calibri"/>
                <a:ea typeface="Calibri"/>
                <a:cs typeface="Calibri"/>
                <a:sym typeface="Calibri"/>
              </a:rPr>
              <a:t>button</a:t>
            </a:r>
            <a:endParaRPr>
              <a:solidFill>
                <a:schemeClr val="dk1"/>
              </a:solidFill>
              <a:latin typeface="Calibri"/>
              <a:ea typeface="Calibri"/>
              <a:cs typeface="Calibri"/>
              <a:sym typeface="Calibri"/>
            </a:endParaRPr>
          </a:p>
          <a:p>
            <a:pPr indent="-317500" lvl="0" marL="457200" rtl="0" algn="just">
              <a:lnSpc>
                <a:spcPct val="115000"/>
              </a:lnSpc>
              <a:spcBef>
                <a:spcPts val="0"/>
              </a:spcBef>
              <a:spcAft>
                <a:spcPts val="0"/>
              </a:spcAft>
              <a:buClr>
                <a:schemeClr val="dk1"/>
              </a:buClr>
              <a:buSzPts val="1400"/>
              <a:buFont typeface="Calibri"/>
              <a:buAutoNum type="arabicPeriod"/>
            </a:pPr>
            <a:r>
              <a:rPr lang="en-US">
                <a:solidFill>
                  <a:schemeClr val="dk1"/>
                </a:solidFill>
                <a:latin typeface="Calibri"/>
                <a:ea typeface="Calibri"/>
                <a:cs typeface="Calibri"/>
                <a:sym typeface="Calibri"/>
              </a:rPr>
              <a:t> Select </a:t>
            </a:r>
            <a:r>
              <a:rPr b="1" lang="en-US">
                <a:solidFill>
                  <a:schemeClr val="dk1"/>
                </a:solidFill>
                <a:latin typeface="Calibri"/>
                <a:ea typeface="Calibri"/>
                <a:cs typeface="Calibri"/>
                <a:sym typeface="Calibri"/>
              </a:rPr>
              <a:t>Create From Scratch</a:t>
            </a:r>
            <a:endParaRPr b="1">
              <a:solidFill>
                <a:schemeClr val="dk1"/>
              </a:solidFill>
              <a:latin typeface="Calibri"/>
              <a:ea typeface="Calibri"/>
              <a:cs typeface="Calibri"/>
              <a:sym typeface="Calibri"/>
            </a:endParaRPr>
          </a:p>
          <a:p>
            <a:pPr indent="-317500" lvl="0" marL="457200" rtl="0" algn="just">
              <a:lnSpc>
                <a:spcPct val="115000"/>
              </a:lnSpc>
              <a:spcBef>
                <a:spcPts val="0"/>
              </a:spcBef>
              <a:spcAft>
                <a:spcPts val="0"/>
              </a:spcAft>
              <a:buClr>
                <a:schemeClr val="dk1"/>
              </a:buClr>
              <a:buSzPts val="1400"/>
              <a:buFont typeface="Calibri"/>
              <a:buAutoNum type="arabicPeriod"/>
            </a:pPr>
            <a:r>
              <a:rPr lang="en-US">
                <a:solidFill>
                  <a:schemeClr val="dk1"/>
                </a:solidFill>
                <a:latin typeface="Calibri"/>
                <a:ea typeface="Calibri"/>
                <a:cs typeface="Calibri"/>
                <a:sym typeface="Calibri"/>
              </a:rPr>
              <a:t>Click </a:t>
            </a:r>
            <a:r>
              <a:rPr b="1" lang="en-US">
                <a:solidFill>
                  <a:schemeClr val="dk1"/>
                </a:solidFill>
                <a:latin typeface="Calibri"/>
                <a:ea typeface="Calibri"/>
                <a:cs typeface="Calibri"/>
                <a:sym typeface="Calibri"/>
              </a:rPr>
              <a:t>Next</a:t>
            </a:r>
            <a:endParaRPr b="1">
              <a:solidFill>
                <a:schemeClr val="dk1"/>
              </a:solidFill>
              <a:latin typeface="Calibri"/>
              <a:ea typeface="Calibri"/>
              <a:cs typeface="Calibri"/>
              <a:sym typeface="Calibri"/>
            </a:endParaRPr>
          </a:p>
          <a:p>
            <a:pPr indent="-317500" lvl="0" marL="457200" rtl="0" algn="just">
              <a:lnSpc>
                <a:spcPct val="115000"/>
              </a:lnSpc>
              <a:spcBef>
                <a:spcPts val="0"/>
              </a:spcBef>
              <a:spcAft>
                <a:spcPts val="0"/>
              </a:spcAft>
              <a:buClr>
                <a:schemeClr val="dk1"/>
              </a:buClr>
              <a:buSzPts val="1400"/>
              <a:buFont typeface="Calibri"/>
              <a:buAutoNum type="arabicPeriod"/>
            </a:pPr>
            <a:r>
              <a:rPr b="1" lang="en-US">
                <a:solidFill>
                  <a:schemeClr val="dk1"/>
                </a:solidFill>
                <a:latin typeface="Calibri"/>
                <a:ea typeface="Calibri"/>
                <a:cs typeface="Calibri"/>
                <a:sym typeface="Calibri"/>
              </a:rPr>
              <a:t>Input Dashboard information</a:t>
            </a:r>
            <a:r>
              <a:rPr lang="en-US">
                <a:solidFill>
                  <a:schemeClr val="dk1"/>
                </a:solidFill>
                <a:latin typeface="Calibri"/>
                <a:ea typeface="Calibri"/>
                <a:cs typeface="Calibri"/>
                <a:sym typeface="Calibri"/>
              </a:rPr>
              <a:t> (Dashboard name and Description)</a:t>
            </a:r>
            <a:endParaRPr>
              <a:solidFill>
                <a:schemeClr val="dk1"/>
              </a:solidFill>
              <a:latin typeface="Calibri"/>
              <a:ea typeface="Calibri"/>
              <a:cs typeface="Calibri"/>
              <a:sym typeface="Calibri"/>
            </a:endParaRPr>
          </a:p>
          <a:p>
            <a:pPr indent="-317500" lvl="0" marL="457200" rtl="0" algn="just">
              <a:lnSpc>
                <a:spcPct val="115000"/>
              </a:lnSpc>
              <a:spcBef>
                <a:spcPts val="0"/>
              </a:spcBef>
              <a:spcAft>
                <a:spcPts val="0"/>
              </a:spcAft>
              <a:buClr>
                <a:schemeClr val="dk1"/>
              </a:buClr>
              <a:buSzPts val="1400"/>
              <a:buFont typeface="Calibri"/>
              <a:buAutoNum type="arabicPeriod"/>
            </a:pPr>
            <a:r>
              <a:rPr b="1" lang="en-US">
                <a:solidFill>
                  <a:schemeClr val="dk1"/>
                </a:solidFill>
                <a:latin typeface="Calibri"/>
                <a:ea typeface="Calibri"/>
                <a:cs typeface="Calibri"/>
                <a:sym typeface="Calibri"/>
              </a:rPr>
              <a:t>Choose Widgets</a:t>
            </a:r>
            <a:r>
              <a:rPr lang="en-US">
                <a:solidFill>
                  <a:schemeClr val="dk1"/>
                </a:solidFill>
                <a:latin typeface="Calibri"/>
                <a:ea typeface="Calibri"/>
                <a:cs typeface="Calibri"/>
                <a:sym typeface="Calibri"/>
              </a:rPr>
              <a:t> (Allow maximum 6 widgets at one time)</a:t>
            </a:r>
            <a:endParaRPr>
              <a:solidFill>
                <a:schemeClr val="dk1"/>
              </a:solidFill>
              <a:latin typeface="Calibri"/>
              <a:ea typeface="Calibri"/>
              <a:cs typeface="Calibri"/>
              <a:sym typeface="Calibri"/>
            </a:endParaRPr>
          </a:p>
          <a:p>
            <a:pPr indent="-317500" lvl="0" marL="457200" rtl="0" algn="just">
              <a:lnSpc>
                <a:spcPct val="115000"/>
              </a:lnSpc>
              <a:spcBef>
                <a:spcPts val="0"/>
              </a:spcBef>
              <a:spcAft>
                <a:spcPts val="0"/>
              </a:spcAft>
              <a:buClr>
                <a:schemeClr val="dk1"/>
              </a:buClr>
              <a:buSzPts val="1400"/>
              <a:buFont typeface="Calibri"/>
              <a:buAutoNum type="arabicPeriod"/>
            </a:pPr>
            <a:r>
              <a:rPr b="1" lang="en-US">
                <a:solidFill>
                  <a:schemeClr val="dk1"/>
                </a:solidFill>
                <a:latin typeface="Calibri"/>
                <a:ea typeface="Calibri"/>
                <a:cs typeface="Calibri"/>
                <a:sym typeface="Calibri"/>
              </a:rPr>
              <a:t>Select Layout</a:t>
            </a:r>
            <a:r>
              <a:rPr lang="en-US">
                <a:solidFill>
                  <a:schemeClr val="dk1"/>
                </a:solidFill>
                <a:latin typeface="Calibri"/>
                <a:ea typeface="Calibri"/>
                <a:cs typeface="Calibri"/>
                <a:sym typeface="Calibri"/>
              </a:rPr>
              <a:t> (Maximum of 5 pages for 1 dashboard)</a:t>
            </a:r>
            <a:endParaRPr>
              <a:solidFill>
                <a:schemeClr val="dk1"/>
              </a:solidFill>
              <a:latin typeface="Calibri"/>
              <a:ea typeface="Calibri"/>
              <a:cs typeface="Calibri"/>
              <a:sym typeface="Calibri"/>
            </a:endParaRPr>
          </a:p>
          <a:p>
            <a:pPr indent="-317500" lvl="0" marL="457200" rtl="0" algn="just">
              <a:lnSpc>
                <a:spcPct val="115000"/>
              </a:lnSpc>
              <a:spcBef>
                <a:spcPts val="0"/>
              </a:spcBef>
              <a:spcAft>
                <a:spcPts val="0"/>
              </a:spcAft>
              <a:buClr>
                <a:srgbClr val="898989"/>
              </a:buClr>
              <a:buSzPts val="1400"/>
              <a:buFont typeface="Calibri"/>
              <a:buAutoNum type="arabicPeriod"/>
            </a:pPr>
            <a:r>
              <a:rPr lang="en-US">
                <a:solidFill>
                  <a:srgbClr val="898989"/>
                </a:solidFill>
                <a:latin typeface="Calibri"/>
                <a:ea typeface="Calibri"/>
                <a:cs typeface="Calibri"/>
                <a:sym typeface="Calibri"/>
              </a:rPr>
              <a:t>Click </a:t>
            </a:r>
            <a:r>
              <a:rPr b="1" lang="en-US">
                <a:solidFill>
                  <a:srgbClr val="898989"/>
                </a:solidFill>
                <a:latin typeface="Calibri"/>
                <a:ea typeface="Calibri"/>
                <a:cs typeface="Calibri"/>
                <a:sym typeface="Calibri"/>
              </a:rPr>
              <a:t>Next</a:t>
            </a:r>
            <a:endParaRPr b="1">
              <a:solidFill>
                <a:srgbClr val="898989"/>
              </a:solidFill>
              <a:latin typeface="Calibri"/>
              <a:ea typeface="Calibri"/>
              <a:cs typeface="Calibri"/>
              <a:sym typeface="Calibri"/>
            </a:endParaRPr>
          </a:p>
          <a:p>
            <a:pPr indent="-317500" lvl="0" marL="457200" rtl="0" algn="just">
              <a:lnSpc>
                <a:spcPct val="115000"/>
              </a:lnSpc>
              <a:spcBef>
                <a:spcPts val="0"/>
              </a:spcBef>
              <a:spcAft>
                <a:spcPts val="0"/>
              </a:spcAft>
              <a:buClr>
                <a:srgbClr val="898989"/>
              </a:buClr>
              <a:buSzPts val="1400"/>
              <a:buFont typeface="Calibri"/>
              <a:buAutoNum type="arabicPeriod"/>
            </a:pPr>
            <a:r>
              <a:rPr lang="en-US">
                <a:solidFill>
                  <a:srgbClr val="898989"/>
                </a:solidFill>
                <a:latin typeface="Calibri"/>
                <a:ea typeface="Calibri"/>
                <a:cs typeface="Calibri"/>
                <a:sym typeface="Calibri"/>
              </a:rPr>
              <a:t>Click </a:t>
            </a:r>
            <a:r>
              <a:rPr b="1" lang="en-US">
                <a:solidFill>
                  <a:srgbClr val="898989"/>
                </a:solidFill>
                <a:latin typeface="Calibri"/>
                <a:ea typeface="Calibri"/>
                <a:cs typeface="Calibri"/>
                <a:sym typeface="Calibri"/>
              </a:rPr>
              <a:t>Save</a:t>
            </a:r>
            <a:r>
              <a:rPr lang="en-US">
                <a:solidFill>
                  <a:srgbClr val="898989"/>
                </a:solidFill>
                <a:latin typeface="Calibri"/>
                <a:ea typeface="Calibri"/>
                <a:cs typeface="Calibri"/>
                <a:sym typeface="Calibri"/>
              </a:rPr>
              <a:t> to create the dashboard</a:t>
            </a:r>
            <a:endParaRPr>
              <a:solidFill>
                <a:srgbClr val="898989"/>
              </a:solidFill>
              <a:latin typeface="Calibri"/>
              <a:ea typeface="Calibri"/>
              <a:cs typeface="Calibri"/>
              <a:sym typeface="Calibri"/>
            </a:endParaRPr>
          </a:p>
          <a:p>
            <a:pPr indent="0" lvl="0" marL="457200" rtl="0" algn="just">
              <a:lnSpc>
                <a:spcPct val="115000"/>
              </a:lnSpc>
              <a:spcBef>
                <a:spcPts val="0"/>
              </a:spcBef>
              <a:spcAft>
                <a:spcPts val="0"/>
              </a:spcAft>
              <a:buNone/>
            </a:pPr>
            <a:r>
              <a:t/>
            </a:r>
            <a:endParaRPr>
              <a:solidFill>
                <a:schemeClr val="dk1"/>
              </a:solidFill>
              <a:latin typeface="Calibri"/>
              <a:ea typeface="Calibri"/>
              <a:cs typeface="Calibri"/>
              <a:sym typeface="Calibri"/>
            </a:endParaRPr>
          </a:p>
          <a:p>
            <a:pPr indent="0" lvl="0" marL="457200" rtl="0" algn="just">
              <a:lnSpc>
                <a:spcPct val="115000"/>
              </a:lnSpc>
              <a:spcBef>
                <a:spcPts val="0"/>
              </a:spcBef>
              <a:spcAft>
                <a:spcPts val="0"/>
              </a:spcAft>
              <a:buNone/>
            </a:pPr>
            <a:r>
              <a:t/>
            </a:r>
            <a:endParaRPr>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None/>
            </a:pPr>
            <a:r>
              <a:rPr b="1" lang="en-US" u="sng">
                <a:solidFill>
                  <a:schemeClr val="dk1"/>
                </a:solidFill>
                <a:latin typeface="Calibri"/>
                <a:ea typeface="Calibri"/>
                <a:cs typeface="Calibri"/>
                <a:sym typeface="Calibri"/>
              </a:rPr>
              <a:t>Note:</a:t>
            </a:r>
            <a:r>
              <a:rPr lang="en-US">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317500" lvl="0" marL="457200" rtl="0" algn="just">
              <a:lnSpc>
                <a:spcPct val="115000"/>
              </a:lnSpc>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The maximum number of custom dashboards can be created is 10.</a:t>
            </a:r>
            <a:endParaRPr>
              <a:solidFill>
                <a:schemeClr val="dk1"/>
              </a:solidFill>
              <a:latin typeface="Calibri"/>
              <a:ea typeface="Calibri"/>
              <a:cs typeface="Calibri"/>
              <a:sym typeface="Calibri"/>
            </a:endParaRPr>
          </a:p>
          <a:p>
            <a:pPr indent="-317500" lvl="0" marL="457200" rtl="0" algn="just">
              <a:lnSpc>
                <a:spcPct val="115000"/>
              </a:lnSpc>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Disable the “+ New Dashboard” button when creating more than 20 dashboards</a:t>
            </a:r>
            <a:endParaRPr>
              <a:solidFill>
                <a:schemeClr val="dk1"/>
              </a:solidFill>
              <a:latin typeface="Calibri"/>
              <a:ea typeface="Calibri"/>
              <a:cs typeface="Calibri"/>
              <a:sym typeface="Calibri"/>
            </a:endParaRPr>
          </a:p>
          <a:p>
            <a:pPr indent="0" lvl="0" marL="457200" rtl="0" algn="l">
              <a:lnSpc>
                <a:spcPct val="115000"/>
              </a:lnSpc>
              <a:spcBef>
                <a:spcPts val="1900"/>
              </a:spcBef>
              <a:spcAft>
                <a:spcPts val="0"/>
              </a:spcAft>
              <a:buNone/>
            </a:pPr>
            <a:r>
              <a:t/>
            </a:r>
            <a:endParaRPr sz="1600">
              <a:latin typeface="Calibri"/>
              <a:ea typeface="Calibri"/>
              <a:cs typeface="Calibri"/>
              <a:sym typeface="Calibri"/>
            </a:endParaRPr>
          </a:p>
          <a:p>
            <a:pPr indent="0" lvl="0" marL="914400" marR="0" rtl="0" algn="just">
              <a:lnSpc>
                <a:spcPct val="115000"/>
              </a:lnSpc>
              <a:spcBef>
                <a:spcPts val="0"/>
              </a:spcBef>
              <a:spcAft>
                <a:spcPts val="0"/>
              </a:spcAft>
              <a:buNone/>
            </a:pPr>
            <a:r>
              <a:t/>
            </a:r>
            <a:endParaRPr sz="1600">
              <a:latin typeface="Calibri"/>
              <a:ea typeface="Calibri"/>
              <a:cs typeface="Calibri"/>
              <a:sym typeface="Calibri"/>
            </a:endParaRPr>
          </a:p>
        </p:txBody>
      </p:sp>
      <p:sp>
        <p:nvSpPr>
          <p:cNvPr id="1497" name="Google Shape;1497;g2ec26ea9d26_0_212"/>
          <p:cNvSpPr txBox="1"/>
          <p:nvPr>
            <p:ph type="title"/>
          </p:nvPr>
        </p:nvSpPr>
        <p:spPr>
          <a:xfrm>
            <a:off x="375500" y="330725"/>
            <a:ext cx="11586300" cy="584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t>Dashboard </a:t>
            </a:r>
            <a:r>
              <a:rPr lang="en-US"/>
              <a:t>&lt;Customize your Dashboard&gt;</a:t>
            </a:r>
            <a:endParaRPr/>
          </a:p>
        </p:txBody>
      </p:sp>
      <p:pic>
        <p:nvPicPr>
          <p:cNvPr id="1498" name="Google Shape;1498;g2ec26ea9d26_0_212"/>
          <p:cNvPicPr preferRelativeResize="0"/>
          <p:nvPr/>
        </p:nvPicPr>
        <p:blipFill>
          <a:blip r:embed="rId4">
            <a:alphaModFix/>
          </a:blip>
          <a:stretch>
            <a:fillRect/>
          </a:stretch>
        </p:blipFill>
        <p:spPr>
          <a:xfrm>
            <a:off x="5014825" y="914825"/>
            <a:ext cx="4419799" cy="2390825"/>
          </a:xfrm>
          <a:prstGeom prst="rect">
            <a:avLst/>
          </a:prstGeom>
          <a:noFill/>
          <a:ln cap="flat" cmpd="sng" w="9525">
            <a:solidFill>
              <a:schemeClr val="dk2"/>
            </a:solidFill>
            <a:prstDash val="solid"/>
            <a:round/>
            <a:headEnd len="sm" w="sm" type="none"/>
            <a:tailEnd len="sm" w="sm" type="none"/>
          </a:ln>
        </p:spPr>
      </p:pic>
      <p:pic>
        <p:nvPicPr>
          <p:cNvPr id="1499" name="Google Shape;1499;g2ec26ea9d26_0_212"/>
          <p:cNvPicPr preferRelativeResize="0"/>
          <p:nvPr/>
        </p:nvPicPr>
        <p:blipFill>
          <a:blip r:embed="rId5">
            <a:alphaModFix/>
          </a:blip>
          <a:stretch>
            <a:fillRect/>
          </a:stretch>
        </p:blipFill>
        <p:spPr>
          <a:xfrm>
            <a:off x="9598275" y="1377150"/>
            <a:ext cx="2440225" cy="1466175"/>
          </a:xfrm>
          <a:prstGeom prst="rect">
            <a:avLst/>
          </a:prstGeom>
          <a:noFill/>
          <a:ln cap="flat" cmpd="sng" w="9525">
            <a:solidFill>
              <a:schemeClr val="dk2"/>
            </a:solidFill>
            <a:prstDash val="solid"/>
            <a:round/>
            <a:headEnd len="sm" w="sm" type="none"/>
            <a:tailEnd len="sm" w="sm" type="none"/>
          </a:ln>
        </p:spPr>
      </p:pic>
      <p:pic>
        <p:nvPicPr>
          <p:cNvPr id="1500" name="Google Shape;1500;g2ec26ea9d26_0_212"/>
          <p:cNvPicPr preferRelativeResize="0"/>
          <p:nvPr/>
        </p:nvPicPr>
        <p:blipFill>
          <a:blip r:embed="rId6">
            <a:alphaModFix/>
          </a:blip>
          <a:stretch>
            <a:fillRect/>
          </a:stretch>
        </p:blipFill>
        <p:spPr>
          <a:xfrm>
            <a:off x="5014825" y="3761975"/>
            <a:ext cx="4419799" cy="2477496"/>
          </a:xfrm>
          <a:prstGeom prst="rect">
            <a:avLst/>
          </a:prstGeom>
          <a:noFill/>
          <a:ln cap="flat" cmpd="sng" w="9525">
            <a:solidFill>
              <a:schemeClr val="dk2"/>
            </a:solidFill>
            <a:prstDash val="solid"/>
            <a:round/>
            <a:headEnd len="sm" w="sm" type="none"/>
            <a:tailEnd len="sm" w="sm" type="none"/>
          </a:ln>
        </p:spPr>
      </p:pic>
      <p:pic>
        <p:nvPicPr>
          <p:cNvPr id="1501" name="Google Shape;1501;g2ec26ea9d26_0_212"/>
          <p:cNvPicPr preferRelativeResize="0"/>
          <p:nvPr/>
        </p:nvPicPr>
        <p:blipFill>
          <a:blip r:embed="rId7">
            <a:alphaModFix/>
          </a:blip>
          <a:stretch>
            <a:fillRect/>
          </a:stretch>
        </p:blipFill>
        <p:spPr>
          <a:xfrm>
            <a:off x="9552375" y="4292325"/>
            <a:ext cx="2486124" cy="1416800"/>
          </a:xfrm>
          <a:prstGeom prst="rect">
            <a:avLst/>
          </a:prstGeom>
          <a:noFill/>
          <a:ln cap="flat" cmpd="sng" w="9525">
            <a:solidFill>
              <a:schemeClr val="dk2"/>
            </a:solidFill>
            <a:prstDash val="solid"/>
            <a:round/>
            <a:headEnd len="sm" w="sm" type="none"/>
            <a:tailEnd len="sm" w="sm" type="none"/>
          </a:ln>
        </p:spPr>
      </p:pic>
      <p:sp>
        <p:nvSpPr>
          <p:cNvPr id="1502" name="Google Shape;1502;g2ec26ea9d26_0_212"/>
          <p:cNvSpPr/>
          <p:nvPr/>
        </p:nvSpPr>
        <p:spPr>
          <a:xfrm>
            <a:off x="6050275" y="2095500"/>
            <a:ext cx="784800" cy="792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03" name="Google Shape;1503;g2ec26ea9d26_0_212"/>
          <p:cNvSpPr/>
          <p:nvPr/>
        </p:nvSpPr>
        <p:spPr>
          <a:xfrm>
            <a:off x="11620500" y="2522225"/>
            <a:ext cx="341400" cy="228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04" name="Google Shape;1504;g2ec26ea9d26_0_212"/>
          <p:cNvSpPr/>
          <p:nvPr/>
        </p:nvSpPr>
        <p:spPr>
          <a:xfrm>
            <a:off x="9159250" y="3124200"/>
            <a:ext cx="228600" cy="137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05" name="Google Shape;1505;g2ec26ea9d26_0_212"/>
          <p:cNvSpPr/>
          <p:nvPr/>
        </p:nvSpPr>
        <p:spPr>
          <a:xfrm>
            <a:off x="9166850" y="6065525"/>
            <a:ext cx="228600" cy="137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06" name="Google Shape;1506;g2ec26ea9d26_0_212"/>
          <p:cNvSpPr/>
          <p:nvPr/>
        </p:nvSpPr>
        <p:spPr>
          <a:xfrm>
            <a:off x="11719550" y="5417825"/>
            <a:ext cx="242400" cy="190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507" name="Google Shape;1507;g2ec26ea9d26_0_212"/>
          <p:cNvCxnSpPr>
            <a:stCxn id="1502" idx="3"/>
            <a:endCxn id="1499" idx="1"/>
          </p:cNvCxnSpPr>
          <p:nvPr/>
        </p:nvCxnSpPr>
        <p:spPr>
          <a:xfrm flipH="1" rot="10800000">
            <a:off x="6835075" y="2110200"/>
            <a:ext cx="2763300" cy="381600"/>
          </a:xfrm>
          <a:prstGeom prst="bentConnector3">
            <a:avLst>
              <a:gd fmla="val 49998" name="adj1"/>
            </a:avLst>
          </a:prstGeom>
          <a:noFill/>
          <a:ln cap="flat" cmpd="sng" w="9525">
            <a:solidFill>
              <a:srgbClr val="FF0000"/>
            </a:solidFill>
            <a:prstDash val="solid"/>
            <a:round/>
            <a:headEnd len="med" w="med" type="none"/>
            <a:tailEnd len="med" w="med" type="triangle"/>
          </a:ln>
        </p:spPr>
      </p:cxnSp>
      <p:cxnSp>
        <p:nvCxnSpPr>
          <p:cNvPr id="1508" name="Google Shape;1508;g2ec26ea9d26_0_212"/>
          <p:cNvCxnSpPr>
            <a:stCxn id="1503" idx="2"/>
            <a:endCxn id="1500" idx="0"/>
          </p:cNvCxnSpPr>
          <p:nvPr/>
        </p:nvCxnSpPr>
        <p:spPr>
          <a:xfrm rot="5400000">
            <a:off x="9002250" y="973175"/>
            <a:ext cx="1011300" cy="4566600"/>
          </a:xfrm>
          <a:prstGeom prst="bentConnector3">
            <a:avLst>
              <a:gd fmla="val 67060" name="adj1"/>
            </a:avLst>
          </a:prstGeom>
          <a:noFill/>
          <a:ln cap="flat" cmpd="sng" w="9525">
            <a:solidFill>
              <a:srgbClr val="FF0000"/>
            </a:solidFill>
            <a:prstDash val="solid"/>
            <a:round/>
            <a:headEnd len="med" w="med" type="none"/>
            <a:tailEnd len="med" w="med" type="triangle"/>
          </a:ln>
        </p:spPr>
      </p:cxnSp>
      <p:cxnSp>
        <p:nvCxnSpPr>
          <p:cNvPr id="1509" name="Google Shape;1509;g2ec26ea9d26_0_212"/>
          <p:cNvCxnSpPr>
            <a:stCxn id="1505" idx="3"/>
            <a:endCxn id="1506" idx="2"/>
          </p:cNvCxnSpPr>
          <p:nvPr/>
        </p:nvCxnSpPr>
        <p:spPr>
          <a:xfrm flipH="1" rot="10800000">
            <a:off x="9395450" y="5608175"/>
            <a:ext cx="2445300" cy="525900"/>
          </a:xfrm>
          <a:prstGeom prst="bentConnector2">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3" name="Shape 1513"/>
        <p:cNvGrpSpPr/>
        <p:nvPr/>
      </p:nvGrpSpPr>
      <p:grpSpPr>
        <a:xfrm>
          <a:off x="0" y="0"/>
          <a:ext cx="0" cy="0"/>
          <a:chOff x="0" y="0"/>
          <a:chExt cx="0" cy="0"/>
        </a:xfrm>
      </p:grpSpPr>
      <p:sp>
        <p:nvSpPr>
          <p:cNvPr id="1514" name="Google Shape;1514;g2ec26ea9d26_0_229"/>
          <p:cNvSpPr txBox="1"/>
          <p:nvPr/>
        </p:nvSpPr>
        <p:spPr>
          <a:xfrm>
            <a:off x="318525" y="1092500"/>
            <a:ext cx="4203600" cy="5568300"/>
          </a:xfrm>
          <a:prstGeom prst="rect">
            <a:avLst/>
          </a:prstGeom>
          <a:noFill/>
          <a:ln>
            <a:noFill/>
          </a:ln>
        </p:spPr>
        <p:txBody>
          <a:bodyPr anchorCtr="0" anchor="t" bIns="121900" lIns="121900" spcFirstLastPara="1" rIns="121900" wrap="square" tIns="121900">
            <a:noAutofit/>
          </a:bodyPr>
          <a:lstStyle/>
          <a:p>
            <a:pPr indent="0" lvl="0" marL="0" marR="0" rtl="0" algn="just">
              <a:lnSpc>
                <a:spcPct val="115000"/>
              </a:lnSpc>
              <a:spcBef>
                <a:spcPts val="0"/>
              </a:spcBef>
              <a:spcAft>
                <a:spcPts val="0"/>
              </a:spcAft>
              <a:buNone/>
            </a:pPr>
            <a:r>
              <a:rPr b="1" lang="en-US" sz="1600">
                <a:solidFill>
                  <a:srgbClr val="E32490"/>
                </a:solidFill>
                <a:latin typeface="Calibri"/>
                <a:ea typeface="Calibri"/>
                <a:cs typeface="Calibri"/>
                <a:sym typeface="Calibri"/>
              </a:rPr>
              <a:t>Create a custom Dashboard</a:t>
            </a:r>
            <a:endParaRPr b="1" sz="1600">
              <a:solidFill>
                <a:srgbClr val="E32490"/>
              </a:solidFill>
              <a:latin typeface="Calibri"/>
              <a:ea typeface="Calibri"/>
              <a:cs typeface="Calibri"/>
              <a:sym typeface="Calibri"/>
            </a:endParaRPr>
          </a:p>
          <a:p>
            <a:pPr indent="0" lvl="0" marL="0" marR="0" rtl="0" algn="just">
              <a:lnSpc>
                <a:spcPct val="115000"/>
              </a:lnSpc>
              <a:spcBef>
                <a:spcPts val="0"/>
              </a:spcBef>
              <a:spcAft>
                <a:spcPts val="0"/>
              </a:spcAft>
              <a:buNone/>
            </a:pPr>
            <a:r>
              <a:t/>
            </a:r>
            <a:endParaRPr>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In order to create &amp; customize your dashboard:</a:t>
            </a:r>
            <a:endParaRPr>
              <a:solidFill>
                <a:schemeClr val="dk1"/>
              </a:solidFill>
              <a:latin typeface="Calibri"/>
              <a:ea typeface="Calibri"/>
              <a:cs typeface="Calibri"/>
              <a:sym typeface="Calibri"/>
            </a:endParaRPr>
          </a:p>
          <a:p>
            <a:pPr indent="-317500" lvl="0" marL="457200" marR="0" rtl="0" algn="just">
              <a:lnSpc>
                <a:spcPct val="115000"/>
              </a:lnSpc>
              <a:spcBef>
                <a:spcPts val="0"/>
              </a:spcBef>
              <a:spcAft>
                <a:spcPts val="0"/>
              </a:spcAft>
              <a:buClr>
                <a:srgbClr val="898989"/>
              </a:buClr>
              <a:buSzPts val="1400"/>
              <a:buFont typeface="Calibri"/>
              <a:buAutoNum type="arabicPeriod"/>
            </a:pPr>
            <a:r>
              <a:rPr lang="en-US">
                <a:solidFill>
                  <a:srgbClr val="898989"/>
                </a:solidFill>
                <a:latin typeface="Calibri"/>
                <a:ea typeface="Calibri"/>
                <a:cs typeface="Calibri"/>
                <a:sym typeface="Calibri"/>
              </a:rPr>
              <a:t>Go to </a:t>
            </a:r>
            <a:r>
              <a:rPr b="1" lang="en-US">
                <a:solidFill>
                  <a:srgbClr val="898989"/>
                </a:solidFill>
                <a:latin typeface="Calibri"/>
                <a:ea typeface="Calibri"/>
                <a:cs typeface="Calibri"/>
                <a:sym typeface="Calibri"/>
              </a:rPr>
              <a:t>Dashboard</a:t>
            </a:r>
            <a:endParaRPr b="1">
              <a:solidFill>
                <a:srgbClr val="898989"/>
              </a:solidFill>
              <a:latin typeface="Calibri"/>
              <a:ea typeface="Calibri"/>
              <a:cs typeface="Calibri"/>
              <a:sym typeface="Calibri"/>
            </a:endParaRPr>
          </a:p>
          <a:p>
            <a:pPr indent="-317500" lvl="0" marL="457200" rtl="0" algn="just">
              <a:lnSpc>
                <a:spcPct val="115000"/>
              </a:lnSpc>
              <a:spcBef>
                <a:spcPts val="0"/>
              </a:spcBef>
              <a:spcAft>
                <a:spcPts val="0"/>
              </a:spcAft>
              <a:buClr>
                <a:srgbClr val="898989"/>
              </a:buClr>
              <a:buSzPts val="1400"/>
              <a:buFont typeface="Calibri"/>
              <a:buAutoNum type="arabicPeriod"/>
            </a:pPr>
            <a:r>
              <a:rPr lang="en-US">
                <a:solidFill>
                  <a:srgbClr val="898989"/>
                </a:solidFill>
                <a:latin typeface="Calibri"/>
                <a:ea typeface="Calibri"/>
                <a:cs typeface="Calibri"/>
                <a:sym typeface="Calibri"/>
              </a:rPr>
              <a:t>Click on the </a:t>
            </a:r>
            <a:r>
              <a:rPr b="1" lang="en-US">
                <a:solidFill>
                  <a:srgbClr val="898989"/>
                </a:solidFill>
                <a:latin typeface="Calibri"/>
                <a:ea typeface="Calibri"/>
                <a:cs typeface="Calibri"/>
                <a:sym typeface="Calibri"/>
              </a:rPr>
              <a:t>“+ New Dashboard” </a:t>
            </a:r>
            <a:r>
              <a:rPr lang="en-US">
                <a:solidFill>
                  <a:srgbClr val="898989"/>
                </a:solidFill>
                <a:latin typeface="Calibri"/>
                <a:ea typeface="Calibri"/>
                <a:cs typeface="Calibri"/>
                <a:sym typeface="Calibri"/>
              </a:rPr>
              <a:t>button</a:t>
            </a:r>
            <a:endParaRPr>
              <a:solidFill>
                <a:srgbClr val="898989"/>
              </a:solidFill>
              <a:latin typeface="Calibri"/>
              <a:ea typeface="Calibri"/>
              <a:cs typeface="Calibri"/>
              <a:sym typeface="Calibri"/>
            </a:endParaRPr>
          </a:p>
          <a:p>
            <a:pPr indent="-317500" lvl="0" marL="457200" rtl="0" algn="just">
              <a:lnSpc>
                <a:spcPct val="115000"/>
              </a:lnSpc>
              <a:spcBef>
                <a:spcPts val="0"/>
              </a:spcBef>
              <a:spcAft>
                <a:spcPts val="0"/>
              </a:spcAft>
              <a:buClr>
                <a:srgbClr val="898989"/>
              </a:buClr>
              <a:buSzPts val="1400"/>
              <a:buFont typeface="Calibri"/>
              <a:buAutoNum type="arabicPeriod"/>
            </a:pPr>
            <a:r>
              <a:rPr lang="en-US">
                <a:solidFill>
                  <a:srgbClr val="898989"/>
                </a:solidFill>
                <a:latin typeface="Calibri"/>
                <a:ea typeface="Calibri"/>
                <a:cs typeface="Calibri"/>
                <a:sym typeface="Calibri"/>
              </a:rPr>
              <a:t> Select </a:t>
            </a:r>
            <a:r>
              <a:rPr b="1" lang="en-US">
                <a:solidFill>
                  <a:srgbClr val="898989"/>
                </a:solidFill>
                <a:latin typeface="Calibri"/>
                <a:ea typeface="Calibri"/>
                <a:cs typeface="Calibri"/>
                <a:sym typeface="Calibri"/>
              </a:rPr>
              <a:t>Create From Scratch</a:t>
            </a:r>
            <a:endParaRPr b="1">
              <a:solidFill>
                <a:srgbClr val="898989"/>
              </a:solidFill>
              <a:latin typeface="Calibri"/>
              <a:ea typeface="Calibri"/>
              <a:cs typeface="Calibri"/>
              <a:sym typeface="Calibri"/>
            </a:endParaRPr>
          </a:p>
          <a:p>
            <a:pPr indent="-317500" lvl="0" marL="457200" rtl="0" algn="just">
              <a:lnSpc>
                <a:spcPct val="115000"/>
              </a:lnSpc>
              <a:spcBef>
                <a:spcPts val="0"/>
              </a:spcBef>
              <a:spcAft>
                <a:spcPts val="0"/>
              </a:spcAft>
              <a:buClr>
                <a:srgbClr val="898989"/>
              </a:buClr>
              <a:buSzPts val="1400"/>
              <a:buFont typeface="Calibri"/>
              <a:buAutoNum type="arabicPeriod"/>
            </a:pPr>
            <a:r>
              <a:rPr lang="en-US">
                <a:solidFill>
                  <a:srgbClr val="898989"/>
                </a:solidFill>
                <a:latin typeface="Calibri"/>
                <a:ea typeface="Calibri"/>
                <a:cs typeface="Calibri"/>
                <a:sym typeface="Calibri"/>
              </a:rPr>
              <a:t>Click </a:t>
            </a:r>
            <a:r>
              <a:rPr b="1" lang="en-US">
                <a:solidFill>
                  <a:srgbClr val="898989"/>
                </a:solidFill>
                <a:latin typeface="Calibri"/>
                <a:ea typeface="Calibri"/>
                <a:cs typeface="Calibri"/>
                <a:sym typeface="Calibri"/>
              </a:rPr>
              <a:t>Next</a:t>
            </a:r>
            <a:endParaRPr b="1">
              <a:solidFill>
                <a:srgbClr val="898989"/>
              </a:solidFill>
              <a:latin typeface="Calibri"/>
              <a:ea typeface="Calibri"/>
              <a:cs typeface="Calibri"/>
              <a:sym typeface="Calibri"/>
            </a:endParaRPr>
          </a:p>
          <a:p>
            <a:pPr indent="-317500" lvl="0" marL="457200" rtl="0" algn="just">
              <a:lnSpc>
                <a:spcPct val="115000"/>
              </a:lnSpc>
              <a:spcBef>
                <a:spcPts val="0"/>
              </a:spcBef>
              <a:spcAft>
                <a:spcPts val="0"/>
              </a:spcAft>
              <a:buClr>
                <a:srgbClr val="898989"/>
              </a:buClr>
              <a:buSzPts val="1400"/>
              <a:buFont typeface="Calibri"/>
              <a:buAutoNum type="arabicPeriod"/>
            </a:pPr>
            <a:r>
              <a:rPr b="1" lang="en-US">
                <a:solidFill>
                  <a:srgbClr val="898989"/>
                </a:solidFill>
                <a:latin typeface="Calibri"/>
                <a:ea typeface="Calibri"/>
                <a:cs typeface="Calibri"/>
                <a:sym typeface="Calibri"/>
              </a:rPr>
              <a:t>Input Dashboard information</a:t>
            </a:r>
            <a:r>
              <a:rPr lang="en-US">
                <a:solidFill>
                  <a:srgbClr val="898989"/>
                </a:solidFill>
                <a:latin typeface="Calibri"/>
                <a:ea typeface="Calibri"/>
                <a:cs typeface="Calibri"/>
                <a:sym typeface="Calibri"/>
              </a:rPr>
              <a:t> (Dashboard name and Description)</a:t>
            </a:r>
            <a:endParaRPr>
              <a:solidFill>
                <a:srgbClr val="898989"/>
              </a:solidFill>
              <a:latin typeface="Calibri"/>
              <a:ea typeface="Calibri"/>
              <a:cs typeface="Calibri"/>
              <a:sym typeface="Calibri"/>
            </a:endParaRPr>
          </a:p>
          <a:p>
            <a:pPr indent="-317500" lvl="0" marL="457200" rtl="0" algn="just">
              <a:lnSpc>
                <a:spcPct val="115000"/>
              </a:lnSpc>
              <a:spcBef>
                <a:spcPts val="0"/>
              </a:spcBef>
              <a:spcAft>
                <a:spcPts val="0"/>
              </a:spcAft>
              <a:buClr>
                <a:srgbClr val="898989"/>
              </a:buClr>
              <a:buSzPts val="1400"/>
              <a:buFont typeface="Calibri"/>
              <a:buAutoNum type="arabicPeriod"/>
            </a:pPr>
            <a:r>
              <a:rPr b="1" lang="en-US">
                <a:solidFill>
                  <a:srgbClr val="898989"/>
                </a:solidFill>
                <a:latin typeface="Calibri"/>
                <a:ea typeface="Calibri"/>
                <a:cs typeface="Calibri"/>
                <a:sym typeface="Calibri"/>
              </a:rPr>
              <a:t>Choose Widgets</a:t>
            </a:r>
            <a:r>
              <a:rPr lang="en-US">
                <a:solidFill>
                  <a:srgbClr val="898989"/>
                </a:solidFill>
                <a:latin typeface="Calibri"/>
                <a:ea typeface="Calibri"/>
                <a:cs typeface="Calibri"/>
                <a:sym typeface="Calibri"/>
              </a:rPr>
              <a:t> (Allow maximum 6 widgets at one time)</a:t>
            </a:r>
            <a:endParaRPr>
              <a:solidFill>
                <a:srgbClr val="898989"/>
              </a:solidFill>
              <a:latin typeface="Calibri"/>
              <a:ea typeface="Calibri"/>
              <a:cs typeface="Calibri"/>
              <a:sym typeface="Calibri"/>
            </a:endParaRPr>
          </a:p>
          <a:p>
            <a:pPr indent="-317500" lvl="0" marL="457200" rtl="0" algn="just">
              <a:lnSpc>
                <a:spcPct val="115000"/>
              </a:lnSpc>
              <a:spcBef>
                <a:spcPts val="0"/>
              </a:spcBef>
              <a:spcAft>
                <a:spcPts val="0"/>
              </a:spcAft>
              <a:buClr>
                <a:srgbClr val="898989"/>
              </a:buClr>
              <a:buSzPts val="1400"/>
              <a:buFont typeface="Calibri"/>
              <a:buAutoNum type="arabicPeriod"/>
            </a:pPr>
            <a:r>
              <a:rPr b="1" lang="en-US">
                <a:solidFill>
                  <a:srgbClr val="898989"/>
                </a:solidFill>
                <a:latin typeface="Calibri"/>
                <a:ea typeface="Calibri"/>
                <a:cs typeface="Calibri"/>
                <a:sym typeface="Calibri"/>
              </a:rPr>
              <a:t>Select Layout</a:t>
            </a:r>
            <a:r>
              <a:rPr lang="en-US">
                <a:solidFill>
                  <a:srgbClr val="898989"/>
                </a:solidFill>
                <a:latin typeface="Calibri"/>
                <a:ea typeface="Calibri"/>
                <a:cs typeface="Calibri"/>
                <a:sym typeface="Calibri"/>
              </a:rPr>
              <a:t> (Maximum of 5 pages for 1 dashboard)</a:t>
            </a:r>
            <a:endParaRPr>
              <a:solidFill>
                <a:srgbClr val="898989"/>
              </a:solidFill>
              <a:latin typeface="Calibri"/>
              <a:ea typeface="Calibri"/>
              <a:cs typeface="Calibri"/>
              <a:sym typeface="Calibri"/>
            </a:endParaRPr>
          </a:p>
          <a:p>
            <a:pPr indent="-317500" lvl="0" marL="457200" rtl="0" algn="just">
              <a:lnSpc>
                <a:spcPct val="115000"/>
              </a:lnSpc>
              <a:spcBef>
                <a:spcPts val="0"/>
              </a:spcBef>
              <a:spcAft>
                <a:spcPts val="0"/>
              </a:spcAft>
              <a:buClr>
                <a:schemeClr val="dk1"/>
              </a:buClr>
              <a:buSzPts val="1400"/>
              <a:buFont typeface="Calibri"/>
              <a:buAutoNum type="arabicPeriod"/>
            </a:pPr>
            <a:r>
              <a:rPr lang="en-US">
                <a:solidFill>
                  <a:schemeClr val="dk1"/>
                </a:solidFill>
                <a:latin typeface="Calibri"/>
                <a:ea typeface="Calibri"/>
                <a:cs typeface="Calibri"/>
                <a:sym typeface="Calibri"/>
              </a:rPr>
              <a:t>Click </a:t>
            </a:r>
            <a:r>
              <a:rPr b="1" lang="en-US">
                <a:solidFill>
                  <a:schemeClr val="dk1"/>
                </a:solidFill>
                <a:latin typeface="Calibri"/>
                <a:ea typeface="Calibri"/>
                <a:cs typeface="Calibri"/>
                <a:sym typeface="Calibri"/>
              </a:rPr>
              <a:t>Next</a:t>
            </a:r>
            <a:endParaRPr b="1">
              <a:solidFill>
                <a:schemeClr val="dk1"/>
              </a:solidFill>
              <a:latin typeface="Calibri"/>
              <a:ea typeface="Calibri"/>
              <a:cs typeface="Calibri"/>
              <a:sym typeface="Calibri"/>
            </a:endParaRPr>
          </a:p>
          <a:p>
            <a:pPr indent="-317500" lvl="0" marL="457200" rtl="0" algn="just">
              <a:lnSpc>
                <a:spcPct val="115000"/>
              </a:lnSpc>
              <a:spcBef>
                <a:spcPts val="0"/>
              </a:spcBef>
              <a:spcAft>
                <a:spcPts val="0"/>
              </a:spcAft>
              <a:buClr>
                <a:schemeClr val="dk1"/>
              </a:buClr>
              <a:buSzPts val="1400"/>
              <a:buFont typeface="Calibri"/>
              <a:buAutoNum type="arabicPeriod"/>
            </a:pPr>
            <a:r>
              <a:rPr lang="en-US">
                <a:solidFill>
                  <a:schemeClr val="dk1"/>
                </a:solidFill>
                <a:latin typeface="Calibri"/>
                <a:ea typeface="Calibri"/>
                <a:cs typeface="Calibri"/>
                <a:sym typeface="Calibri"/>
              </a:rPr>
              <a:t>Click </a:t>
            </a:r>
            <a:r>
              <a:rPr b="1" lang="en-US">
                <a:solidFill>
                  <a:schemeClr val="dk1"/>
                </a:solidFill>
                <a:latin typeface="Calibri"/>
                <a:ea typeface="Calibri"/>
                <a:cs typeface="Calibri"/>
                <a:sym typeface="Calibri"/>
              </a:rPr>
              <a:t>Save</a:t>
            </a:r>
            <a:r>
              <a:rPr lang="en-US">
                <a:solidFill>
                  <a:schemeClr val="dk1"/>
                </a:solidFill>
                <a:latin typeface="Calibri"/>
                <a:ea typeface="Calibri"/>
                <a:cs typeface="Calibri"/>
                <a:sym typeface="Calibri"/>
              </a:rPr>
              <a:t> to create the dashboard</a:t>
            </a:r>
            <a:endParaRPr>
              <a:solidFill>
                <a:schemeClr val="dk1"/>
              </a:solidFill>
              <a:latin typeface="Calibri"/>
              <a:ea typeface="Calibri"/>
              <a:cs typeface="Calibri"/>
              <a:sym typeface="Calibri"/>
            </a:endParaRPr>
          </a:p>
          <a:p>
            <a:pPr indent="0" lvl="0" marL="457200" rtl="0" algn="just">
              <a:lnSpc>
                <a:spcPct val="115000"/>
              </a:lnSpc>
              <a:spcBef>
                <a:spcPts val="0"/>
              </a:spcBef>
              <a:spcAft>
                <a:spcPts val="0"/>
              </a:spcAft>
              <a:buNone/>
            </a:pPr>
            <a:r>
              <a:t/>
            </a:r>
            <a:endParaRPr>
              <a:solidFill>
                <a:schemeClr val="dk1"/>
              </a:solidFill>
              <a:latin typeface="Calibri"/>
              <a:ea typeface="Calibri"/>
              <a:cs typeface="Calibri"/>
              <a:sym typeface="Calibri"/>
            </a:endParaRPr>
          </a:p>
          <a:p>
            <a:pPr indent="0" lvl="0" marL="457200" rtl="0" algn="just">
              <a:lnSpc>
                <a:spcPct val="115000"/>
              </a:lnSpc>
              <a:spcBef>
                <a:spcPts val="0"/>
              </a:spcBef>
              <a:spcAft>
                <a:spcPts val="0"/>
              </a:spcAft>
              <a:buNone/>
            </a:pPr>
            <a:r>
              <a:t/>
            </a:r>
            <a:endParaRPr>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None/>
            </a:pPr>
            <a:r>
              <a:rPr b="1" lang="en-US" u="sng">
                <a:solidFill>
                  <a:schemeClr val="dk1"/>
                </a:solidFill>
                <a:latin typeface="Calibri"/>
                <a:ea typeface="Calibri"/>
                <a:cs typeface="Calibri"/>
                <a:sym typeface="Calibri"/>
              </a:rPr>
              <a:t>Note:</a:t>
            </a:r>
            <a:r>
              <a:rPr lang="en-US">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317500" lvl="0" marL="457200" rtl="0" algn="just">
              <a:lnSpc>
                <a:spcPct val="115000"/>
              </a:lnSpc>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The maximum number of custom dashboards can be created is 10.</a:t>
            </a:r>
            <a:endParaRPr>
              <a:solidFill>
                <a:schemeClr val="dk1"/>
              </a:solidFill>
              <a:latin typeface="Calibri"/>
              <a:ea typeface="Calibri"/>
              <a:cs typeface="Calibri"/>
              <a:sym typeface="Calibri"/>
            </a:endParaRPr>
          </a:p>
          <a:p>
            <a:pPr indent="-317500" lvl="0" marL="457200" rtl="0" algn="just">
              <a:lnSpc>
                <a:spcPct val="115000"/>
              </a:lnSpc>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Disable the “+ New Dashboard” button when creating more than 20 dashboards</a:t>
            </a:r>
            <a:endParaRPr>
              <a:solidFill>
                <a:schemeClr val="dk1"/>
              </a:solidFill>
              <a:latin typeface="Calibri"/>
              <a:ea typeface="Calibri"/>
              <a:cs typeface="Calibri"/>
              <a:sym typeface="Calibri"/>
            </a:endParaRPr>
          </a:p>
          <a:p>
            <a:pPr indent="0" lvl="0" marL="457200" rtl="0" algn="l">
              <a:lnSpc>
                <a:spcPct val="115000"/>
              </a:lnSpc>
              <a:spcBef>
                <a:spcPts val="1900"/>
              </a:spcBef>
              <a:spcAft>
                <a:spcPts val="0"/>
              </a:spcAft>
              <a:buNone/>
            </a:pPr>
            <a:r>
              <a:t/>
            </a:r>
            <a:endParaRPr sz="1600">
              <a:latin typeface="Calibri"/>
              <a:ea typeface="Calibri"/>
              <a:cs typeface="Calibri"/>
              <a:sym typeface="Calibri"/>
            </a:endParaRPr>
          </a:p>
          <a:p>
            <a:pPr indent="0" lvl="0" marL="914400" marR="0" rtl="0" algn="just">
              <a:lnSpc>
                <a:spcPct val="115000"/>
              </a:lnSpc>
              <a:spcBef>
                <a:spcPts val="0"/>
              </a:spcBef>
              <a:spcAft>
                <a:spcPts val="0"/>
              </a:spcAft>
              <a:buNone/>
            </a:pPr>
            <a:r>
              <a:t/>
            </a:r>
            <a:endParaRPr sz="1600">
              <a:latin typeface="Calibri"/>
              <a:ea typeface="Calibri"/>
              <a:cs typeface="Calibri"/>
              <a:sym typeface="Calibri"/>
            </a:endParaRPr>
          </a:p>
        </p:txBody>
      </p:sp>
      <p:sp>
        <p:nvSpPr>
          <p:cNvPr id="1515" name="Google Shape;1515;g2ec26ea9d26_0_229"/>
          <p:cNvSpPr txBox="1"/>
          <p:nvPr>
            <p:ph type="title"/>
          </p:nvPr>
        </p:nvSpPr>
        <p:spPr>
          <a:xfrm>
            <a:off x="375500" y="330725"/>
            <a:ext cx="11586300" cy="584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t>Dashboard </a:t>
            </a:r>
            <a:r>
              <a:rPr lang="en-US"/>
              <a:t>&lt;Customize your Dashboard&gt;</a:t>
            </a:r>
            <a:endParaRPr/>
          </a:p>
        </p:txBody>
      </p:sp>
      <p:pic>
        <p:nvPicPr>
          <p:cNvPr id="1516" name="Google Shape;1516;g2ec26ea9d26_0_229"/>
          <p:cNvPicPr preferRelativeResize="0"/>
          <p:nvPr/>
        </p:nvPicPr>
        <p:blipFill>
          <a:blip r:embed="rId4">
            <a:alphaModFix/>
          </a:blip>
          <a:stretch>
            <a:fillRect/>
          </a:stretch>
        </p:blipFill>
        <p:spPr>
          <a:xfrm>
            <a:off x="4827600" y="1546575"/>
            <a:ext cx="7134189" cy="3932950"/>
          </a:xfrm>
          <a:prstGeom prst="rect">
            <a:avLst/>
          </a:prstGeom>
          <a:noFill/>
          <a:ln cap="flat" cmpd="sng" w="9525">
            <a:solidFill>
              <a:srgbClr val="000000"/>
            </a:solidFill>
            <a:prstDash val="solid"/>
            <a:round/>
            <a:headEnd len="sm" w="sm" type="none"/>
            <a:tailEnd len="sm" w="sm" type="none"/>
          </a:ln>
        </p:spPr>
      </p:pic>
      <p:sp>
        <p:nvSpPr>
          <p:cNvPr id="1517" name="Google Shape;1517;g2ec26ea9d26_0_229"/>
          <p:cNvSpPr/>
          <p:nvPr/>
        </p:nvSpPr>
        <p:spPr>
          <a:xfrm>
            <a:off x="11592125" y="5256025"/>
            <a:ext cx="314100" cy="223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1" name="Shape 1521"/>
        <p:cNvGrpSpPr/>
        <p:nvPr/>
      </p:nvGrpSpPr>
      <p:grpSpPr>
        <a:xfrm>
          <a:off x="0" y="0"/>
          <a:ext cx="0" cy="0"/>
          <a:chOff x="0" y="0"/>
          <a:chExt cx="0" cy="0"/>
        </a:xfrm>
      </p:grpSpPr>
      <p:sp>
        <p:nvSpPr>
          <p:cNvPr id="1522" name="Google Shape;1522;g2ec26ea9d26_0_236"/>
          <p:cNvSpPr txBox="1"/>
          <p:nvPr/>
        </p:nvSpPr>
        <p:spPr>
          <a:xfrm>
            <a:off x="375500" y="1797475"/>
            <a:ext cx="4203600" cy="3700500"/>
          </a:xfrm>
          <a:prstGeom prst="rect">
            <a:avLst/>
          </a:prstGeom>
          <a:noFill/>
          <a:ln>
            <a:noFill/>
          </a:ln>
        </p:spPr>
        <p:txBody>
          <a:bodyPr anchorCtr="0" anchor="t" bIns="121900" lIns="121900" spcFirstLastPara="1" rIns="121900" wrap="square" tIns="121900">
            <a:noAutofit/>
          </a:bodyPr>
          <a:lstStyle/>
          <a:p>
            <a:pPr indent="0" lvl="0" marL="0" marR="0" rtl="0" algn="just">
              <a:lnSpc>
                <a:spcPct val="115000"/>
              </a:lnSpc>
              <a:spcBef>
                <a:spcPts val="0"/>
              </a:spcBef>
              <a:spcAft>
                <a:spcPts val="0"/>
              </a:spcAft>
              <a:buNone/>
            </a:pPr>
            <a:r>
              <a:rPr b="1" lang="en-US" sz="1600">
                <a:solidFill>
                  <a:srgbClr val="E32490"/>
                </a:solidFill>
                <a:latin typeface="Calibri"/>
                <a:ea typeface="Calibri"/>
                <a:cs typeface="Calibri"/>
                <a:sym typeface="Calibri"/>
              </a:rPr>
              <a:t>Edit a custom Dashboard</a:t>
            </a:r>
            <a:endParaRPr b="1" sz="1600">
              <a:solidFill>
                <a:srgbClr val="E32490"/>
              </a:solidFill>
              <a:latin typeface="Calibri"/>
              <a:ea typeface="Calibri"/>
              <a:cs typeface="Calibri"/>
              <a:sym typeface="Calibri"/>
            </a:endParaRPr>
          </a:p>
          <a:p>
            <a:pPr indent="0" lvl="0" marL="0" marR="0" rtl="0" algn="just">
              <a:lnSpc>
                <a:spcPct val="115000"/>
              </a:lnSpc>
              <a:spcBef>
                <a:spcPts val="0"/>
              </a:spcBef>
              <a:spcAft>
                <a:spcPts val="0"/>
              </a:spcAft>
              <a:buNone/>
            </a:pPr>
            <a:r>
              <a:t/>
            </a:r>
            <a:endParaRPr>
              <a:solidFill>
                <a:schemeClr val="dk1"/>
              </a:solidFill>
              <a:latin typeface="Calibri"/>
              <a:ea typeface="Calibri"/>
              <a:cs typeface="Calibri"/>
              <a:sym typeface="Calibri"/>
            </a:endParaRPr>
          </a:p>
          <a:p>
            <a:pPr indent="-317500" lvl="0" marL="457200" marR="0" rtl="0" algn="just">
              <a:lnSpc>
                <a:spcPct val="115000"/>
              </a:lnSpc>
              <a:spcBef>
                <a:spcPts val="0"/>
              </a:spcBef>
              <a:spcAft>
                <a:spcPts val="0"/>
              </a:spcAft>
              <a:buClr>
                <a:schemeClr val="dk1"/>
              </a:buClr>
              <a:buSzPts val="1400"/>
              <a:buFont typeface="Calibri"/>
              <a:buAutoNum type="arabicPeriod"/>
            </a:pPr>
            <a:r>
              <a:rPr lang="en-US">
                <a:solidFill>
                  <a:schemeClr val="dk1"/>
                </a:solidFill>
                <a:latin typeface="Calibri"/>
                <a:ea typeface="Calibri"/>
                <a:cs typeface="Calibri"/>
                <a:sym typeface="Calibri"/>
              </a:rPr>
              <a:t>Go to your custom dashboard</a:t>
            </a:r>
            <a:endParaRPr>
              <a:solidFill>
                <a:schemeClr val="dk1"/>
              </a:solidFill>
              <a:latin typeface="Calibri"/>
              <a:ea typeface="Calibri"/>
              <a:cs typeface="Calibri"/>
              <a:sym typeface="Calibri"/>
            </a:endParaRPr>
          </a:p>
          <a:p>
            <a:pPr indent="-317500" lvl="0" marL="457200" marR="0" rtl="0" algn="just">
              <a:lnSpc>
                <a:spcPct val="115000"/>
              </a:lnSpc>
              <a:spcBef>
                <a:spcPts val="0"/>
              </a:spcBef>
              <a:spcAft>
                <a:spcPts val="0"/>
              </a:spcAft>
              <a:buClr>
                <a:schemeClr val="dk1"/>
              </a:buClr>
              <a:buSzPts val="1400"/>
              <a:buFont typeface="Calibri"/>
              <a:buAutoNum type="arabicPeriod"/>
            </a:pPr>
            <a:r>
              <a:rPr lang="en-US">
                <a:solidFill>
                  <a:schemeClr val="dk1"/>
                </a:solidFill>
                <a:latin typeface="Calibri"/>
                <a:ea typeface="Calibri"/>
                <a:cs typeface="Calibri"/>
                <a:sym typeface="Calibri"/>
              </a:rPr>
              <a:t>Click on the edit icon</a:t>
            </a:r>
            <a:endParaRPr>
              <a:solidFill>
                <a:schemeClr val="dk1"/>
              </a:solidFill>
              <a:latin typeface="Calibri"/>
              <a:ea typeface="Calibri"/>
              <a:cs typeface="Calibri"/>
              <a:sym typeface="Calibri"/>
            </a:endParaRPr>
          </a:p>
          <a:p>
            <a:pPr indent="-317500" lvl="0" marL="457200" marR="0" rtl="0" algn="just">
              <a:lnSpc>
                <a:spcPct val="115000"/>
              </a:lnSpc>
              <a:spcBef>
                <a:spcPts val="0"/>
              </a:spcBef>
              <a:spcAft>
                <a:spcPts val="0"/>
              </a:spcAft>
              <a:buClr>
                <a:schemeClr val="dk1"/>
              </a:buClr>
              <a:buSzPts val="1400"/>
              <a:buFont typeface="Calibri"/>
              <a:buAutoNum type="arabicPeriod"/>
            </a:pPr>
            <a:r>
              <a:rPr lang="en-US">
                <a:solidFill>
                  <a:schemeClr val="dk1"/>
                </a:solidFill>
                <a:latin typeface="Calibri"/>
                <a:ea typeface="Calibri"/>
                <a:cs typeface="Calibri"/>
                <a:sym typeface="Calibri"/>
              </a:rPr>
              <a:t>Edit the dashboard name / layout / widgets as you wish</a:t>
            </a:r>
            <a:endParaRPr>
              <a:solidFill>
                <a:schemeClr val="dk1"/>
              </a:solidFill>
              <a:latin typeface="Calibri"/>
              <a:ea typeface="Calibri"/>
              <a:cs typeface="Calibri"/>
              <a:sym typeface="Calibri"/>
            </a:endParaRPr>
          </a:p>
          <a:p>
            <a:pPr indent="-317500" lvl="0" marL="457200" marR="0" rtl="0" algn="just">
              <a:lnSpc>
                <a:spcPct val="115000"/>
              </a:lnSpc>
              <a:spcBef>
                <a:spcPts val="0"/>
              </a:spcBef>
              <a:spcAft>
                <a:spcPts val="0"/>
              </a:spcAft>
              <a:buClr>
                <a:schemeClr val="dk1"/>
              </a:buClr>
              <a:buSzPts val="1400"/>
              <a:buFont typeface="Calibri"/>
              <a:buAutoNum type="arabicPeriod"/>
            </a:pPr>
            <a:r>
              <a:rPr b="1" lang="en-US">
                <a:solidFill>
                  <a:schemeClr val="dk1"/>
                </a:solidFill>
                <a:latin typeface="Calibri"/>
                <a:ea typeface="Calibri"/>
                <a:cs typeface="Calibri"/>
                <a:sym typeface="Calibri"/>
              </a:rPr>
              <a:t>Update</a:t>
            </a:r>
            <a:endParaRPr b="1">
              <a:solidFill>
                <a:schemeClr val="dk1"/>
              </a:solidFill>
              <a:latin typeface="Calibri"/>
              <a:ea typeface="Calibri"/>
              <a:cs typeface="Calibri"/>
              <a:sym typeface="Calibri"/>
            </a:endParaRPr>
          </a:p>
          <a:p>
            <a:pPr indent="0" lvl="0" marL="0" rtl="0" algn="just">
              <a:lnSpc>
                <a:spcPct val="115000"/>
              </a:lnSpc>
              <a:spcBef>
                <a:spcPts val="0"/>
              </a:spcBef>
              <a:spcAft>
                <a:spcPts val="0"/>
              </a:spcAft>
              <a:buNone/>
            </a:pPr>
            <a:r>
              <a:t/>
            </a:r>
            <a:endParaRPr b="1" sz="1600">
              <a:solidFill>
                <a:srgbClr val="E32490"/>
              </a:solidFill>
              <a:latin typeface="Calibri"/>
              <a:ea typeface="Calibri"/>
              <a:cs typeface="Calibri"/>
              <a:sym typeface="Calibri"/>
            </a:endParaRPr>
          </a:p>
          <a:p>
            <a:pPr indent="0" lvl="0" marL="0" rtl="0" algn="just">
              <a:lnSpc>
                <a:spcPct val="115000"/>
              </a:lnSpc>
              <a:spcBef>
                <a:spcPts val="0"/>
              </a:spcBef>
              <a:spcAft>
                <a:spcPts val="0"/>
              </a:spcAft>
              <a:buNone/>
            </a:pPr>
            <a:r>
              <a:rPr b="1" lang="en-US" sz="1600">
                <a:solidFill>
                  <a:srgbClr val="E32490"/>
                </a:solidFill>
                <a:latin typeface="Calibri"/>
                <a:ea typeface="Calibri"/>
                <a:cs typeface="Calibri"/>
                <a:sym typeface="Calibri"/>
              </a:rPr>
              <a:t>Delete a custom Dashboard</a:t>
            </a:r>
            <a:endParaRPr b="1" sz="1600">
              <a:solidFill>
                <a:srgbClr val="E32490"/>
              </a:solidFill>
              <a:latin typeface="Calibri"/>
              <a:ea typeface="Calibri"/>
              <a:cs typeface="Calibri"/>
              <a:sym typeface="Calibri"/>
            </a:endParaRPr>
          </a:p>
          <a:p>
            <a:pPr indent="0" lvl="0" marL="0" rtl="0" algn="just">
              <a:lnSpc>
                <a:spcPct val="115000"/>
              </a:lnSpc>
              <a:spcBef>
                <a:spcPts val="0"/>
              </a:spcBef>
              <a:spcAft>
                <a:spcPts val="0"/>
              </a:spcAft>
              <a:buNone/>
            </a:pPr>
            <a:r>
              <a:t/>
            </a:r>
            <a:endParaRPr>
              <a:solidFill>
                <a:schemeClr val="dk1"/>
              </a:solidFill>
              <a:latin typeface="Calibri"/>
              <a:ea typeface="Calibri"/>
              <a:cs typeface="Calibri"/>
              <a:sym typeface="Calibri"/>
            </a:endParaRPr>
          </a:p>
          <a:p>
            <a:pPr indent="-317500" lvl="0" marL="457200" rtl="0" algn="just">
              <a:lnSpc>
                <a:spcPct val="115000"/>
              </a:lnSpc>
              <a:spcBef>
                <a:spcPts val="0"/>
              </a:spcBef>
              <a:spcAft>
                <a:spcPts val="0"/>
              </a:spcAft>
              <a:buClr>
                <a:schemeClr val="dk1"/>
              </a:buClr>
              <a:buSzPts val="1400"/>
              <a:buFont typeface="Calibri"/>
              <a:buAutoNum type="arabicPeriod"/>
            </a:pPr>
            <a:r>
              <a:rPr lang="en-US">
                <a:solidFill>
                  <a:schemeClr val="dk1"/>
                </a:solidFill>
                <a:latin typeface="Calibri"/>
                <a:ea typeface="Calibri"/>
                <a:cs typeface="Calibri"/>
                <a:sym typeface="Calibri"/>
              </a:rPr>
              <a:t>Go to your custom dashboard</a:t>
            </a:r>
            <a:endParaRPr>
              <a:solidFill>
                <a:schemeClr val="dk1"/>
              </a:solidFill>
              <a:latin typeface="Calibri"/>
              <a:ea typeface="Calibri"/>
              <a:cs typeface="Calibri"/>
              <a:sym typeface="Calibri"/>
            </a:endParaRPr>
          </a:p>
          <a:p>
            <a:pPr indent="-317500" lvl="0" marL="457200" rtl="0" algn="just">
              <a:lnSpc>
                <a:spcPct val="115000"/>
              </a:lnSpc>
              <a:spcBef>
                <a:spcPts val="0"/>
              </a:spcBef>
              <a:spcAft>
                <a:spcPts val="0"/>
              </a:spcAft>
              <a:buClr>
                <a:schemeClr val="dk1"/>
              </a:buClr>
              <a:buSzPts val="1400"/>
              <a:buFont typeface="Calibri"/>
              <a:buAutoNum type="arabicPeriod"/>
            </a:pPr>
            <a:r>
              <a:rPr lang="en-US">
                <a:solidFill>
                  <a:schemeClr val="dk1"/>
                </a:solidFill>
                <a:latin typeface="Calibri"/>
                <a:ea typeface="Calibri"/>
                <a:cs typeface="Calibri"/>
                <a:sym typeface="Calibri"/>
              </a:rPr>
              <a:t>Click on the delete button</a:t>
            </a:r>
            <a:endParaRPr>
              <a:solidFill>
                <a:schemeClr val="dk1"/>
              </a:solidFill>
              <a:latin typeface="Calibri"/>
              <a:ea typeface="Calibri"/>
              <a:cs typeface="Calibri"/>
              <a:sym typeface="Calibri"/>
            </a:endParaRPr>
          </a:p>
          <a:p>
            <a:pPr indent="-317500" lvl="0" marL="457200" rtl="0" algn="just">
              <a:lnSpc>
                <a:spcPct val="115000"/>
              </a:lnSpc>
              <a:spcBef>
                <a:spcPts val="0"/>
              </a:spcBef>
              <a:spcAft>
                <a:spcPts val="0"/>
              </a:spcAft>
              <a:buClr>
                <a:schemeClr val="dk1"/>
              </a:buClr>
              <a:buSzPts val="1400"/>
              <a:buFont typeface="Calibri"/>
              <a:buAutoNum type="arabicPeriod"/>
            </a:pPr>
            <a:r>
              <a:rPr lang="en-US">
                <a:solidFill>
                  <a:schemeClr val="dk1"/>
                </a:solidFill>
                <a:latin typeface="Calibri"/>
                <a:ea typeface="Calibri"/>
                <a:cs typeface="Calibri"/>
                <a:sym typeface="Calibri"/>
              </a:rPr>
              <a:t>Type </a:t>
            </a:r>
            <a:r>
              <a:rPr b="1" lang="en-US">
                <a:solidFill>
                  <a:schemeClr val="dk1"/>
                </a:solidFill>
                <a:latin typeface="Calibri"/>
                <a:ea typeface="Calibri"/>
                <a:cs typeface="Calibri"/>
                <a:sym typeface="Calibri"/>
              </a:rPr>
              <a:t>CONFIRM</a:t>
            </a:r>
            <a:r>
              <a:rPr lang="en-US">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317500" lvl="0" marL="457200" rtl="0" algn="just">
              <a:lnSpc>
                <a:spcPct val="115000"/>
              </a:lnSpc>
              <a:spcBef>
                <a:spcPts val="0"/>
              </a:spcBef>
              <a:spcAft>
                <a:spcPts val="0"/>
              </a:spcAft>
              <a:buClr>
                <a:schemeClr val="dk1"/>
              </a:buClr>
              <a:buSzPts val="1400"/>
              <a:buFont typeface="Calibri"/>
              <a:buAutoNum type="arabicPeriod"/>
            </a:pPr>
            <a:r>
              <a:rPr lang="en-US">
                <a:solidFill>
                  <a:schemeClr val="dk1"/>
                </a:solidFill>
                <a:latin typeface="Calibri"/>
                <a:ea typeface="Calibri"/>
                <a:cs typeface="Calibri"/>
                <a:sym typeface="Calibri"/>
              </a:rPr>
              <a:t> </a:t>
            </a:r>
            <a:r>
              <a:rPr b="1" lang="en-US">
                <a:solidFill>
                  <a:schemeClr val="dk1"/>
                </a:solidFill>
                <a:latin typeface="Calibri"/>
                <a:ea typeface="Calibri"/>
                <a:cs typeface="Calibri"/>
                <a:sym typeface="Calibri"/>
              </a:rPr>
              <a:t>Delete</a:t>
            </a:r>
            <a:endParaRPr b="1">
              <a:solidFill>
                <a:schemeClr val="dk1"/>
              </a:solidFill>
              <a:latin typeface="Calibri"/>
              <a:ea typeface="Calibri"/>
              <a:cs typeface="Calibri"/>
              <a:sym typeface="Calibri"/>
            </a:endParaRPr>
          </a:p>
        </p:txBody>
      </p:sp>
      <p:sp>
        <p:nvSpPr>
          <p:cNvPr id="1523" name="Google Shape;1523;g2ec26ea9d26_0_236"/>
          <p:cNvSpPr txBox="1"/>
          <p:nvPr>
            <p:ph type="title"/>
          </p:nvPr>
        </p:nvSpPr>
        <p:spPr>
          <a:xfrm>
            <a:off x="375500" y="330725"/>
            <a:ext cx="11586300" cy="584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t>Dashboard </a:t>
            </a:r>
            <a:r>
              <a:rPr lang="en-US"/>
              <a:t>&lt;Customize your Dashboard&gt;</a:t>
            </a:r>
            <a:endParaRPr/>
          </a:p>
        </p:txBody>
      </p:sp>
      <p:pic>
        <p:nvPicPr>
          <p:cNvPr id="1524" name="Google Shape;1524;g2ec26ea9d26_0_236"/>
          <p:cNvPicPr preferRelativeResize="0"/>
          <p:nvPr/>
        </p:nvPicPr>
        <p:blipFill>
          <a:blip r:embed="rId4">
            <a:alphaModFix/>
          </a:blip>
          <a:stretch>
            <a:fillRect/>
          </a:stretch>
        </p:blipFill>
        <p:spPr>
          <a:xfrm>
            <a:off x="4715225" y="1609663"/>
            <a:ext cx="7329975" cy="4076125"/>
          </a:xfrm>
          <a:prstGeom prst="rect">
            <a:avLst/>
          </a:prstGeom>
          <a:noFill/>
          <a:ln cap="flat" cmpd="sng" w="9525">
            <a:solidFill>
              <a:srgbClr val="000000"/>
            </a:solidFill>
            <a:prstDash val="solid"/>
            <a:round/>
            <a:headEnd len="sm" w="sm" type="none"/>
            <a:tailEnd len="sm" w="sm" type="none"/>
          </a:ln>
        </p:spPr>
      </p:pic>
      <p:sp>
        <p:nvSpPr>
          <p:cNvPr id="1525" name="Google Shape;1525;g2ec26ea9d26_0_236"/>
          <p:cNvSpPr/>
          <p:nvPr/>
        </p:nvSpPr>
        <p:spPr>
          <a:xfrm>
            <a:off x="11840450" y="1658463"/>
            <a:ext cx="159900" cy="152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26" name="Google Shape;1526;g2ec26ea9d26_0_236"/>
          <p:cNvSpPr/>
          <p:nvPr/>
        </p:nvSpPr>
        <p:spPr>
          <a:xfrm>
            <a:off x="11302850" y="1986275"/>
            <a:ext cx="564900" cy="337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527" name="Google Shape;1527;g2ec26ea9d26_0_236"/>
          <p:cNvCxnSpPr>
            <a:stCxn id="1525" idx="2"/>
            <a:endCxn id="1526" idx="3"/>
          </p:cNvCxnSpPr>
          <p:nvPr/>
        </p:nvCxnSpPr>
        <p:spPr>
          <a:xfrm rot="5400000">
            <a:off x="11721950" y="1956813"/>
            <a:ext cx="344400" cy="52500"/>
          </a:xfrm>
          <a:prstGeom prst="bentConnector2">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1" name="Shape 1531"/>
        <p:cNvGrpSpPr/>
        <p:nvPr/>
      </p:nvGrpSpPr>
      <p:grpSpPr>
        <a:xfrm>
          <a:off x="0" y="0"/>
          <a:ext cx="0" cy="0"/>
          <a:chOff x="0" y="0"/>
          <a:chExt cx="0" cy="0"/>
        </a:xfrm>
      </p:grpSpPr>
      <p:sp>
        <p:nvSpPr>
          <p:cNvPr id="1532" name="Google Shape;1532;g2ec26ea9d26_0_245"/>
          <p:cNvSpPr txBox="1"/>
          <p:nvPr/>
        </p:nvSpPr>
        <p:spPr>
          <a:xfrm>
            <a:off x="272725" y="1632950"/>
            <a:ext cx="4203600" cy="4035300"/>
          </a:xfrm>
          <a:prstGeom prst="rect">
            <a:avLst/>
          </a:prstGeom>
          <a:noFill/>
          <a:ln>
            <a:noFill/>
          </a:ln>
        </p:spPr>
        <p:txBody>
          <a:bodyPr anchorCtr="0" anchor="t" bIns="121900" lIns="121900" spcFirstLastPara="1" rIns="121900" wrap="square" tIns="121900">
            <a:noAutofit/>
          </a:bodyPr>
          <a:lstStyle/>
          <a:p>
            <a:pPr indent="0" lvl="0" marL="0" marR="0" rtl="0" algn="just">
              <a:lnSpc>
                <a:spcPct val="115000"/>
              </a:lnSpc>
              <a:spcBef>
                <a:spcPts val="0"/>
              </a:spcBef>
              <a:spcAft>
                <a:spcPts val="0"/>
              </a:spcAft>
              <a:buNone/>
            </a:pPr>
            <a:r>
              <a:rPr b="1" lang="en-US" sz="1600">
                <a:solidFill>
                  <a:srgbClr val="E32490"/>
                </a:solidFill>
                <a:latin typeface="Calibri"/>
                <a:ea typeface="Calibri"/>
                <a:cs typeface="Calibri"/>
                <a:sym typeface="Calibri"/>
              </a:rPr>
              <a:t>Star a Dashboard</a:t>
            </a:r>
            <a:endParaRPr>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You can select which dashboards (custom or default dashboards) you want to appear on the top navigation bars by marking them as starred. </a:t>
            </a:r>
            <a:endParaRPr>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In order to star/ unstar a dashboard, click on the star icon on that particular dashboard. </a:t>
            </a:r>
            <a:endParaRPr>
              <a:solidFill>
                <a:schemeClr val="dk1"/>
              </a:solidFill>
              <a:latin typeface="Calibri"/>
              <a:ea typeface="Calibri"/>
              <a:cs typeface="Calibri"/>
              <a:sym typeface="Calibri"/>
            </a:endParaRPr>
          </a:p>
          <a:p>
            <a:pPr indent="0" lvl="0" marL="0" rtl="0" algn="just">
              <a:lnSpc>
                <a:spcPct val="115000"/>
              </a:lnSpc>
              <a:spcBef>
                <a:spcPts val="0"/>
              </a:spcBef>
              <a:spcAft>
                <a:spcPts val="0"/>
              </a:spcAft>
              <a:buNone/>
            </a:pPr>
            <a:r>
              <a:t/>
            </a:r>
            <a:endParaRPr>
              <a:solidFill>
                <a:schemeClr val="dk1"/>
              </a:solidFill>
              <a:latin typeface="Calibri"/>
              <a:ea typeface="Calibri"/>
              <a:cs typeface="Calibri"/>
              <a:sym typeface="Calibri"/>
            </a:endParaRPr>
          </a:p>
          <a:p>
            <a:pPr indent="0" lvl="0" marL="0" rtl="0" algn="just">
              <a:lnSpc>
                <a:spcPct val="115000"/>
              </a:lnSpc>
              <a:spcBef>
                <a:spcPts val="0"/>
              </a:spcBef>
              <a:spcAft>
                <a:spcPts val="0"/>
              </a:spcAft>
              <a:buNone/>
            </a:pPr>
            <a:r>
              <a:rPr b="1" lang="en-US" u="sng">
                <a:solidFill>
                  <a:schemeClr val="dk1"/>
                </a:solidFill>
                <a:latin typeface="Calibri"/>
                <a:ea typeface="Calibri"/>
                <a:cs typeface="Calibri"/>
                <a:sym typeface="Calibri"/>
              </a:rPr>
              <a:t>Note:</a:t>
            </a:r>
            <a:endParaRPr b="1" u="sng">
              <a:solidFill>
                <a:schemeClr val="dk1"/>
              </a:solidFill>
              <a:latin typeface="Calibri"/>
              <a:ea typeface="Calibri"/>
              <a:cs typeface="Calibri"/>
              <a:sym typeface="Calibri"/>
            </a:endParaRPr>
          </a:p>
          <a:p>
            <a:pPr indent="-317500" lvl="0" marL="457200" rtl="0" algn="just">
              <a:lnSpc>
                <a:spcPct val="115000"/>
              </a:lnSpc>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Maximum 5 dashboards can be starred</a:t>
            </a:r>
            <a:endParaRPr>
              <a:solidFill>
                <a:schemeClr val="dk1"/>
              </a:solidFill>
              <a:latin typeface="Calibri"/>
              <a:ea typeface="Calibri"/>
              <a:cs typeface="Calibri"/>
              <a:sym typeface="Calibri"/>
            </a:endParaRPr>
          </a:p>
          <a:p>
            <a:pPr indent="-317500" lvl="0" marL="457200" rtl="0" algn="just">
              <a:lnSpc>
                <a:spcPct val="115000"/>
              </a:lnSpc>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If no custom dashboard exists, the five default dashboards will be marked as starred.</a:t>
            </a:r>
            <a:endParaRPr>
              <a:solidFill>
                <a:schemeClr val="dk1"/>
              </a:solidFill>
              <a:latin typeface="Calibri"/>
              <a:ea typeface="Calibri"/>
              <a:cs typeface="Calibri"/>
              <a:sym typeface="Calibri"/>
            </a:endParaRPr>
          </a:p>
          <a:p>
            <a:pPr indent="-317500" lvl="0" marL="457200" rtl="0" algn="just">
              <a:lnSpc>
                <a:spcPct val="115000"/>
              </a:lnSpc>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The other dashboards are still accessible through a dropdown menu. However, it will disappear from the top navigation bar once you switch to other tabs.</a:t>
            </a:r>
            <a:endParaRPr>
              <a:solidFill>
                <a:schemeClr val="dk1"/>
              </a:solidFill>
              <a:latin typeface="Calibri"/>
              <a:ea typeface="Calibri"/>
              <a:cs typeface="Calibri"/>
              <a:sym typeface="Calibri"/>
            </a:endParaRPr>
          </a:p>
          <a:p>
            <a:pPr indent="0" lvl="0" marL="0" rtl="0" algn="just">
              <a:lnSpc>
                <a:spcPct val="115000"/>
              </a:lnSpc>
              <a:spcBef>
                <a:spcPts val="0"/>
              </a:spcBef>
              <a:spcAft>
                <a:spcPts val="0"/>
              </a:spcAft>
              <a:buNone/>
            </a:pPr>
            <a:r>
              <a:t/>
            </a:r>
            <a:endParaRPr>
              <a:solidFill>
                <a:schemeClr val="dk1"/>
              </a:solidFill>
              <a:latin typeface="Calibri"/>
              <a:ea typeface="Calibri"/>
              <a:cs typeface="Calibri"/>
              <a:sym typeface="Calibri"/>
            </a:endParaRPr>
          </a:p>
        </p:txBody>
      </p:sp>
      <p:sp>
        <p:nvSpPr>
          <p:cNvPr id="1533" name="Google Shape;1533;g2ec26ea9d26_0_245"/>
          <p:cNvSpPr txBox="1"/>
          <p:nvPr>
            <p:ph type="title"/>
          </p:nvPr>
        </p:nvSpPr>
        <p:spPr>
          <a:xfrm>
            <a:off x="375500" y="330725"/>
            <a:ext cx="11586300" cy="584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t>Dashboard </a:t>
            </a:r>
            <a:r>
              <a:rPr lang="en-US"/>
              <a:t>&lt;Customize your Dashboard&gt;</a:t>
            </a:r>
            <a:endParaRPr/>
          </a:p>
        </p:txBody>
      </p:sp>
      <p:pic>
        <p:nvPicPr>
          <p:cNvPr id="1534" name="Google Shape;1534;g2ec26ea9d26_0_245"/>
          <p:cNvPicPr preferRelativeResize="0"/>
          <p:nvPr/>
        </p:nvPicPr>
        <p:blipFill>
          <a:blip r:embed="rId4">
            <a:alphaModFix/>
          </a:blip>
          <a:stretch>
            <a:fillRect/>
          </a:stretch>
        </p:blipFill>
        <p:spPr>
          <a:xfrm>
            <a:off x="4900875" y="1750877"/>
            <a:ext cx="7119725" cy="3799450"/>
          </a:xfrm>
          <a:prstGeom prst="rect">
            <a:avLst/>
          </a:prstGeom>
          <a:noFill/>
          <a:ln cap="flat" cmpd="sng" w="9525">
            <a:solidFill>
              <a:srgbClr val="000000"/>
            </a:solidFill>
            <a:prstDash val="solid"/>
            <a:round/>
            <a:headEnd len="sm" w="sm" type="none"/>
            <a:tailEnd len="sm" w="sm" type="none"/>
          </a:ln>
        </p:spPr>
      </p:pic>
      <p:sp>
        <p:nvSpPr>
          <p:cNvPr id="1535" name="Google Shape;1535;g2ec26ea9d26_0_245"/>
          <p:cNvSpPr/>
          <p:nvPr/>
        </p:nvSpPr>
        <p:spPr>
          <a:xfrm>
            <a:off x="6024600" y="2797850"/>
            <a:ext cx="142800" cy="147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36" name="Google Shape;1536;g2ec26ea9d26_0_245"/>
          <p:cNvSpPr/>
          <p:nvPr/>
        </p:nvSpPr>
        <p:spPr>
          <a:xfrm>
            <a:off x="6010800" y="3972475"/>
            <a:ext cx="170400" cy="147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0" name="Shape 1540"/>
        <p:cNvGrpSpPr/>
        <p:nvPr/>
      </p:nvGrpSpPr>
      <p:grpSpPr>
        <a:xfrm>
          <a:off x="0" y="0"/>
          <a:ext cx="0" cy="0"/>
          <a:chOff x="0" y="0"/>
          <a:chExt cx="0" cy="0"/>
        </a:xfrm>
      </p:grpSpPr>
      <p:sp>
        <p:nvSpPr>
          <p:cNvPr id="1541" name="Google Shape;1541;g2ec26ea9d26_0_253"/>
          <p:cNvSpPr txBox="1"/>
          <p:nvPr/>
        </p:nvSpPr>
        <p:spPr>
          <a:xfrm>
            <a:off x="272725" y="1866675"/>
            <a:ext cx="4203600" cy="4229400"/>
          </a:xfrm>
          <a:prstGeom prst="rect">
            <a:avLst/>
          </a:prstGeom>
          <a:noFill/>
          <a:ln>
            <a:noFill/>
          </a:ln>
        </p:spPr>
        <p:txBody>
          <a:bodyPr anchorCtr="0" anchor="t" bIns="121900" lIns="121900" spcFirstLastPara="1" rIns="121900" wrap="square" tIns="121900">
            <a:noAutofit/>
          </a:bodyPr>
          <a:lstStyle/>
          <a:p>
            <a:pPr indent="0" lvl="0" marL="0" rtl="0" algn="just">
              <a:lnSpc>
                <a:spcPct val="115000"/>
              </a:lnSpc>
              <a:spcBef>
                <a:spcPts val="0"/>
              </a:spcBef>
              <a:spcAft>
                <a:spcPts val="0"/>
              </a:spcAft>
              <a:buNone/>
            </a:pPr>
            <a:r>
              <a:rPr b="1" lang="en-US" sz="1600">
                <a:solidFill>
                  <a:srgbClr val="E32490"/>
                </a:solidFill>
                <a:latin typeface="Calibri"/>
                <a:ea typeface="Calibri"/>
                <a:cs typeface="Calibri"/>
                <a:sym typeface="Calibri"/>
              </a:rPr>
              <a:t>View Starred / Unstarred Dashboards</a:t>
            </a:r>
            <a:endParaRPr b="1" sz="1600">
              <a:solidFill>
                <a:srgbClr val="E32490"/>
              </a:solidFill>
              <a:latin typeface="Calibri"/>
              <a:ea typeface="Calibri"/>
              <a:cs typeface="Calibri"/>
              <a:sym typeface="Calibri"/>
            </a:endParaRPr>
          </a:p>
          <a:p>
            <a:pPr indent="0" lvl="0" marL="0" marR="0" rtl="0" algn="just">
              <a:lnSpc>
                <a:spcPct val="115000"/>
              </a:lnSpc>
              <a:spcBef>
                <a:spcPts val="0"/>
              </a:spcBef>
              <a:spcAft>
                <a:spcPts val="0"/>
              </a:spcAft>
              <a:buNone/>
            </a:pPr>
            <a:r>
              <a:t/>
            </a:r>
            <a:endParaRPr b="1" sz="1600">
              <a:solidFill>
                <a:srgbClr val="E32490"/>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Users can view starred / unstarred dashboards from the drop-down arrow</a:t>
            </a:r>
            <a:endParaRPr>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t/>
            </a:r>
            <a:endParaRPr b="1" sz="1600">
              <a:solidFill>
                <a:schemeClr val="accent3"/>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t/>
            </a:r>
            <a:endParaRPr b="1" sz="1600">
              <a:solidFill>
                <a:schemeClr val="accent3"/>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t/>
            </a:r>
            <a:endParaRPr b="1" sz="1600">
              <a:solidFill>
                <a:schemeClr val="accent3"/>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rPr b="1" lang="en-US" sz="1600">
                <a:solidFill>
                  <a:schemeClr val="accent3"/>
                </a:solidFill>
                <a:latin typeface="Calibri"/>
                <a:ea typeface="Calibri"/>
                <a:cs typeface="Calibri"/>
                <a:sym typeface="Calibri"/>
              </a:rPr>
              <a:t>Show Dashboard Description</a:t>
            </a:r>
            <a:endParaRPr b="1" sz="1600">
              <a:solidFill>
                <a:schemeClr val="accent3"/>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Users will be able to see a description when hovering over the Dashboard's name.</a:t>
            </a:r>
            <a:endParaRPr>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t/>
            </a:r>
            <a:endParaRPr b="1" sz="1600">
              <a:solidFill>
                <a:schemeClr val="accent3"/>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t/>
            </a:r>
            <a:endParaRPr b="1" sz="1600">
              <a:solidFill>
                <a:schemeClr val="accent3"/>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just">
              <a:lnSpc>
                <a:spcPct val="115000"/>
              </a:lnSpc>
              <a:spcBef>
                <a:spcPts val="0"/>
              </a:spcBef>
              <a:spcAft>
                <a:spcPts val="0"/>
              </a:spcAft>
              <a:buNone/>
            </a:pPr>
            <a:r>
              <a:t/>
            </a:r>
            <a:endParaRPr>
              <a:solidFill>
                <a:schemeClr val="dk1"/>
              </a:solidFill>
              <a:latin typeface="Calibri"/>
              <a:ea typeface="Calibri"/>
              <a:cs typeface="Calibri"/>
              <a:sym typeface="Calibri"/>
            </a:endParaRPr>
          </a:p>
          <a:p>
            <a:pPr indent="0" lvl="0" marL="0" rtl="0" algn="just">
              <a:lnSpc>
                <a:spcPct val="115000"/>
              </a:lnSpc>
              <a:spcBef>
                <a:spcPts val="0"/>
              </a:spcBef>
              <a:spcAft>
                <a:spcPts val="0"/>
              </a:spcAft>
              <a:buNone/>
            </a:pPr>
            <a:r>
              <a:t/>
            </a:r>
            <a:endParaRPr>
              <a:solidFill>
                <a:schemeClr val="dk1"/>
              </a:solidFill>
              <a:latin typeface="Calibri"/>
              <a:ea typeface="Calibri"/>
              <a:cs typeface="Calibri"/>
              <a:sym typeface="Calibri"/>
            </a:endParaRPr>
          </a:p>
        </p:txBody>
      </p:sp>
      <p:sp>
        <p:nvSpPr>
          <p:cNvPr id="1542" name="Google Shape;1542;g2ec26ea9d26_0_253"/>
          <p:cNvSpPr txBox="1"/>
          <p:nvPr>
            <p:ph type="title"/>
          </p:nvPr>
        </p:nvSpPr>
        <p:spPr>
          <a:xfrm>
            <a:off x="375500" y="330725"/>
            <a:ext cx="11586300" cy="584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t>Dashboard </a:t>
            </a:r>
            <a:r>
              <a:rPr lang="en-US"/>
              <a:t>&lt;View Dashboard&gt;</a:t>
            </a:r>
            <a:endParaRPr/>
          </a:p>
        </p:txBody>
      </p:sp>
      <p:pic>
        <p:nvPicPr>
          <p:cNvPr id="1543" name="Google Shape;1543;g2ec26ea9d26_0_253"/>
          <p:cNvPicPr preferRelativeResize="0"/>
          <p:nvPr/>
        </p:nvPicPr>
        <p:blipFill rotWithShape="1">
          <a:blip r:embed="rId4">
            <a:alphaModFix/>
          </a:blip>
          <a:srcRect b="24664" l="0" r="0" t="0"/>
          <a:stretch/>
        </p:blipFill>
        <p:spPr>
          <a:xfrm>
            <a:off x="4766950" y="914830"/>
            <a:ext cx="7134424" cy="2893995"/>
          </a:xfrm>
          <a:prstGeom prst="rect">
            <a:avLst/>
          </a:prstGeom>
          <a:noFill/>
          <a:ln cap="flat" cmpd="sng" w="9525">
            <a:solidFill>
              <a:srgbClr val="000000"/>
            </a:solidFill>
            <a:prstDash val="solid"/>
            <a:round/>
            <a:headEnd len="sm" w="sm" type="none"/>
            <a:tailEnd len="sm" w="sm" type="none"/>
          </a:ln>
        </p:spPr>
      </p:pic>
      <p:sp>
        <p:nvSpPr>
          <p:cNvPr id="1544" name="Google Shape;1544;g2ec26ea9d26_0_253"/>
          <p:cNvSpPr/>
          <p:nvPr/>
        </p:nvSpPr>
        <p:spPr>
          <a:xfrm>
            <a:off x="6113925" y="1078500"/>
            <a:ext cx="823500" cy="2661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545" name="Google Shape;1545;g2ec26ea9d26_0_253"/>
          <p:cNvPicPr preferRelativeResize="0"/>
          <p:nvPr/>
        </p:nvPicPr>
        <p:blipFill>
          <a:blip r:embed="rId5">
            <a:alphaModFix/>
          </a:blip>
          <a:stretch>
            <a:fillRect/>
          </a:stretch>
        </p:blipFill>
        <p:spPr>
          <a:xfrm>
            <a:off x="4736738" y="4237425"/>
            <a:ext cx="7194849" cy="2034078"/>
          </a:xfrm>
          <a:prstGeom prst="rect">
            <a:avLst/>
          </a:prstGeom>
          <a:noFill/>
          <a:ln cap="flat" cmpd="sng" w="9525">
            <a:solidFill>
              <a:srgbClr val="1D3444"/>
            </a:solidFill>
            <a:prstDash val="solid"/>
            <a:round/>
            <a:headEnd len="sm" w="sm" type="none"/>
            <a:tailEnd len="sm" w="sm" type="none"/>
          </a:ln>
        </p:spPr>
      </p:pic>
      <p:sp>
        <p:nvSpPr>
          <p:cNvPr id="1546" name="Google Shape;1546;g2ec26ea9d26_0_253"/>
          <p:cNvSpPr/>
          <p:nvPr/>
        </p:nvSpPr>
        <p:spPr>
          <a:xfrm>
            <a:off x="5545675" y="4267450"/>
            <a:ext cx="501600" cy="300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0" name="Shape 1550"/>
        <p:cNvGrpSpPr/>
        <p:nvPr/>
      </p:nvGrpSpPr>
      <p:grpSpPr>
        <a:xfrm>
          <a:off x="0" y="0"/>
          <a:ext cx="0" cy="0"/>
          <a:chOff x="0" y="0"/>
          <a:chExt cx="0" cy="0"/>
        </a:xfrm>
      </p:grpSpPr>
      <p:sp>
        <p:nvSpPr>
          <p:cNvPr id="1551" name="Google Shape;1551;g2ec26ea9d26_0_264"/>
          <p:cNvSpPr txBox="1"/>
          <p:nvPr/>
        </p:nvSpPr>
        <p:spPr>
          <a:xfrm>
            <a:off x="272725" y="1612300"/>
            <a:ext cx="4203600" cy="4201500"/>
          </a:xfrm>
          <a:prstGeom prst="rect">
            <a:avLst/>
          </a:prstGeom>
          <a:noFill/>
          <a:ln>
            <a:noFill/>
          </a:ln>
        </p:spPr>
        <p:txBody>
          <a:bodyPr anchorCtr="0" anchor="t" bIns="121900" lIns="121900" spcFirstLastPara="1" rIns="121900" wrap="square" tIns="121900">
            <a:noAutofit/>
          </a:bodyPr>
          <a:lstStyle/>
          <a:p>
            <a:pPr indent="0" lvl="0" marL="0" marR="0" rtl="0" algn="just">
              <a:lnSpc>
                <a:spcPct val="115000"/>
              </a:lnSpc>
              <a:spcBef>
                <a:spcPts val="0"/>
              </a:spcBef>
              <a:spcAft>
                <a:spcPts val="0"/>
              </a:spcAft>
              <a:buNone/>
            </a:pPr>
            <a:r>
              <a:rPr b="1" lang="en-US" sz="1600">
                <a:solidFill>
                  <a:srgbClr val="E32490"/>
                </a:solidFill>
                <a:latin typeface="Calibri"/>
                <a:ea typeface="Calibri"/>
                <a:cs typeface="Calibri"/>
                <a:sym typeface="Calibri"/>
              </a:rPr>
              <a:t>Cast the Dashboard</a:t>
            </a:r>
            <a:endParaRPr b="1" sz="1600">
              <a:solidFill>
                <a:srgbClr val="E32490"/>
              </a:solidFill>
              <a:latin typeface="Calibri"/>
              <a:ea typeface="Calibri"/>
              <a:cs typeface="Calibri"/>
              <a:sym typeface="Calibri"/>
            </a:endParaRPr>
          </a:p>
          <a:p>
            <a:pPr indent="0" lvl="0" marL="0" marR="0" rtl="0" algn="just">
              <a:lnSpc>
                <a:spcPct val="115000"/>
              </a:lnSpc>
              <a:spcBef>
                <a:spcPts val="0"/>
              </a:spcBef>
              <a:spcAft>
                <a:spcPts val="0"/>
              </a:spcAft>
              <a:buNone/>
            </a:pPr>
            <a:r>
              <a:t/>
            </a:r>
            <a:endParaRPr b="1" sz="1600">
              <a:solidFill>
                <a:srgbClr val="E32490"/>
              </a:solidFill>
              <a:latin typeface="Calibri"/>
              <a:ea typeface="Calibri"/>
              <a:cs typeface="Calibri"/>
              <a:sym typeface="Calibri"/>
            </a:endParaRPr>
          </a:p>
          <a:p>
            <a:pPr indent="0" lvl="0" marL="0" rtl="0" algn="just">
              <a:lnSpc>
                <a:spcPct val="115000"/>
              </a:lnSpc>
              <a:spcBef>
                <a:spcPts val="0"/>
              </a:spcBef>
              <a:spcAft>
                <a:spcPts val="0"/>
              </a:spcAft>
              <a:buNone/>
            </a:pPr>
            <a:r>
              <a:rPr lang="en-US">
                <a:solidFill>
                  <a:schemeClr val="dk1"/>
                </a:solidFill>
                <a:latin typeface="Calibri"/>
                <a:ea typeface="Calibri"/>
                <a:cs typeface="Calibri"/>
                <a:sym typeface="Calibri"/>
              </a:rPr>
              <a:t>You can cast your Dashboard with chosen widgets to a public TV by following these steps:</a:t>
            </a:r>
            <a:endParaRPr>
              <a:solidFill>
                <a:schemeClr val="dk1"/>
              </a:solidFill>
              <a:latin typeface="Calibri"/>
              <a:ea typeface="Calibri"/>
              <a:cs typeface="Calibri"/>
              <a:sym typeface="Calibri"/>
            </a:endParaRPr>
          </a:p>
          <a:p>
            <a:pPr indent="-317500" lvl="0" marL="457200" rtl="0" algn="just">
              <a:lnSpc>
                <a:spcPct val="115000"/>
              </a:lnSpc>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On TV, open a web browser</a:t>
            </a:r>
            <a:endParaRPr>
              <a:solidFill>
                <a:schemeClr val="dk1"/>
              </a:solidFill>
              <a:latin typeface="Calibri"/>
              <a:ea typeface="Calibri"/>
              <a:cs typeface="Calibri"/>
              <a:sym typeface="Calibri"/>
            </a:endParaRPr>
          </a:p>
          <a:p>
            <a:pPr indent="-317500" lvl="0" marL="457200" rtl="0" algn="just">
              <a:lnSpc>
                <a:spcPct val="115000"/>
              </a:lnSpc>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Enter the URL with the following information: </a:t>
            </a:r>
            <a:r>
              <a:rPr b="1" i="1" lang="en-US">
                <a:solidFill>
                  <a:schemeClr val="dk1"/>
                </a:solidFill>
                <a:latin typeface="Calibri"/>
                <a:ea typeface="Calibri"/>
                <a:cs typeface="Calibri"/>
                <a:sym typeface="Calibri"/>
              </a:rPr>
              <a:t>https://&lt;domain&gt;/tv/ </a:t>
            </a:r>
            <a:endParaRPr b="1" i="1">
              <a:solidFill>
                <a:schemeClr val="dk1"/>
              </a:solidFill>
              <a:latin typeface="Calibri"/>
              <a:ea typeface="Calibri"/>
              <a:cs typeface="Calibri"/>
              <a:sym typeface="Calibri"/>
            </a:endParaRPr>
          </a:p>
          <a:p>
            <a:pPr indent="-317500" lvl="0" marL="457200" rtl="0" algn="just">
              <a:lnSpc>
                <a:spcPct val="115000"/>
              </a:lnSpc>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You will see an OTP on your TV</a:t>
            </a:r>
            <a:endParaRPr>
              <a:solidFill>
                <a:schemeClr val="dk1"/>
              </a:solidFill>
              <a:latin typeface="Calibri"/>
              <a:ea typeface="Calibri"/>
              <a:cs typeface="Calibri"/>
              <a:sym typeface="Calibri"/>
            </a:endParaRPr>
          </a:p>
          <a:p>
            <a:pPr indent="-317500" lvl="0" marL="457200" rtl="0" algn="just">
              <a:lnSpc>
                <a:spcPct val="115000"/>
              </a:lnSpc>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Open the Dashboard on the portal</a:t>
            </a:r>
            <a:endParaRPr>
              <a:solidFill>
                <a:schemeClr val="dk1"/>
              </a:solidFill>
              <a:latin typeface="Calibri"/>
              <a:ea typeface="Calibri"/>
              <a:cs typeface="Calibri"/>
              <a:sym typeface="Calibri"/>
            </a:endParaRPr>
          </a:p>
          <a:p>
            <a:pPr indent="-317500" lvl="0" marL="457200" rtl="0" algn="just">
              <a:lnSpc>
                <a:spcPct val="115000"/>
              </a:lnSpc>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Click on the TV icon &gt; choose the dashboards to cast (up to 5 dashboards) &gt; Next</a:t>
            </a:r>
            <a:endParaRPr>
              <a:solidFill>
                <a:schemeClr val="dk1"/>
              </a:solidFill>
              <a:latin typeface="Calibri"/>
              <a:ea typeface="Calibri"/>
              <a:cs typeface="Calibri"/>
              <a:sym typeface="Calibri"/>
            </a:endParaRPr>
          </a:p>
          <a:p>
            <a:pPr indent="-317500" lvl="0" marL="457200" rtl="0" algn="just">
              <a:lnSpc>
                <a:spcPct val="115000"/>
              </a:lnSpc>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Enter the OTP code you have received at step 3 to grant access to this device </a:t>
            </a:r>
            <a:endParaRPr>
              <a:solidFill>
                <a:schemeClr val="dk1"/>
              </a:solidFill>
              <a:latin typeface="Calibri"/>
              <a:ea typeface="Calibri"/>
              <a:cs typeface="Calibri"/>
              <a:sym typeface="Calibri"/>
            </a:endParaRPr>
          </a:p>
          <a:p>
            <a:pPr indent="-317500" lvl="0" marL="457200" rtl="0" algn="just">
              <a:lnSpc>
                <a:spcPct val="115000"/>
              </a:lnSpc>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Your dashboards have now been cast to the TV</a:t>
            </a:r>
            <a:endParaRPr>
              <a:solidFill>
                <a:schemeClr val="dk1"/>
              </a:solidFill>
              <a:latin typeface="Calibri"/>
              <a:ea typeface="Calibri"/>
              <a:cs typeface="Calibri"/>
              <a:sym typeface="Calibri"/>
            </a:endParaRPr>
          </a:p>
          <a:p>
            <a:pPr indent="-317500" lvl="0" marL="457200" rtl="0" algn="just">
              <a:lnSpc>
                <a:spcPct val="115000"/>
              </a:lnSpc>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(Optional) Give your TV a name &gt; Update</a:t>
            </a:r>
            <a:endParaRPr>
              <a:solidFill>
                <a:schemeClr val="dk1"/>
              </a:solidFill>
              <a:latin typeface="Calibri"/>
              <a:ea typeface="Calibri"/>
              <a:cs typeface="Calibri"/>
              <a:sym typeface="Calibri"/>
            </a:endParaRPr>
          </a:p>
          <a:p>
            <a:pPr indent="0" lvl="0" marL="457200" rtl="0" algn="just">
              <a:lnSpc>
                <a:spcPct val="115000"/>
              </a:lnSpc>
              <a:spcBef>
                <a:spcPts val="0"/>
              </a:spcBef>
              <a:spcAft>
                <a:spcPts val="0"/>
              </a:spcAft>
              <a:buNone/>
            </a:pPr>
            <a:r>
              <a:t/>
            </a:r>
            <a:endParaRPr>
              <a:solidFill>
                <a:schemeClr val="dk1"/>
              </a:solidFill>
              <a:latin typeface="Calibri"/>
              <a:ea typeface="Calibri"/>
              <a:cs typeface="Calibri"/>
              <a:sym typeface="Calibri"/>
            </a:endParaRPr>
          </a:p>
          <a:p>
            <a:pPr indent="0" lvl="0" marL="0" rtl="0" algn="just">
              <a:lnSpc>
                <a:spcPct val="115000"/>
              </a:lnSpc>
              <a:spcBef>
                <a:spcPts val="0"/>
              </a:spcBef>
              <a:spcAft>
                <a:spcPts val="0"/>
              </a:spcAft>
              <a:buNone/>
            </a:pPr>
            <a:r>
              <a:t/>
            </a:r>
            <a:endParaRPr>
              <a:solidFill>
                <a:schemeClr val="dk1"/>
              </a:solidFill>
              <a:latin typeface="Calibri"/>
              <a:ea typeface="Calibri"/>
              <a:cs typeface="Calibri"/>
              <a:sym typeface="Calibri"/>
            </a:endParaRPr>
          </a:p>
        </p:txBody>
      </p:sp>
      <p:sp>
        <p:nvSpPr>
          <p:cNvPr id="1552" name="Google Shape;1552;g2ec26ea9d26_0_264"/>
          <p:cNvSpPr txBox="1"/>
          <p:nvPr>
            <p:ph type="title"/>
          </p:nvPr>
        </p:nvSpPr>
        <p:spPr>
          <a:xfrm>
            <a:off x="375500" y="330725"/>
            <a:ext cx="11586300" cy="584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t>Dashboard </a:t>
            </a:r>
            <a:r>
              <a:rPr lang="en-US"/>
              <a:t>&lt;Cast the Dashboards to a public TV&gt;</a:t>
            </a:r>
            <a:endParaRPr/>
          </a:p>
        </p:txBody>
      </p:sp>
      <p:pic>
        <p:nvPicPr>
          <p:cNvPr id="1553" name="Google Shape;1553;g2ec26ea9d26_0_264"/>
          <p:cNvPicPr preferRelativeResize="0"/>
          <p:nvPr/>
        </p:nvPicPr>
        <p:blipFill>
          <a:blip r:embed="rId4">
            <a:alphaModFix/>
          </a:blip>
          <a:stretch>
            <a:fillRect/>
          </a:stretch>
        </p:blipFill>
        <p:spPr>
          <a:xfrm>
            <a:off x="6791700" y="4308125"/>
            <a:ext cx="3818877" cy="2156699"/>
          </a:xfrm>
          <a:prstGeom prst="rect">
            <a:avLst/>
          </a:prstGeom>
          <a:noFill/>
          <a:ln cap="flat" cmpd="sng" w="9525">
            <a:solidFill>
              <a:schemeClr val="dk2"/>
            </a:solidFill>
            <a:prstDash val="solid"/>
            <a:round/>
            <a:headEnd len="sm" w="sm" type="none"/>
            <a:tailEnd len="sm" w="sm" type="none"/>
          </a:ln>
        </p:spPr>
      </p:pic>
      <p:pic>
        <p:nvPicPr>
          <p:cNvPr id="1554" name="Google Shape;1554;g2ec26ea9d26_0_264"/>
          <p:cNvPicPr preferRelativeResize="0"/>
          <p:nvPr/>
        </p:nvPicPr>
        <p:blipFill>
          <a:blip r:embed="rId5">
            <a:alphaModFix/>
          </a:blip>
          <a:stretch>
            <a:fillRect/>
          </a:stretch>
        </p:blipFill>
        <p:spPr>
          <a:xfrm>
            <a:off x="5871237" y="1101288"/>
            <a:ext cx="5659802" cy="3020375"/>
          </a:xfrm>
          <a:prstGeom prst="rect">
            <a:avLst/>
          </a:prstGeom>
          <a:noFill/>
          <a:ln cap="flat" cmpd="sng" w="9525">
            <a:solidFill>
              <a:srgbClr val="000000"/>
            </a:solidFill>
            <a:prstDash val="solid"/>
            <a:round/>
            <a:headEnd len="sm" w="sm" type="none"/>
            <a:tailEnd len="sm" w="sm" type="none"/>
          </a:ln>
        </p:spPr>
      </p:pic>
      <p:sp>
        <p:nvSpPr>
          <p:cNvPr id="1555" name="Google Shape;1555;g2ec26ea9d26_0_264"/>
          <p:cNvSpPr/>
          <p:nvPr/>
        </p:nvSpPr>
        <p:spPr>
          <a:xfrm>
            <a:off x="10960450" y="1255125"/>
            <a:ext cx="506700" cy="121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556" name="Google Shape;1556;g2ec26ea9d26_0_264"/>
          <p:cNvCxnSpPr>
            <a:stCxn id="1555" idx="2"/>
            <a:endCxn id="1553" idx="1"/>
          </p:cNvCxnSpPr>
          <p:nvPr/>
        </p:nvCxnSpPr>
        <p:spPr>
          <a:xfrm rot="5400000">
            <a:off x="6997900" y="1170525"/>
            <a:ext cx="4009800" cy="4422000"/>
          </a:xfrm>
          <a:prstGeom prst="bentConnector4">
            <a:avLst>
              <a:gd fmla="val 36554" name="adj1"/>
              <a:gd fmla="val 105387" name="adj2"/>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6"/>
          <p:cNvSpPr txBox="1"/>
          <p:nvPr/>
        </p:nvSpPr>
        <p:spPr>
          <a:xfrm>
            <a:off x="642450" y="318513"/>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General Portal Settings </a:t>
            </a:r>
            <a:r>
              <a:rPr b="0" i="0" lang="en-US" sz="2800" u="none" cap="none" strike="noStrike">
                <a:solidFill>
                  <a:schemeClr val="dk1"/>
                </a:solidFill>
                <a:latin typeface="Arial"/>
                <a:ea typeface="Arial"/>
                <a:cs typeface="Arial"/>
                <a:sym typeface="Arial"/>
              </a:rPr>
              <a:t>(Homepage)</a:t>
            </a:r>
            <a:endParaRPr b="0" i="0" sz="4300" u="none" cap="none" strike="noStrike">
              <a:solidFill>
                <a:schemeClr val="dk1"/>
              </a:solidFill>
              <a:latin typeface="Arial"/>
              <a:ea typeface="Arial"/>
              <a:cs typeface="Arial"/>
              <a:sym typeface="Arial"/>
            </a:endParaRPr>
          </a:p>
        </p:txBody>
      </p:sp>
      <p:sp>
        <p:nvSpPr>
          <p:cNvPr id="705" name="Google Shape;705;p6"/>
          <p:cNvSpPr txBox="1"/>
          <p:nvPr/>
        </p:nvSpPr>
        <p:spPr>
          <a:xfrm>
            <a:off x="6996350" y="2560750"/>
            <a:ext cx="4212900" cy="20040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chemeClr val="dk1"/>
              </a:buClr>
              <a:buSzPts val="1100"/>
              <a:buFont typeface="Arial"/>
              <a:buNone/>
            </a:pPr>
            <a:r>
              <a:rPr b="0" i="0" lang="en-US" sz="1700" u="none" cap="none" strike="noStrike">
                <a:solidFill>
                  <a:schemeClr val="dk1"/>
                </a:solidFill>
                <a:latin typeface="Calibri"/>
                <a:ea typeface="Calibri"/>
                <a:cs typeface="Calibri"/>
                <a:sym typeface="Calibri"/>
              </a:rPr>
              <a:t>Once logged in, members will be directed to the </a:t>
            </a:r>
            <a:r>
              <a:rPr b="1" i="0" lang="en-US" sz="1700" u="none" cap="none" strike="noStrike">
                <a:solidFill>
                  <a:schemeClr val="dk1"/>
                </a:solidFill>
                <a:latin typeface="Calibri"/>
                <a:ea typeface="Calibri"/>
                <a:cs typeface="Calibri"/>
                <a:sym typeface="Calibri"/>
              </a:rPr>
              <a:t>Homepage</a:t>
            </a:r>
            <a:r>
              <a:rPr b="0" i="0" lang="en-US" sz="1700" u="none" cap="none" strike="noStrike">
                <a:solidFill>
                  <a:schemeClr val="dk1"/>
                </a:solidFill>
                <a:latin typeface="Calibri"/>
                <a:ea typeface="Calibri"/>
                <a:cs typeface="Calibri"/>
                <a:sym typeface="Calibri"/>
              </a:rPr>
              <a:t> wherein they can view announcements of their organization,</a:t>
            </a:r>
            <a:r>
              <a:rPr b="0" i="0" lang="en-US" sz="1800" u="none" cap="none" strike="noStrike">
                <a:solidFill>
                  <a:schemeClr val="dk1"/>
                </a:solidFill>
                <a:latin typeface="Calibri"/>
                <a:ea typeface="Calibri"/>
                <a:cs typeface="Calibri"/>
                <a:sym typeface="Calibri"/>
              </a:rPr>
              <a:t> and access the Web Phone/Team Chat on the side bar. </a:t>
            </a:r>
            <a:r>
              <a:rPr b="0" i="0" lang="en-US" sz="1700" u="none" cap="none" strike="noStrike">
                <a:solidFill>
                  <a:schemeClr val="dk1"/>
                </a:solidFill>
                <a:latin typeface="Calibri"/>
                <a:ea typeface="Calibri"/>
                <a:cs typeface="Calibri"/>
                <a:sym typeface="Calibri"/>
              </a:rPr>
              <a:t> </a:t>
            </a:r>
            <a:endParaRPr b="0" i="0" sz="17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700"/>
              <a:buFont typeface="Arial"/>
              <a:buNone/>
            </a:pPr>
            <a:r>
              <a:t/>
            </a:r>
            <a:endParaRPr b="0" i="0" sz="1700" u="none" cap="none" strike="noStrike">
              <a:solidFill>
                <a:schemeClr val="dk1"/>
              </a:solidFill>
              <a:latin typeface="Calibri"/>
              <a:ea typeface="Calibri"/>
              <a:cs typeface="Calibri"/>
              <a:sym typeface="Calibri"/>
            </a:endParaRPr>
          </a:p>
        </p:txBody>
      </p:sp>
      <p:grpSp>
        <p:nvGrpSpPr>
          <p:cNvPr id="706" name="Google Shape;706;p6"/>
          <p:cNvGrpSpPr/>
          <p:nvPr/>
        </p:nvGrpSpPr>
        <p:grpSpPr>
          <a:xfrm>
            <a:off x="808103" y="1329143"/>
            <a:ext cx="5733924" cy="4913574"/>
            <a:chOff x="808103" y="1329143"/>
            <a:chExt cx="5733924" cy="4913574"/>
          </a:xfrm>
        </p:grpSpPr>
        <p:grpSp>
          <p:nvGrpSpPr>
            <p:cNvPr id="707" name="Google Shape;707;p6"/>
            <p:cNvGrpSpPr/>
            <p:nvPr/>
          </p:nvGrpSpPr>
          <p:grpSpPr>
            <a:xfrm>
              <a:off x="808103" y="1329143"/>
              <a:ext cx="5733924" cy="4913574"/>
              <a:chOff x="773703" y="1225918"/>
              <a:chExt cx="5733924" cy="4913574"/>
            </a:xfrm>
          </p:grpSpPr>
          <p:pic>
            <p:nvPicPr>
              <p:cNvPr id="708" name="Google Shape;708;p6"/>
              <p:cNvPicPr preferRelativeResize="0"/>
              <p:nvPr/>
            </p:nvPicPr>
            <p:blipFill rotWithShape="1">
              <a:blip r:embed="rId3">
                <a:alphaModFix/>
              </a:blip>
              <a:srcRect b="0" l="0" r="0" t="0"/>
              <a:stretch/>
            </p:blipFill>
            <p:spPr>
              <a:xfrm>
                <a:off x="773703" y="1225918"/>
                <a:ext cx="5733924" cy="4913574"/>
              </a:xfrm>
              <a:prstGeom prst="rect">
                <a:avLst/>
              </a:prstGeom>
              <a:noFill/>
              <a:ln cap="flat" cmpd="sng" w="9525">
                <a:solidFill>
                  <a:srgbClr val="999999"/>
                </a:solidFill>
                <a:prstDash val="solid"/>
                <a:round/>
                <a:headEnd len="sm" w="sm" type="none"/>
                <a:tailEnd len="sm" w="sm" type="none"/>
              </a:ln>
            </p:spPr>
          </p:pic>
          <p:sp>
            <p:nvSpPr>
              <p:cNvPr id="709" name="Google Shape;709;p6"/>
              <p:cNvSpPr/>
              <p:nvPr/>
            </p:nvSpPr>
            <p:spPr>
              <a:xfrm>
                <a:off x="1085375" y="1250175"/>
                <a:ext cx="1219800" cy="207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710" name="Google Shape;710;p6"/>
            <p:cNvPicPr preferRelativeResize="0"/>
            <p:nvPr/>
          </p:nvPicPr>
          <p:blipFill rotWithShape="1">
            <a:blip r:embed="rId4">
              <a:alphaModFix/>
            </a:blip>
            <a:srcRect b="0" l="0" r="0" t="18240"/>
            <a:stretch/>
          </p:blipFill>
          <p:spPr>
            <a:xfrm>
              <a:off x="851625" y="2281975"/>
              <a:ext cx="221875" cy="2717498"/>
            </a:xfrm>
            <a:prstGeom prst="rect">
              <a:avLst/>
            </a:prstGeom>
            <a:noFill/>
            <a:ln>
              <a:noFill/>
            </a:ln>
          </p:spPr>
        </p:pic>
      </p:gr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0" name="Shape 1560"/>
        <p:cNvGrpSpPr/>
        <p:nvPr/>
      </p:nvGrpSpPr>
      <p:grpSpPr>
        <a:xfrm>
          <a:off x="0" y="0"/>
          <a:ext cx="0" cy="0"/>
          <a:chOff x="0" y="0"/>
          <a:chExt cx="0" cy="0"/>
        </a:xfrm>
      </p:grpSpPr>
      <p:sp>
        <p:nvSpPr>
          <p:cNvPr id="1561" name="Google Shape;1561;g2ec26ea9d26_0_273"/>
          <p:cNvSpPr txBox="1"/>
          <p:nvPr>
            <p:ph type="title"/>
          </p:nvPr>
        </p:nvSpPr>
        <p:spPr>
          <a:xfrm>
            <a:off x="375500" y="330725"/>
            <a:ext cx="11586300" cy="584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t>Dashboard </a:t>
            </a:r>
            <a:r>
              <a:rPr lang="en-US"/>
              <a:t>&lt;Cast the Dashboards to a public TV&gt;</a:t>
            </a:r>
            <a:endParaRPr/>
          </a:p>
        </p:txBody>
      </p:sp>
      <p:pic>
        <p:nvPicPr>
          <p:cNvPr id="1562" name="Google Shape;1562;g2ec26ea9d26_0_273"/>
          <p:cNvPicPr preferRelativeResize="0"/>
          <p:nvPr/>
        </p:nvPicPr>
        <p:blipFill>
          <a:blip r:embed="rId4">
            <a:alphaModFix/>
          </a:blip>
          <a:stretch>
            <a:fillRect/>
          </a:stretch>
        </p:blipFill>
        <p:spPr>
          <a:xfrm>
            <a:off x="1142175" y="1121900"/>
            <a:ext cx="10052950" cy="542922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6" name="Shape 1566"/>
        <p:cNvGrpSpPr/>
        <p:nvPr/>
      </p:nvGrpSpPr>
      <p:grpSpPr>
        <a:xfrm>
          <a:off x="0" y="0"/>
          <a:ext cx="0" cy="0"/>
          <a:chOff x="0" y="0"/>
          <a:chExt cx="0" cy="0"/>
        </a:xfrm>
      </p:grpSpPr>
      <p:sp>
        <p:nvSpPr>
          <p:cNvPr id="1567" name="Google Shape;1567;g2ec26ea9d26_0_278"/>
          <p:cNvSpPr txBox="1"/>
          <p:nvPr/>
        </p:nvSpPr>
        <p:spPr>
          <a:xfrm>
            <a:off x="272725" y="1719072"/>
            <a:ext cx="4203600" cy="4035300"/>
          </a:xfrm>
          <a:prstGeom prst="rect">
            <a:avLst/>
          </a:prstGeom>
          <a:noFill/>
          <a:ln>
            <a:noFill/>
          </a:ln>
        </p:spPr>
        <p:txBody>
          <a:bodyPr anchorCtr="0" anchor="t" bIns="121900" lIns="121900" spcFirstLastPara="1" rIns="121900" wrap="square" tIns="121900">
            <a:noAutofit/>
          </a:bodyPr>
          <a:lstStyle/>
          <a:p>
            <a:pPr indent="0" lvl="0" marL="0" marR="0" rtl="0" algn="just">
              <a:lnSpc>
                <a:spcPct val="115000"/>
              </a:lnSpc>
              <a:spcBef>
                <a:spcPts val="0"/>
              </a:spcBef>
              <a:spcAft>
                <a:spcPts val="0"/>
              </a:spcAft>
              <a:buNone/>
            </a:pPr>
            <a:r>
              <a:rPr b="1" lang="en-US" sz="1600">
                <a:solidFill>
                  <a:srgbClr val="E32490"/>
                </a:solidFill>
                <a:latin typeface="Calibri"/>
                <a:ea typeface="Calibri"/>
                <a:cs typeface="Calibri"/>
                <a:sym typeface="Calibri"/>
              </a:rPr>
              <a:t>Public Access Authenticate </a:t>
            </a:r>
            <a:endParaRPr b="1" sz="1600">
              <a:solidFill>
                <a:srgbClr val="E32490"/>
              </a:solidFill>
              <a:latin typeface="Calibri"/>
              <a:ea typeface="Calibri"/>
              <a:cs typeface="Calibri"/>
              <a:sym typeface="Calibri"/>
            </a:endParaRPr>
          </a:p>
          <a:p>
            <a:pPr indent="0" lvl="0" marL="0" marR="0" rtl="0" algn="just">
              <a:lnSpc>
                <a:spcPct val="115000"/>
              </a:lnSpc>
              <a:spcBef>
                <a:spcPts val="0"/>
              </a:spcBef>
              <a:spcAft>
                <a:spcPts val="0"/>
              </a:spcAft>
              <a:buNone/>
            </a:pPr>
            <a:r>
              <a:t/>
            </a:r>
            <a:endParaRPr b="1" sz="1600">
              <a:solidFill>
                <a:srgbClr val="E32490"/>
              </a:solidFill>
              <a:latin typeface="Calibri"/>
              <a:ea typeface="Calibri"/>
              <a:cs typeface="Calibri"/>
              <a:sym typeface="Calibri"/>
            </a:endParaRPr>
          </a:p>
          <a:p>
            <a:pPr indent="0" lvl="0" marL="0" rtl="0" algn="just">
              <a:lnSpc>
                <a:spcPct val="115000"/>
              </a:lnSpc>
              <a:spcBef>
                <a:spcPts val="0"/>
              </a:spcBef>
              <a:spcAft>
                <a:spcPts val="0"/>
              </a:spcAft>
              <a:buNone/>
            </a:pPr>
            <a:r>
              <a:rPr lang="en-US">
                <a:solidFill>
                  <a:schemeClr val="dk1"/>
                </a:solidFill>
                <a:latin typeface="Calibri"/>
                <a:ea typeface="Calibri"/>
                <a:cs typeface="Calibri"/>
                <a:sym typeface="Calibri"/>
              </a:rPr>
              <a:t>Under this option, you can manage your devices from the Dashboard. </a:t>
            </a:r>
            <a:endParaRPr>
              <a:solidFill>
                <a:schemeClr val="dk1"/>
              </a:solidFill>
              <a:latin typeface="Calibri"/>
              <a:ea typeface="Calibri"/>
              <a:cs typeface="Calibri"/>
              <a:sym typeface="Calibri"/>
            </a:endParaRPr>
          </a:p>
          <a:p>
            <a:pPr indent="0" lvl="0" marL="0" rtl="0" algn="just">
              <a:lnSpc>
                <a:spcPct val="115000"/>
              </a:lnSpc>
              <a:spcBef>
                <a:spcPts val="0"/>
              </a:spcBef>
              <a:spcAft>
                <a:spcPts val="0"/>
              </a:spcAft>
              <a:buNone/>
            </a:pPr>
            <a:r>
              <a:t/>
            </a:r>
            <a:endParaRPr>
              <a:solidFill>
                <a:schemeClr val="dk1"/>
              </a:solidFill>
              <a:latin typeface="Calibri"/>
              <a:ea typeface="Calibri"/>
              <a:cs typeface="Calibri"/>
              <a:sym typeface="Calibri"/>
            </a:endParaRPr>
          </a:p>
          <a:p>
            <a:pPr indent="-317500" lvl="0" marL="457200" rtl="0" algn="just">
              <a:lnSpc>
                <a:spcPct val="115000"/>
              </a:lnSpc>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Go to </a:t>
            </a:r>
            <a:r>
              <a:rPr b="1" lang="en-US">
                <a:solidFill>
                  <a:schemeClr val="dk1"/>
                </a:solidFill>
                <a:latin typeface="Calibri"/>
                <a:ea typeface="Calibri"/>
                <a:cs typeface="Calibri"/>
                <a:sym typeface="Calibri"/>
              </a:rPr>
              <a:t>Dashboard</a:t>
            </a:r>
            <a:endParaRPr b="1">
              <a:solidFill>
                <a:schemeClr val="dk1"/>
              </a:solidFill>
              <a:latin typeface="Calibri"/>
              <a:ea typeface="Calibri"/>
              <a:cs typeface="Calibri"/>
              <a:sym typeface="Calibri"/>
            </a:endParaRPr>
          </a:p>
          <a:p>
            <a:pPr indent="-317500" lvl="0" marL="457200" rtl="0" algn="just">
              <a:lnSpc>
                <a:spcPct val="115000"/>
              </a:lnSpc>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Click on the</a:t>
            </a:r>
            <a:r>
              <a:rPr b="1" lang="en-US">
                <a:solidFill>
                  <a:schemeClr val="dk1"/>
                </a:solidFill>
                <a:latin typeface="Calibri"/>
                <a:ea typeface="Calibri"/>
                <a:cs typeface="Calibri"/>
                <a:sym typeface="Calibri"/>
              </a:rPr>
              <a:t> TV </a:t>
            </a:r>
            <a:r>
              <a:rPr lang="en-US">
                <a:solidFill>
                  <a:schemeClr val="dk1"/>
                </a:solidFill>
                <a:latin typeface="Calibri"/>
                <a:ea typeface="Calibri"/>
                <a:cs typeface="Calibri"/>
                <a:sym typeface="Calibri"/>
              </a:rPr>
              <a:t>icon</a:t>
            </a:r>
            <a:endParaRPr>
              <a:solidFill>
                <a:schemeClr val="dk1"/>
              </a:solidFill>
              <a:latin typeface="Calibri"/>
              <a:ea typeface="Calibri"/>
              <a:cs typeface="Calibri"/>
              <a:sym typeface="Calibri"/>
            </a:endParaRPr>
          </a:p>
          <a:p>
            <a:pPr indent="-317500" lvl="0" marL="457200" rtl="0" algn="just">
              <a:lnSpc>
                <a:spcPct val="115000"/>
              </a:lnSpc>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Click on </a:t>
            </a:r>
            <a:r>
              <a:rPr b="1" lang="en-US">
                <a:solidFill>
                  <a:schemeClr val="dk1"/>
                </a:solidFill>
                <a:latin typeface="Calibri"/>
                <a:ea typeface="Calibri"/>
                <a:cs typeface="Calibri"/>
                <a:sym typeface="Calibri"/>
              </a:rPr>
              <a:t>Manage your access devices </a:t>
            </a:r>
            <a:endParaRPr b="1">
              <a:solidFill>
                <a:schemeClr val="dk1"/>
              </a:solidFill>
              <a:latin typeface="Calibri"/>
              <a:ea typeface="Calibri"/>
              <a:cs typeface="Calibri"/>
              <a:sym typeface="Calibri"/>
            </a:endParaRPr>
          </a:p>
          <a:p>
            <a:pPr indent="-317500" lvl="0" marL="457200" rtl="0" algn="just">
              <a:lnSpc>
                <a:spcPct val="115000"/>
              </a:lnSpc>
              <a:spcBef>
                <a:spcPts val="0"/>
              </a:spcBef>
              <a:spcAft>
                <a:spcPts val="0"/>
              </a:spcAft>
              <a:buClr>
                <a:schemeClr val="dk1"/>
              </a:buClr>
              <a:buSzPts val="1400"/>
              <a:buFont typeface="Calibri"/>
              <a:buChar char="●"/>
            </a:pPr>
            <a:r>
              <a:rPr b="1" lang="en-US">
                <a:solidFill>
                  <a:schemeClr val="dk1"/>
                </a:solidFill>
                <a:latin typeface="Calibri"/>
                <a:ea typeface="Calibri"/>
                <a:cs typeface="Calibri"/>
                <a:sym typeface="Calibri"/>
              </a:rPr>
              <a:t>Edit</a:t>
            </a:r>
            <a:r>
              <a:rPr lang="en-US">
                <a:solidFill>
                  <a:schemeClr val="dk1"/>
                </a:solidFill>
                <a:latin typeface="Calibri"/>
                <a:ea typeface="Calibri"/>
                <a:cs typeface="Calibri"/>
                <a:sym typeface="Calibri"/>
              </a:rPr>
              <a:t> the devices name</a:t>
            </a:r>
            <a:endParaRPr>
              <a:solidFill>
                <a:schemeClr val="dk1"/>
              </a:solidFill>
              <a:latin typeface="Calibri"/>
              <a:ea typeface="Calibri"/>
              <a:cs typeface="Calibri"/>
              <a:sym typeface="Calibri"/>
            </a:endParaRPr>
          </a:p>
          <a:p>
            <a:pPr indent="-317500" lvl="0" marL="457200" rtl="0" algn="just">
              <a:lnSpc>
                <a:spcPct val="115000"/>
              </a:lnSpc>
              <a:spcBef>
                <a:spcPts val="0"/>
              </a:spcBef>
              <a:spcAft>
                <a:spcPts val="0"/>
              </a:spcAft>
              <a:buClr>
                <a:schemeClr val="dk1"/>
              </a:buClr>
              <a:buSzPts val="1400"/>
              <a:buFont typeface="Calibri"/>
              <a:buChar char="●"/>
            </a:pPr>
            <a:r>
              <a:rPr b="1" lang="en-US">
                <a:solidFill>
                  <a:schemeClr val="dk1"/>
                </a:solidFill>
                <a:latin typeface="Calibri"/>
                <a:ea typeface="Calibri"/>
                <a:cs typeface="Calibri"/>
                <a:sym typeface="Calibri"/>
              </a:rPr>
              <a:t>Remove</a:t>
            </a:r>
            <a:r>
              <a:rPr lang="en-US">
                <a:solidFill>
                  <a:schemeClr val="dk1"/>
                </a:solidFill>
                <a:latin typeface="Calibri"/>
                <a:ea typeface="Calibri"/>
                <a:cs typeface="Calibri"/>
                <a:sym typeface="Calibri"/>
              </a:rPr>
              <a:t> device </a:t>
            </a:r>
            <a:endParaRPr>
              <a:solidFill>
                <a:schemeClr val="dk1"/>
              </a:solidFill>
              <a:latin typeface="Calibri"/>
              <a:ea typeface="Calibri"/>
              <a:cs typeface="Calibri"/>
              <a:sym typeface="Calibri"/>
            </a:endParaRPr>
          </a:p>
          <a:p>
            <a:pPr indent="0" lvl="0" marL="0" rtl="0" algn="just">
              <a:lnSpc>
                <a:spcPct val="115000"/>
              </a:lnSpc>
              <a:spcBef>
                <a:spcPts val="0"/>
              </a:spcBef>
              <a:spcAft>
                <a:spcPts val="0"/>
              </a:spcAft>
              <a:buNone/>
            </a:pPr>
            <a:r>
              <a:t/>
            </a:r>
            <a:endParaRPr>
              <a:solidFill>
                <a:schemeClr val="dk1"/>
              </a:solidFill>
              <a:latin typeface="Calibri"/>
              <a:ea typeface="Calibri"/>
              <a:cs typeface="Calibri"/>
              <a:sym typeface="Calibri"/>
            </a:endParaRPr>
          </a:p>
          <a:p>
            <a:pPr indent="0" lvl="0" marL="457200" rtl="0" algn="just">
              <a:lnSpc>
                <a:spcPct val="115000"/>
              </a:lnSpc>
              <a:spcBef>
                <a:spcPts val="0"/>
              </a:spcBef>
              <a:spcAft>
                <a:spcPts val="0"/>
              </a:spcAft>
              <a:buNone/>
            </a:pPr>
            <a:r>
              <a:t/>
            </a:r>
            <a:endParaRPr>
              <a:solidFill>
                <a:schemeClr val="dk1"/>
              </a:solidFill>
              <a:latin typeface="Calibri"/>
              <a:ea typeface="Calibri"/>
              <a:cs typeface="Calibri"/>
              <a:sym typeface="Calibri"/>
            </a:endParaRPr>
          </a:p>
          <a:p>
            <a:pPr indent="0" lvl="0" marL="0" rtl="0" algn="just">
              <a:lnSpc>
                <a:spcPct val="115000"/>
              </a:lnSpc>
              <a:spcBef>
                <a:spcPts val="0"/>
              </a:spcBef>
              <a:spcAft>
                <a:spcPts val="0"/>
              </a:spcAft>
              <a:buNone/>
            </a:pPr>
            <a:r>
              <a:t/>
            </a:r>
            <a:endParaRPr>
              <a:solidFill>
                <a:schemeClr val="dk1"/>
              </a:solidFill>
              <a:latin typeface="Calibri"/>
              <a:ea typeface="Calibri"/>
              <a:cs typeface="Calibri"/>
              <a:sym typeface="Calibri"/>
            </a:endParaRPr>
          </a:p>
        </p:txBody>
      </p:sp>
      <p:sp>
        <p:nvSpPr>
          <p:cNvPr id="1568" name="Google Shape;1568;g2ec26ea9d26_0_278"/>
          <p:cNvSpPr txBox="1"/>
          <p:nvPr>
            <p:ph type="title"/>
          </p:nvPr>
        </p:nvSpPr>
        <p:spPr>
          <a:xfrm>
            <a:off x="375500" y="330725"/>
            <a:ext cx="11586300" cy="584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t>Dashboard </a:t>
            </a:r>
            <a:r>
              <a:rPr lang="en-US"/>
              <a:t>&lt;Cast the Dashboards to a public TV&gt;</a:t>
            </a:r>
            <a:endParaRPr/>
          </a:p>
        </p:txBody>
      </p:sp>
      <p:sp>
        <p:nvSpPr>
          <p:cNvPr id="1569" name="Google Shape;1569;g2ec26ea9d26_0_278"/>
          <p:cNvSpPr/>
          <p:nvPr/>
        </p:nvSpPr>
        <p:spPr>
          <a:xfrm>
            <a:off x="10694050" y="1122450"/>
            <a:ext cx="172800" cy="172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570" name="Google Shape;1570;g2ec26ea9d26_0_278"/>
          <p:cNvPicPr preferRelativeResize="0"/>
          <p:nvPr/>
        </p:nvPicPr>
        <p:blipFill>
          <a:blip r:embed="rId4">
            <a:alphaModFix/>
          </a:blip>
          <a:stretch>
            <a:fillRect/>
          </a:stretch>
        </p:blipFill>
        <p:spPr>
          <a:xfrm>
            <a:off x="6278475" y="4611200"/>
            <a:ext cx="3514420" cy="1937950"/>
          </a:xfrm>
          <a:prstGeom prst="rect">
            <a:avLst/>
          </a:prstGeom>
          <a:noFill/>
          <a:ln cap="flat" cmpd="sng" w="9525">
            <a:solidFill>
              <a:srgbClr val="1D3444"/>
            </a:solidFill>
            <a:prstDash val="solid"/>
            <a:round/>
            <a:headEnd len="sm" w="sm" type="none"/>
            <a:tailEnd len="sm" w="sm" type="none"/>
          </a:ln>
        </p:spPr>
      </p:pic>
      <p:pic>
        <p:nvPicPr>
          <p:cNvPr id="1571" name="Google Shape;1571;g2ec26ea9d26_0_278"/>
          <p:cNvPicPr preferRelativeResize="0"/>
          <p:nvPr/>
        </p:nvPicPr>
        <p:blipFill>
          <a:blip r:embed="rId5">
            <a:alphaModFix/>
          </a:blip>
          <a:stretch>
            <a:fillRect/>
          </a:stretch>
        </p:blipFill>
        <p:spPr>
          <a:xfrm>
            <a:off x="5391150" y="1025450"/>
            <a:ext cx="6434676" cy="3475137"/>
          </a:xfrm>
          <a:prstGeom prst="rect">
            <a:avLst/>
          </a:prstGeom>
          <a:noFill/>
          <a:ln cap="flat" cmpd="sng" w="9525">
            <a:solidFill>
              <a:srgbClr val="000000"/>
            </a:solidFill>
            <a:prstDash val="solid"/>
            <a:round/>
            <a:headEnd len="sm" w="sm" type="none"/>
            <a:tailEnd len="sm" w="sm" type="none"/>
          </a:ln>
        </p:spPr>
      </p:pic>
      <p:sp>
        <p:nvSpPr>
          <p:cNvPr id="1572" name="Google Shape;1572;g2ec26ea9d26_0_278"/>
          <p:cNvSpPr/>
          <p:nvPr/>
        </p:nvSpPr>
        <p:spPr>
          <a:xfrm>
            <a:off x="10401525" y="1192075"/>
            <a:ext cx="742200" cy="198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73" name="Google Shape;1573;g2ec26ea9d26_0_278"/>
          <p:cNvSpPr/>
          <p:nvPr/>
        </p:nvSpPr>
        <p:spPr>
          <a:xfrm>
            <a:off x="11143725" y="1192075"/>
            <a:ext cx="648600" cy="356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577" name="Shape 1577"/>
        <p:cNvGrpSpPr/>
        <p:nvPr/>
      </p:nvGrpSpPr>
      <p:grpSpPr>
        <a:xfrm>
          <a:off x="0" y="0"/>
          <a:ext cx="0" cy="0"/>
          <a:chOff x="0" y="0"/>
          <a:chExt cx="0" cy="0"/>
        </a:xfrm>
      </p:grpSpPr>
      <p:sp>
        <p:nvSpPr>
          <p:cNvPr id="1578" name="Google Shape;1578;p62"/>
          <p:cNvSpPr txBox="1"/>
          <p:nvPr>
            <p:ph idx="12" type="sldNum"/>
          </p:nvPr>
        </p:nvSpPr>
        <p:spPr>
          <a:xfrm>
            <a:off x="11664619" y="6492876"/>
            <a:ext cx="5274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1579" name="Google Shape;1579;p62"/>
          <p:cNvSpPr txBox="1"/>
          <p:nvPr>
            <p:ph type="ctrTitle"/>
          </p:nvPr>
        </p:nvSpPr>
        <p:spPr>
          <a:xfrm>
            <a:off x="914400" y="3000750"/>
            <a:ext cx="10363200" cy="774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File Explorer </a:t>
            </a:r>
            <a:endParaRPr sz="4500"/>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3" name="Shape 1583"/>
        <p:cNvGrpSpPr/>
        <p:nvPr/>
      </p:nvGrpSpPr>
      <p:grpSpPr>
        <a:xfrm>
          <a:off x="0" y="0"/>
          <a:ext cx="0" cy="0"/>
          <a:chOff x="0" y="0"/>
          <a:chExt cx="0" cy="0"/>
        </a:xfrm>
      </p:grpSpPr>
      <p:sp>
        <p:nvSpPr>
          <p:cNvPr id="1584" name="Google Shape;1584;p63"/>
          <p:cNvSpPr txBox="1"/>
          <p:nvPr>
            <p:ph type="title"/>
          </p:nvPr>
        </p:nvSpPr>
        <p:spPr>
          <a:xfrm>
            <a:off x="375500" y="330725"/>
            <a:ext cx="11586300" cy="584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800"/>
              <a:buNone/>
            </a:pPr>
            <a:r>
              <a:rPr b="1" lang="en-US"/>
              <a:t>File Explorer </a:t>
            </a:r>
            <a:r>
              <a:rPr lang="en-US"/>
              <a:t>&lt;Access Rule&gt;</a:t>
            </a:r>
            <a:endParaRPr/>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p:txBody>
      </p:sp>
      <p:sp>
        <p:nvSpPr>
          <p:cNvPr id="1585" name="Google Shape;1585;p63"/>
          <p:cNvSpPr txBox="1"/>
          <p:nvPr/>
        </p:nvSpPr>
        <p:spPr>
          <a:xfrm>
            <a:off x="375500" y="838533"/>
            <a:ext cx="9860700" cy="1185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highlight>
                  <a:srgbClr val="FFFFFF"/>
                </a:highlight>
                <a:latin typeface="Calibri"/>
                <a:ea typeface="Calibri"/>
                <a:cs typeface="Calibri"/>
                <a:sym typeface="Calibri"/>
              </a:rPr>
              <a:t>The following table explains the actions possible depending on the privileges granted to each role:</a:t>
            </a:r>
            <a:endParaRPr b="0" i="0" sz="1600" u="none" cap="none" strike="noStrike">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highlight>
                <a:srgbClr val="FFFFFF"/>
              </a:highlight>
              <a:latin typeface="Calibri"/>
              <a:ea typeface="Calibri"/>
              <a:cs typeface="Calibri"/>
              <a:sym typeface="Calibri"/>
            </a:endParaRPr>
          </a:p>
        </p:txBody>
      </p:sp>
      <p:pic>
        <p:nvPicPr>
          <p:cNvPr id="1586" name="Google Shape;1586;p63"/>
          <p:cNvPicPr preferRelativeResize="0"/>
          <p:nvPr/>
        </p:nvPicPr>
        <p:blipFill rotWithShape="1">
          <a:blip r:embed="rId3">
            <a:alphaModFix/>
          </a:blip>
          <a:srcRect b="0" l="832" r="0" t="0"/>
          <a:stretch/>
        </p:blipFill>
        <p:spPr>
          <a:xfrm>
            <a:off x="2197100" y="1584433"/>
            <a:ext cx="7581900" cy="4735667"/>
          </a:xfrm>
          <a:prstGeom prst="rect">
            <a:avLst/>
          </a:prstGeom>
          <a:noFill/>
          <a:ln cap="flat" cmpd="sng" w="9525">
            <a:solidFill>
              <a:srgbClr val="404040"/>
            </a:solidFill>
            <a:prstDash val="solid"/>
            <a:round/>
            <a:headEnd len="sm" w="sm" type="none"/>
            <a:tailEnd len="sm" w="sm" type="none"/>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0" name="Shape 1590"/>
        <p:cNvGrpSpPr/>
        <p:nvPr/>
      </p:nvGrpSpPr>
      <p:grpSpPr>
        <a:xfrm>
          <a:off x="0" y="0"/>
          <a:ext cx="0" cy="0"/>
          <a:chOff x="0" y="0"/>
          <a:chExt cx="0" cy="0"/>
        </a:xfrm>
      </p:grpSpPr>
      <p:sp>
        <p:nvSpPr>
          <p:cNvPr id="1591" name="Google Shape;1591;p64"/>
          <p:cNvSpPr txBox="1"/>
          <p:nvPr>
            <p:ph type="title"/>
          </p:nvPr>
        </p:nvSpPr>
        <p:spPr>
          <a:xfrm>
            <a:off x="375500" y="330725"/>
            <a:ext cx="11586300" cy="584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800"/>
              <a:buNone/>
            </a:pPr>
            <a:r>
              <a:rPr b="1" lang="en-US"/>
              <a:t>File Explorer</a:t>
            </a:r>
            <a:r>
              <a:rPr lang="en-US"/>
              <a:t> &lt;Download a Call Recording File&gt;</a:t>
            </a:r>
            <a:endParaRPr/>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p:txBody>
      </p:sp>
      <p:sp>
        <p:nvSpPr>
          <p:cNvPr id="1592" name="Google Shape;1592;p64"/>
          <p:cNvSpPr txBox="1"/>
          <p:nvPr/>
        </p:nvSpPr>
        <p:spPr>
          <a:xfrm>
            <a:off x="375500" y="838533"/>
            <a:ext cx="3866400" cy="241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Calibri"/>
              <a:ea typeface="Calibri"/>
              <a:cs typeface="Calibri"/>
              <a:sym typeface="Calibri"/>
            </a:endParaRPr>
          </a:p>
          <a:p>
            <a:pPr indent="-406400" lvl="0" marL="6096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highlight>
                  <a:srgbClr val="FFFFFF"/>
                </a:highlight>
                <a:latin typeface="Calibri"/>
                <a:ea typeface="Calibri"/>
                <a:cs typeface="Calibri"/>
                <a:sym typeface="Calibri"/>
              </a:rPr>
              <a:t>Go to </a:t>
            </a:r>
            <a:r>
              <a:rPr b="1" i="0" lang="en-US" sz="1600" u="none" cap="none" strike="noStrike">
                <a:solidFill>
                  <a:schemeClr val="dk1"/>
                </a:solidFill>
                <a:highlight>
                  <a:srgbClr val="FFFFFF"/>
                </a:highlight>
                <a:latin typeface="Calibri"/>
                <a:ea typeface="Calibri"/>
                <a:cs typeface="Calibri"/>
                <a:sym typeface="Calibri"/>
              </a:rPr>
              <a:t>File Explorer</a:t>
            </a:r>
            <a:r>
              <a:rPr b="0" i="0" lang="en-US" sz="1600" u="none" cap="none" strike="noStrike">
                <a:solidFill>
                  <a:schemeClr val="dk1"/>
                </a:solidFill>
                <a:highlight>
                  <a:srgbClr val="FFFFFF"/>
                </a:highlight>
                <a:latin typeface="Calibri"/>
                <a:ea typeface="Calibri"/>
                <a:cs typeface="Calibri"/>
                <a:sym typeface="Calibri"/>
              </a:rPr>
              <a:t> &gt; </a:t>
            </a:r>
            <a:r>
              <a:rPr b="1" i="0" lang="en-US" sz="1600" u="none" cap="none" strike="noStrike">
                <a:solidFill>
                  <a:schemeClr val="dk1"/>
                </a:solidFill>
                <a:highlight>
                  <a:srgbClr val="FFFFFF"/>
                </a:highlight>
                <a:latin typeface="Calibri"/>
                <a:ea typeface="Calibri"/>
                <a:cs typeface="Calibri"/>
                <a:sym typeface="Calibri"/>
              </a:rPr>
              <a:t>Select time range </a:t>
            </a:r>
            <a:endParaRPr b="1" i="0" sz="1600" u="none" cap="none" strike="noStrike">
              <a:solidFill>
                <a:schemeClr val="dk1"/>
              </a:solidFill>
              <a:highlight>
                <a:srgbClr val="FFFFFF"/>
              </a:highlight>
              <a:latin typeface="Calibri"/>
              <a:ea typeface="Calibri"/>
              <a:cs typeface="Calibri"/>
              <a:sym typeface="Calibri"/>
            </a:endParaRPr>
          </a:p>
          <a:p>
            <a:pPr indent="-406400" lvl="0" marL="609600" marR="0" rtl="0" algn="l">
              <a:lnSpc>
                <a:spcPct val="100000"/>
              </a:lnSpc>
              <a:spcBef>
                <a:spcPts val="0"/>
              </a:spcBef>
              <a:spcAft>
                <a:spcPts val="0"/>
              </a:spcAft>
              <a:buClr>
                <a:schemeClr val="dk1"/>
              </a:buClr>
              <a:buSzPts val="1600"/>
              <a:buFont typeface="Calibri"/>
              <a:buChar char="●"/>
            </a:pPr>
            <a:r>
              <a:rPr b="1" i="0" lang="en-US" sz="1600" u="none" cap="none" strike="noStrike">
                <a:solidFill>
                  <a:schemeClr val="dk1"/>
                </a:solidFill>
                <a:highlight>
                  <a:srgbClr val="FFFFFF"/>
                </a:highlight>
                <a:latin typeface="Calibri"/>
                <a:ea typeface="Calibri"/>
                <a:cs typeface="Calibri"/>
                <a:sym typeface="Calibri"/>
              </a:rPr>
              <a:t>Select All </a:t>
            </a:r>
            <a:r>
              <a:rPr b="0" i="0" lang="en-US" sz="1600" u="none" cap="none" strike="noStrike">
                <a:solidFill>
                  <a:schemeClr val="dk1"/>
                </a:solidFill>
                <a:highlight>
                  <a:srgbClr val="FFFFFF"/>
                </a:highlight>
                <a:latin typeface="Calibri"/>
                <a:ea typeface="Calibri"/>
                <a:cs typeface="Calibri"/>
                <a:sym typeface="Calibri"/>
              </a:rPr>
              <a:t>or Chose a </a:t>
            </a:r>
            <a:r>
              <a:rPr b="1" i="0" lang="en-US" sz="1600" u="none" cap="none" strike="noStrike">
                <a:solidFill>
                  <a:schemeClr val="dk1"/>
                </a:solidFill>
                <a:highlight>
                  <a:srgbClr val="FFFFFF"/>
                </a:highlight>
                <a:latin typeface="Calibri"/>
                <a:ea typeface="Calibri"/>
                <a:cs typeface="Calibri"/>
                <a:sym typeface="Calibri"/>
              </a:rPr>
              <a:t>Folder</a:t>
            </a:r>
            <a:r>
              <a:rPr b="0" i="0" lang="en-US" sz="1600" u="none" cap="none" strike="noStrike">
                <a:solidFill>
                  <a:schemeClr val="dk1"/>
                </a:solidFill>
                <a:highlight>
                  <a:srgbClr val="FFFFFF"/>
                </a:highlight>
                <a:latin typeface="Calibri"/>
                <a:ea typeface="Calibri"/>
                <a:cs typeface="Calibri"/>
                <a:sym typeface="Calibri"/>
              </a:rPr>
              <a:t> or </a:t>
            </a:r>
            <a:r>
              <a:rPr b="1" i="0" lang="en-US" sz="1600" u="none" cap="none" strike="noStrike">
                <a:solidFill>
                  <a:schemeClr val="dk1"/>
                </a:solidFill>
                <a:highlight>
                  <a:srgbClr val="FFFFFF"/>
                </a:highlight>
                <a:latin typeface="Calibri"/>
                <a:ea typeface="Calibri"/>
                <a:cs typeface="Calibri"/>
                <a:sym typeface="Calibri"/>
              </a:rPr>
              <a:t>Go to Folder </a:t>
            </a:r>
            <a:r>
              <a:rPr b="0" i="0" lang="en-US" sz="1600" u="none" cap="none" strike="noStrike">
                <a:solidFill>
                  <a:schemeClr val="dk1"/>
                </a:solidFill>
                <a:highlight>
                  <a:srgbClr val="FFFFFF"/>
                </a:highlight>
                <a:latin typeface="Calibri"/>
                <a:ea typeface="Calibri"/>
                <a:cs typeface="Calibri"/>
                <a:sym typeface="Calibri"/>
              </a:rPr>
              <a:t>&gt; </a:t>
            </a:r>
            <a:r>
              <a:rPr b="1" i="0" lang="en-US" sz="1600" u="none" cap="none" strike="noStrike">
                <a:solidFill>
                  <a:schemeClr val="dk1"/>
                </a:solidFill>
                <a:highlight>
                  <a:srgbClr val="FFFFFF"/>
                </a:highlight>
                <a:latin typeface="Calibri"/>
                <a:ea typeface="Calibri"/>
                <a:cs typeface="Calibri"/>
                <a:sym typeface="Calibri"/>
              </a:rPr>
              <a:t>Select Recording File </a:t>
            </a:r>
            <a:endParaRPr b="1" i="0" sz="1600" u="none" cap="none" strike="noStrike">
              <a:solidFill>
                <a:schemeClr val="dk1"/>
              </a:solidFill>
              <a:highlight>
                <a:srgbClr val="FFFFFF"/>
              </a:highlight>
              <a:latin typeface="Calibri"/>
              <a:ea typeface="Calibri"/>
              <a:cs typeface="Calibri"/>
              <a:sym typeface="Calibri"/>
            </a:endParaRPr>
          </a:p>
          <a:p>
            <a:pPr indent="-406400" lvl="0" marL="6096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highlight>
                  <a:srgbClr val="FFFFFF"/>
                </a:highlight>
                <a:latin typeface="Calibri"/>
                <a:ea typeface="Calibri"/>
                <a:cs typeface="Calibri"/>
                <a:sym typeface="Calibri"/>
              </a:rPr>
              <a:t>Click the </a:t>
            </a:r>
            <a:r>
              <a:rPr b="1" i="0" lang="en-US" sz="1600" u="none" cap="none" strike="noStrike">
                <a:solidFill>
                  <a:schemeClr val="dk1"/>
                </a:solidFill>
                <a:highlight>
                  <a:srgbClr val="FFFFFF"/>
                </a:highlight>
                <a:latin typeface="Calibri"/>
                <a:ea typeface="Calibri"/>
                <a:cs typeface="Calibri"/>
                <a:sym typeface="Calibri"/>
              </a:rPr>
              <a:t>Download </a:t>
            </a:r>
            <a:r>
              <a:rPr b="0" i="0" lang="en-US" sz="1600" u="none" cap="none" strike="noStrike">
                <a:solidFill>
                  <a:schemeClr val="dk1"/>
                </a:solidFill>
                <a:highlight>
                  <a:srgbClr val="FFFFFF"/>
                </a:highlight>
                <a:latin typeface="Calibri"/>
                <a:ea typeface="Calibri"/>
                <a:cs typeface="Calibri"/>
                <a:sym typeface="Calibri"/>
              </a:rPr>
              <a:t>Icon</a:t>
            </a:r>
            <a:endParaRPr b="0" i="0" sz="1600" u="none" cap="none" strike="noStrike">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highlight>
                <a:srgbClr val="FFFFFF"/>
              </a:highlight>
              <a:latin typeface="Calibri"/>
              <a:ea typeface="Calibri"/>
              <a:cs typeface="Calibri"/>
              <a:sym typeface="Calibri"/>
            </a:endParaRPr>
          </a:p>
        </p:txBody>
      </p:sp>
      <p:pic>
        <p:nvPicPr>
          <p:cNvPr id="1593" name="Google Shape;1593;p64"/>
          <p:cNvPicPr preferRelativeResize="0"/>
          <p:nvPr/>
        </p:nvPicPr>
        <p:blipFill rotWithShape="1">
          <a:blip r:embed="rId3">
            <a:alphaModFix/>
          </a:blip>
          <a:srcRect b="0" l="0" r="0" t="0"/>
          <a:stretch/>
        </p:blipFill>
        <p:spPr>
          <a:xfrm>
            <a:off x="5755067" y="1093333"/>
            <a:ext cx="5656632" cy="2640467"/>
          </a:xfrm>
          <a:prstGeom prst="rect">
            <a:avLst/>
          </a:prstGeom>
          <a:noFill/>
          <a:ln cap="flat" cmpd="sng" w="9525">
            <a:solidFill>
              <a:srgbClr val="999999"/>
            </a:solidFill>
            <a:prstDash val="solid"/>
            <a:round/>
            <a:headEnd len="sm" w="sm" type="none"/>
            <a:tailEnd len="sm" w="sm" type="none"/>
          </a:ln>
        </p:spPr>
      </p:pic>
      <p:pic>
        <p:nvPicPr>
          <p:cNvPr id="1594" name="Google Shape;1594;p64"/>
          <p:cNvPicPr preferRelativeResize="0"/>
          <p:nvPr/>
        </p:nvPicPr>
        <p:blipFill rotWithShape="1">
          <a:blip r:embed="rId4">
            <a:alphaModFix/>
          </a:blip>
          <a:srcRect b="0" l="0" r="0" t="0"/>
          <a:stretch/>
        </p:blipFill>
        <p:spPr>
          <a:xfrm>
            <a:off x="6892533" y="3912395"/>
            <a:ext cx="4519173" cy="2421598"/>
          </a:xfrm>
          <a:prstGeom prst="rect">
            <a:avLst/>
          </a:prstGeom>
          <a:noFill/>
          <a:ln cap="flat" cmpd="sng" w="9525">
            <a:solidFill>
              <a:srgbClr val="999999"/>
            </a:solidFill>
            <a:prstDash val="solid"/>
            <a:round/>
            <a:headEnd len="sm" w="sm" type="none"/>
            <a:tailEnd len="sm" w="sm" type="none"/>
          </a:ln>
        </p:spPr>
      </p:pic>
      <p:pic>
        <p:nvPicPr>
          <p:cNvPr id="1595" name="Google Shape;1595;p64"/>
          <p:cNvPicPr preferRelativeResize="0"/>
          <p:nvPr/>
        </p:nvPicPr>
        <p:blipFill rotWithShape="1">
          <a:blip r:embed="rId5">
            <a:alphaModFix/>
          </a:blip>
          <a:srcRect b="20107" l="0" r="0" t="0"/>
          <a:stretch/>
        </p:blipFill>
        <p:spPr>
          <a:xfrm>
            <a:off x="604467" y="3912403"/>
            <a:ext cx="5656632" cy="2421598"/>
          </a:xfrm>
          <a:prstGeom prst="rect">
            <a:avLst/>
          </a:prstGeom>
          <a:noFill/>
          <a:ln cap="flat" cmpd="sng" w="9525">
            <a:solidFill>
              <a:srgbClr val="999999"/>
            </a:solidFill>
            <a:prstDash val="solid"/>
            <a:round/>
            <a:headEnd len="sm" w="sm" type="none"/>
            <a:tailEnd len="sm" w="sm" type="none"/>
          </a:ln>
        </p:spPr>
      </p:pic>
      <p:sp>
        <p:nvSpPr>
          <p:cNvPr id="1596" name="Google Shape;1596;p64"/>
          <p:cNvSpPr/>
          <p:nvPr/>
        </p:nvSpPr>
        <p:spPr>
          <a:xfrm>
            <a:off x="5791200" y="2463833"/>
            <a:ext cx="139500" cy="1395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7" name="Google Shape;1597;p64"/>
          <p:cNvSpPr/>
          <p:nvPr/>
        </p:nvSpPr>
        <p:spPr>
          <a:xfrm>
            <a:off x="5994400" y="1314467"/>
            <a:ext cx="1060500" cy="1395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8" name="Google Shape;1598;p64"/>
          <p:cNvSpPr/>
          <p:nvPr/>
        </p:nvSpPr>
        <p:spPr>
          <a:xfrm>
            <a:off x="9842500" y="1416067"/>
            <a:ext cx="1187700" cy="10095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9" name="Google Shape;1599;p64"/>
          <p:cNvSpPr/>
          <p:nvPr/>
        </p:nvSpPr>
        <p:spPr>
          <a:xfrm>
            <a:off x="6965933" y="4248600"/>
            <a:ext cx="488700" cy="1395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0" name="Google Shape;1600;p64"/>
          <p:cNvSpPr/>
          <p:nvPr/>
        </p:nvSpPr>
        <p:spPr>
          <a:xfrm>
            <a:off x="7613633" y="4470400"/>
            <a:ext cx="527100" cy="3999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1" name="Google Shape;1601;p64"/>
          <p:cNvSpPr/>
          <p:nvPr/>
        </p:nvSpPr>
        <p:spPr>
          <a:xfrm>
            <a:off x="5530867" y="4318000"/>
            <a:ext cx="184500" cy="1839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2" name="Google Shape;1602;p64"/>
          <p:cNvSpPr/>
          <p:nvPr/>
        </p:nvSpPr>
        <p:spPr>
          <a:xfrm>
            <a:off x="666767" y="4794200"/>
            <a:ext cx="5429100" cy="1839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03" name="Google Shape;1603;p64"/>
          <p:cNvCxnSpPr>
            <a:stCxn id="1593" idx="3"/>
            <a:endCxn id="1594" idx="3"/>
          </p:cNvCxnSpPr>
          <p:nvPr/>
        </p:nvCxnSpPr>
        <p:spPr>
          <a:xfrm>
            <a:off x="11411699" y="2413567"/>
            <a:ext cx="600" cy="2709600"/>
          </a:xfrm>
          <a:prstGeom prst="bentConnector3">
            <a:avLst>
              <a:gd fmla="val 39688440" name="adj1"/>
            </a:avLst>
          </a:prstGeom>
          <a:noFill/>
          <a:ln cap="flat" cmpd="sng" w="9525">
            <a:solidFill>
              <a:srgbClr val="FF0000"/>
            </a:solidFill>
            <a:prstDash val="solid"/>
            <a:round/>
            <a:headEnd len="sm" w="sm" type="none"/>
            <a:tailEnd len="med" w="med" type="stealth"/>
          </a:ln>
        </p:spPr>
      </p:cxnSp>
      <p:cxnSp>
        <p:nvCxnSpPr>
          <p:cNvPr id="1604" name="Google Shape;1604;p64"/>
          <p:cNvCxnSpPr>
            <a:stCxn id="1594" idx="1"/>
            <a:endCxn id="1595" idx="3"/>
          </p:cNvCxnSpPr>
          <p:nvPr/>
        </p:nvCxnSpPr>
        <p:spPr>
          <a:xfrm rot="10800000">
            <a:off x="6261033" y="5123194"/>
            <a:ext cx="631500" cy="0"/>
          </a:xfrm>
          <a:prstGeom prst="straightConnector1">
            <a:avLst/>
          </a:prstGeom>
          <a:noFill/>
          <a:ln cap="flat" cmpd="sng" w="9525">
            <a:solidFill>
              <a:srgbClr val="FF0000"/>
            </a:solidFill>
            <a:prstDash val="solid"/>
            <a:round/>
            <a:headEnd len="sm" w="sm" type="none"/>
            <a:tailEnd len="med" w="med" type="triangle"/>
          </a:ln>
        </p:spPr>
      </p:cxn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8" name="Shape 1608"/>
        <p:cNvGrpSpPr/>
        <p:nvPr/>
      </p:nvGrpSpPr>
      <p:grpSpPr>
        <a:xfrm>
          <a:off x="0" y="0"/>
          <a:ext cx="0" cy="0"/>
          <a:chOff x="0" y="0"/>
          <a:chExt cx="0" cy="0"/>
        </a:xfrm>
      </p:grpSpPr>
      <p:sp>
        <p:nvSpPr>
          <p:cNvPr id="1609" name="Google Shape;1609;p65"/>
          <p:cNvSpPr txBox="1"/>
          <p:nvPr>
            <p:ph type="title"/>
          </p:nvPr>
        </p:nvSpPr>
        <p:spPr>
          <a:xfrm>
            <a:off x="375500" y="330725"/>
            <a:ext cx="11586300" cy="584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800"/>
              <a:buNone/>
            </a:pPr>
            <a:r>
              <a:rPr b="1" lang="en-US"/>
              <a:t>File Explorer</a:t>
            </a:r>
            <a:r>
              <a:rPr lang="en-US"/>
              <a:t> &lt;Delete a Call Recording File&gt;</a:t>
            </a:r>
            <a:endParaRPr/>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p:txBody>
      </p:sp>
      <p:sp>
        <p:nvSpPr>
          <p:cNvPr id="1610" name="Google Shape;1610;p65"/>
          <p:cNvSpPr txBox="1"/>
          <p:nvPr/>
        </p:nvSpPr>
        <p:spPr>
          <a:xfrm>
            <a:off x="375500" y="838533"/>
            <a:ext cx="4771500" cy="2662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Calibri"/>
              <a:ea typeface="Calibri"/>
              <a:cs typeface="Calibri"/>
              <a:sym typeface="Calibri"/>
            </a:endParaRPr>
          </a:p>
          <a:p>
            <a:pPr indent="-406400" lvl="0" marL="6096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highlight>
                  <a:srgbClr val="FFFFFF"/>
                </a:highlight>
                <a:latin typeface="Calibri"/>
                <a:ea typeface="Calibri"/>
                <a:cs typeface="Calibri"/>
                <a:sym typeface="Calibri"/>
              </a:rPr>
              <a:t>Go to </a:t>
            </a:r>
            <a:r>
              <a:rPr b="1" i="0" lang="en-US" sz="1600" u="none" cap="none" strike="noStrike">
                <a:solidFill>
                  <a:schemeClr val="dk1"/>
                </a:solidFill>
                <a:highlight>
                  <a:srgbClr val="FFFFFF"/>
                </a:highlight>
                <a:latin typeface="Calibri"/>
                <a:ea typeface="Calibri"/>
                <a:cs typeface="Calibri"/>
                <a:sym typeface="Calibri"/>
              </a:rPr>
              <a:t>File Explorer</a:t>
            </a:r>
            <a:r>
              <a:rPr b="0" i="0" lang="en-US" sz="1600" u="none" cap="none" strike="noStrike">
                <a:solidFill>
                  <a:schemeClr val="dk1"/>
                </a:solidFill>
                <a:highlight>
                  <a:srgbClr val="FFFFFF"/>
                </a:highlight>
                <a:latin typeface="Calibri"/>
                <a:ea typeface="Calibri"/>
                <a:cs typeface="Calibri"/>
                <a:sym typeface="Calibri"/>
              </a:rPr>
              <a:t> &gt; </a:t>
            </a:r>
            <a:r>
              <a:rPr b="1" i="0" lang="en-US" sz="1600" u="none" cap="none" strike="noStrike">
                <a:solidFill>
                  <a:schemeClr val="dk1"/>
                </a:solidFill>
                <a:highlight>
                  <a:srgbClr val="FFFFFF"/>
                </a:highlight>
                <a:latin typeface="Calibri"/>
                <a:ea typeface="Calibri"/>
                <a:cs typeface="Calibri"/>
                <a:sym typeface="Calibri"/>
              </a:rPr>
              <a:t>Select time range </a:t>
            </a:r>
            <a:endParaRPr b="1" i="0" sz="1600" u="none" cap="none" strike="noStrike">
              <a:solidFill>
                <a:schemeClr val="dk1"/>
              </a:solidFill>
              <a:highlight>
                <a:srgbClr val="FFFFFF"/>
              </a:highlight>
              <a:latin typeface="Calibri"/>
              <a:ea typeface="Calibri"/>
              <a:cs typeface="Calibri"/>
              <a:sym typeface="Calibri"/>
            </a:endParaRPr>
          </a:p>
          <a:p>
            <a:pPr indent="-406400" lvl="0" marL="609600" marR="0" rtl="0" algn="l">
              <a:lnSpc>
                <a:spcPct val="100000"/>
              </a:lnSpc>
              <a:spcBef>
                <a:spcPts val="0"/>
              </a:spcBef>
              <a:spcAft>
                <a:spcPts val="0"/>
              </a:spcAft>
              <a:buClr>
                <a:schemeClr val="dk1"/>
              </a:buClr>
              <a:buSzPts val="1600"/>
              <a:buFont typeface="Calibri"/>
              <a:buChar char="●"/>
            </a:pPr>
            <a:r>
              <a:rPr b="1" i="0" lang="en-US" sz="1600" u="none" cap="none" strike="noStrike">
                <a:solidFill>
                  <a:schemeClr val="dk1"/>
                </a:solidFill>
                <a:highlight>
                  <a:srgbClr val="FFFFFF"/>
                </a:highlight>
                <a:latin typeface="Calibri"/>
                <a:ea typeface="Calibri"/>
                <a:cs typeface="Calibri"/>
                <a:sym typeface="Calibri"/>
              </a:rPr>
              <a:t>Select All </a:t>
            </a:r>
            <a:r>
              <a:rPr b="0" i="0" lang="en-US" sz="1600" u="none" cap="none" strike="noStrike">
                <a:solidFill>
                  <a:schemeClr val="dk1"/>
                </a:solidFill>
                <a:highlight>
                  <a:srgbClr val="FFFFFF"/>
                </a:highlight>
                <a:latin typeface="Calibri"/>
                <a:ea typeface="Calibri"/>
                <a:cs typeface="Calibri"/>
                <a:sym typeface="Calibri"/>
              </a:rPr>
              <a:t>or Chose a </a:t>
            </a:r>
            <a:r>
              <a:rPr b="1" i="0" lang="en-US" sz="1600" u="none" cap="none" strike="noStrike">
                <a:solidFill>
                  <a:schemeClr val="dk1"/>
                </a:solidFill>
                <a:highlight>
                  <a:srgbClr val="FFFFFF"/>
                </a:highlight>
                <a:latin typeface="Calibri"/>
                <a:ea typeface="Calibri"/>
                <a:cs typeface="Calibri"/>
                <a:sym typeface="Calibri"/>
              </a:rPr>
              <a:t>Folder</a:t>
            </a:r>
            <a:r>
              <a:rPr b="0" i="0" lang="en-US" sz="1600" u="none" cap="none" strike="noStrike">
                <a:solidFill>
                  <a:schemeClr val="dk1"/>
                </a:solidFill>
                <a:highlight>
                  <a:srgbClr val="FFFFFF"/>
                </a:highlight>
                <a:latin typeface="Calibri"/>
                <a:ea typeface="Calibri"/>
                <a:cs typeface="Calibri"/>
                <a:sym typeface="Calibri"/>
              </a:rPr>
              <a:t> or </a:t>
            </a:r>
            <a:r>
              <a:rPr b="1" i="0" lang="en-US" sz="1600" u="none" cap="none" strike="noStrike">
                <a:solidFill>
                  <a:schemeClr val="dk1"/>
                </a:solidFill>
                <a:highlight>
                  <a:srgbClr val="FFFFFF"/>
                </a:highlight>
                <a:latin typeface="Calibri"/>
                <a:ea typeface="Calibri"/>
                <a:cs typeface="Calibri"/>
                <a:sym typeface="Calibri"/>
              </a:rPr>
              <a:t>Go to Folder </a:t>
            </a:r>
            <a:r>
              <a:rPr b="0" i="0" lang="en-US" sz="1600" u="none" cap="none" strike="noStrike">
                <a:solidFill>
                  <a:schemeClr val="dk1"/>
                </a:solidFill>
                <a:highlight>
                  <a:srgbClr val="FFFFFF"/>
                </a:highlight>
                <a:latin typeface="Calibri"/>
                <a:ea typeface="Calibri"/>
                <a:cs typeface="Calibri"/>
                <a:sym typeface="Calibri"/>
              </a:rPr>
              <a:t>&gt; </a:t>
            </a:r>
            <a:r>
              <a:rPr b="1" i="0" lang="en-US" sz="1600" u="none" cap="none" strike="noStrike">
                <a:solidFill>
                  <a:schemeClr val="dk1"/>
                </a:solidFill>
                <a:highlight>
                  <a:srgbClr val="FFFFFF"/>
                </a:highlight>
                <a:latin typeface="Calibri"/>
                <a:ea typeface="Calibri"/>
                <a:cs typeface="Calibri"/>
                <a:sym typeface="Calibri"/>
              </a:rPr>
              <a:t>Select Recording File </a:t>
            </a:r>
            <a:endParaRPr b="1" i="0" sz="1600" u="none" cap="none" strike="noStrike">
              <a:solidFill>
                <a:schemeClr val="dk1"/>
              </a:solidFill>
              <a:highlight>
                <a:srgbClr val="FFFFFF"/>
              </a:highlight>
              <a:latin typeface="Calibri"/>
              <a:ea typeface="Calibri"/>
              <a:cs typeface="Calibri"/>
              <a:sym typeface="Calibri"/>
            </a:endParaRPr>
          </a:p>
          <a:p>
            <a:pPr indent="-406400" lvl="0" marL="6096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highlight>
                  <a:srgbClr val="FFFFFF"/>
                </a:highlight>
                <a:latin typeface="Calibri"/>
                <a:ea typeface="Calibri"/>
                <a:cs typeface="Calibri"/>
                <a:sym typeface="Calibri"/>
              </a:rPr>
              <a:t>Click the </a:t>
            </a:r>
            <a:r>
              <a:rPr b="1" i="0" lang="en-US" sz="1600" u="none" cap="none" strike="noStrike">
                <a:solidFill>
                  <a:schemeClr val="dk1"/>
                </a:solidFill>
                <a:highlight>
                  <a:srgbClr val="FFFFFF"/>
                </a:highlight>
                <a:latin typeface="Calibri"/>
                <a:ea typeface="Calibri"/>
                <a:cs typeface="Calibri"/>
                <a:sym typeface="Calibri"/>
              </a:rPr>
              <a:t>Delete</a:t>
            </a:r>
            <a:r>
              <a:rPr b="0" i="0" lang="en-US" sz="1600" u="none" cap="none" strike="noStrike">
                <a:solidFill>
                  <a:schemeClr val="dk1"/>
                </a:solidFill>
                <a:highlight>
                  <a:srgbClr val="FFFFFF"/>
                </a:highlight>
                <a:latin typeface="Calibri"/>
                <a:ea typeface="Calibri"/>
                <a:cs typeface="Calibri"/>
                <a:sym typeface="Calibri"/>
              </a:rPr>
              <a:t> Icon</a:t>
            </a:r>
            <a:endParaRPr b="0" i="0" sz="1600" u="none" cap="none" strike="noStrike">
              <a:solidFill>
                <a:schemeClr val="dk1"/>
              </a:solidFill>
              <a:highlight>
                <a:srgbClr val="FFFFFF"/>
              </a:highlight>
              <a:latin typeface="Calibri"/>
              <a:ea typeface="Calibri"/>
              <a:cs typeface="Calibri"/>
              <a:sym typeface="Calibri"/>
            </a:endParaRPr>
          </a:p>
          <a:p>
            <a:pPr indent="-406400" lvl="0" marL="6096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highlight>
                  <a:srgbClr val="FFFFFF"/>
                </a:highlight>
                <a:latin typeface="Calibri"/>
                <a:ea typeface="Calibri"/>
                <a:cs typeface="Calibri"/>
                <a:sym typeface="Calibri"/>
              </a:rPr>
              <a:t>To confirm your action, click the </a:t>
            </a:r>
            <a:r>
              <a:rPr b="1" i="0" lang="en-US" sz="1600" u="none" cap="none" strike="noStrike">
                <a:solidFill>
                  <a:schemeClr val="dk1"/>
                </a:solidFill>
                <a:highlight>
                  <a:srgbClr val="FFFFFF"/>
                </a:highlight>
                <a:latin typeface="Calibri"/>
                <a:ea typeface="Calibri"/>
                <a:cs typeface="Calibri"/>
                <a:sym typeface="Calibri"/>
              </a:rPr>
              <a:t>Delete</a:t>
            </a:r>
            <a:r>
              <a:rPr b="0" i="0" lang="en-US" sz="1600" u="none" cap="none" strike="noStrike">
                <a:solidFill>
                  <a:schemeClr val="dk1"/>
                </a:solidFill>
                <a:highlight>
                  <a:srgbClr val="FFFFFF"/>
                </a:highlight>
                <a:latin typeface="Calibri"/>
                <a:ea typeface="Calibri"/>
                <a:cs typeface="Calibri"/>
                <a:sym typeface="Calibri"/>
              </a:rPr>
              <a:t> button </a:t>
            </a:r>
            <a:endParaRPr b="0" i="0" sz="1600" u="none" cap="none" strike="noStrike">
              <a:solidFill>
                <a:schemeClr val="dk1"/>
              </a:solidFill>
              <a:highlight>
                <a:srgbClr val="FFFFFF"/>
              </a:highlight>
              <a:latin typeface="Calibri"/>
              <a:ea typeface="Calibri"/>
              <a:cs typeface="Calibri"/>
              <a:sym typeface="Calibri"/>
            </a:endParaRPr>
          </a:p>
          <a:p>
            <a:pPr indent="-406400" lvl="0" marL="6096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highlight>
                  <a:srgbClr val="FFFFFF"/>
                </a:highlight>
                <a:latin typeface="Calibri"/>
                <a:ea typeface="Calibri"/>
                <a:cs typeface="Calibri"/>
                <a:sym typeface="Calibri"/>
              </a:rPr>
              <a:t>To cancel your action, click the </a:t>
            </a:r>
            <a:r>
              <a:rPr b="1" i="0" lang="en-US" sz="1600" u="none" cap="none" strike="noStrike">
                <a:solidFill>
                  <a:schemeClr val="dk1"/>
                </a:solidFill>
                <a:highlight>
                  <a:srgbClr val="FFFFFF"/>
                </a:highlight>
                <a:latin typeface="Calibri"/>
                <a:ea typeface="Calibri"/>
                <a:cs typeface="Calibri"/>
                <a:sym typeface="Calibri"/>
              </a:rPr>
              <a:t>Cancel</a:t>
            </a:r>
            <a:r>
              <a:rPr b="0" i="0" lang="en-US" sz="1600" u="none" cap="none" strike="noStrike">
                <a:solidFill>
                  <a:schemeClr val="dk1"/>
                </a:solidFill>
                <a:highlight>
                  <a:srgbClr val="FFFFFF"/>
                </a:highlight>
                <a:latin typeface="Calibri"/>
                <a:ea typeface="Calibri"/>
                <a:cs typeface="Calibri"/>
                <a:sym typeface="Calibri"/>
              </a:rPr>
              <a:t> Button</a:t>
            </a:r>
            <a:endParaRPr b="0" i="0" sz="1600" u="none" cap="none" strike="noStrike">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highlight>
                <a:srgbClr val="FFFFFF"/>
              </a:highlight>
              <a:latin typeface="Calibri"/>
              <a:ea typeface="Calibri"/>
              <a:cs typeface="Calibri"/>
              <a:sym typeface="Calibri"/>
            </a:endParaRPr>
          </a:p>
        </p:txBody>
      </p:sp>
      <p:pic>
        <p:nvPicPr>
          <p:cNvPr id="1611" name="Google Shape;1611;p65"/>
          <p:cNvPicPr preferRelativeResize="0"/>
          <p:nvPr/>
        </p:nvPicPr>
        <p:blipFill rotWithShape="1">
          <a:blip r:embed="rId3">
            <a:alphaModFix/>
          </a:blip>
          <a:srcRect b="0" l="0" r="0" t="0"/>
          <a:stretch/>
        </p:blipFill>
        <p:spPr>
          <a:xfrm>
            <a:off x="5755067" y="1093333"/>
            <a:ext cx="5656632" cy="2640467"/>
          </a:xfrm>
          <a:prstGeom prst="rect">
            <a:avLst/>
          </a:prstGeom>
          <a:noFill/>
          <a:ln cap="flat" cmpd="sng" w="9525">
            <a:solidFill>
              <a:srgbClr val="999999"/>
            </a:solidFill>
            <a:prstDash val="solid"/>
            <a:round/>
            <a:headEnd len="sm" w="sm" type="none"/>
            <a:tailEnd len="sm" w="sm" type="none"/>
          </a:ln>
        </p:spPr>
      </p:pic>
      <p:pic>
        <p:nvPicPr>
          <p:cNvPr id="1612" name="Google Shape;1612;p65"/>
          <p:cNvPicPr preferRelativeResize="0"/>
          <p:nvPr/>
        </p:nvPicPr>
        <p:blipFill rotWithShape="1">
          <a:blip r:embed="rId4">
            <a:alphaModFix/>
          </a:blip>
          <a:srcRect b="53401" l="0" r="0" t="0"/>
          <a:stretch/>
        </p:blipFill>
        <p:spPr>
          <a:xfrm>
            <a:off x="7875633" y="3912400"/>
            <a:ext cx="3536072" cy="836566"/>
          </a:xfrm>
          <a:prstGeom prst="rect">
            <a:avLst/>
          </a:prstGeom>
          <a:noFill/>
          <a:ln cap="flat" cmpd="sng" w="9525">
            <a:solidFill>
              <a:srgbClr val="999999"/>
            </a:solidFill>
            <a:prstDash val="solid"/>
            <a:round/>
            <a:headEnd len="sm" w="sm" type="none"/>
            <a:tailEnd len="sm" w="sm" type="none"/>
          </a:ln>
        </p:spPr>
      </p:pic>
      <p:pic>
        <p:nvPicPr>
          <p:cNvPr id="1613" name="Google Shape;1613;p65"/>
          <p:cNvPicPr preferRelativeResize="0"/>
          <p:nvPr/>
        </p:nvPicPr>
        <p:blipFill rotWithShape="1">
          <a:blip r:embed="rId5">
            <a:alphaModFix/>
          </a:blip>
          <a:srcRect b="53423" l="0" r="0" t="0"/>
          <a:stretch/>
        </p:blipFill>
        <p:spPr>
          <a:xfrm>
            <a:off x="6758767" y="4988367"/>
            <a:ext cx="4970435" cy="1264301"/>
          </a:xfrm>
          <a:prstGeom prst="rect">
            <a:avLst/>
          </a:prstGeom>
          <a:noFill/>
          <a:ln cap="flat" cmpd="sng" w="9525">
            <a:solidFill>
              <a:srgbClr val="999999"/>
            </a:solidFill>
            <a:prstDash val="solid"/>
            <a:round/>
            <a:headEnd len="sm" w="sm" type="none"/>
            <a:tailEnd len="sm" w="sm" type="none"/>
          </a:ln>
        </p:spPr>
      </p:pic>
      <p:sp>
        <p:nvSpPr>
          <p:cNvPr id="1614" name="Google Shape;1614;p65"/>
          <p:cNvSpPr/>
          <p:nvPr/>
        </p:nvSpPr>
        <p:spPr>
          <a:xfrm>
            <a:off x="5791200" y="2463833"/>
            <a:ext cx="139500" cy="1395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5" name="Google Shape;1615;p65"/>
          <p:cNvSpPr/>
          <p:nvPr/>
        </p:nvSpPr>
        <p:spPr>
          <a:xfrm>
            <a:off x="5994400" y="1314467"/>
            <a:ext cx="1060500" cy="1395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6" name="Google Shape;1616;p65"/>
          <p:cNvSpPr/>
          <p:nvPr/>
        </p:nvSpPr>
        <p:spPr>
          <a:xfrm>
            <a:off x="9842500" y="1416067"/>
            <a:ext cx="1187700" cy="10095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7" name="Google Shape;1617;p65"/>
          <p:cNvSpPr/>
          <p:nvPr/>
        </p:nvSpPr>
        <p:spPr>
          <a:xfrm>
            <a:off x="7933067" y="4161642"/>
            <a:ext cx="382500" cy="1035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8" name="Google Shape;1618;p65"/>
          <p:cNvSpPr/>
          <p:nvPr/>
        </p:nvSpPr>
        <p:spPr>
          <a:xfrm>
            <a:off x="8439866" y="4326071"/>
            <a:ext cx="412500" cy="2964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9" name="Google Shape;1619;p65"/>
          <p:cNvSpPr/>
          <p:nvPr/>
        </p:nvSpPr>
        <p:spPr>
          <a:xfrm>
            <a:off x="11249700" y="5359000"/>
            <a:ext cx="195300" cy="1395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0" name="Google Shape;1620;p65"/>
          <p:cNvSpPr/>
          <p:nvPr/>
        </p:nvSpPr>
        <p:spPr>
          <a:xfrm>
            <a:off x="6813509" y="5778057"/>
            <a:ext cx="4770300" cy="1647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21" name="Google Shape;1621;p65"/>
          <p:cNvCxnSpPr>
            <a:stCxn id="1611" idx="3"/>
            <a:endCxn id="1612" idx="3"/>
          </p:cNvCxnSpPr>
          <p:nvPr/>
        </p:nvCxnSpPr>
        <p:spPr>
          <a:xfrm>
            <a:off x="11411699" y="2413567"/>
            <a:ext cx="600" cy="1917000"/>
          </a:xfrm>
          <a:prstGeom prst="bentConnector3">
            <a:avLst>
              <a:gd fmla="val 39688260" name="adj1"/>
            </a:avLst>
          </a:prstGeom>
          <a:noFill/>
          <a:ln cap="flat" cmpd="sng" w="9525">
            <a:solidFill>
              <a:srgbClr val="FF0000"/>
            </a:solidFill>
            <a:prstDash val="solid"/>
            <a:round/>
            <a:headEnd len="sm" w="sm" type="none"/>
            <a:tailEnd len="med" w="med" type="stealth"/>
          </a:ln>
        </p:spPr>
      </p:cxnSp>
      <p:pic>
        <p:nvPicPr>
          <p:cNvPr id="1622" name="Google Shape;1622;p65"/>
          <p:cNvPicPr preferRelativeResize="0"/>
          <p:nvPr/>
        </p:nvPicPr>
        <p:blipFill rotWithShape="1">
          <a:blip r:embed="rId6">
            <a:alphaModFix/>
          </a:blip>
          <a:srcRect b="0" l="0" r="0" t="0"/>
          <a:stretch/>
        </p:blipFill>
        <p:spPr>
          <a:xfrm>
            <a:off x="375500" y="4152526"/>
            <a:ext cx="5935830" cy="1917201"/>
          </a:xfrm>
          <a:prstGeom prst="rect">
            <a:avLst/>
          </a:prstGeom>
          <a:noFill/>
          <a:ln>
            <a:noFill/>
          </a:ln>
        </p:spPr>
      </p:pic>
      <p:cxnSp>
        <p:nvCxnSpPr>
          <p:cNvPr id="1623" name="Google Shape;1623;p65"/>
          <p:cNvCxnSpPr>
            <a:stCxn id="1612" idx="2"/>
          </p:cNvCxnSpPr>
          <p:nvPr/>
        </p:nvCxnSpPr>
        <p:spPr>
          <a:xfrm>
            <a:off x="9643669" y="4748966"/>
            <a:ext cx="1500" cy="221100"/>
          </a:xfrm>
          <a:prstGeom prst="straightConnector1">
            <a:avLst/>
          </a:prstGeom>
          <a:noFill/>
          <a:ln cap="flat" cmpd="sng" w="9525">
            <a:solidFill>
              <a:srgbClr val="FF0000"/>
            </a:solidFill>
            <a:prstDash val="solid"/>
            <a:round/>
            <a:headEnd len="sm" w="sm" type="none"/>
            <a:tailEnd len="med" w="med" type="triangle"/>
          </a:ln>
        </p:spPr>
      </p:cxnSp>
      <p:sp>
        <p:nvSpPr>
          <p:cNvPr id="1624" name="Google Shape;1624;p65"/>
          <p:cNvSpPr/>
          <p:nvPr/>
        </p:nvSpPr>
        <p:spPr>
          <a:xfrm>
            <a:off x="5444467" y="5556867"/>
            <a:ext cx="651600" cy="3861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5" name="Google Shape;1625;p65"/>
          <p:cNvSpPr/>
          <p:nvPr/>
        </p:nvSpPr>
        <p:spPr>
          <a:xfrm>
            <a:off x="4732067" y="5556867"/>
            <a:ext cx="651600" cy="3861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26" name="Google Shape;1626;p65"/>
          <p:cNvCxnSpPr>
            <a:stCxn id="1613" idx="1"/>
            <a:endCxn id="1622" idx="3"/>
          </p:cNvCxnSpPr>
          <p:nvPr/>
        </p:nvCxnSpPr>
        <p:spPr>
          <a:xfrm rot="10800000">
            <a:off x="6311467" y="5111118"/>
            <a:ext cx="447300" cy="509400"/>
          </a:xfrm>
          <a:prstGeom prst="bentConnector3">
            <a:avLst>
              <a:gd fmla="val 49982" name="adj1"/>
            </a:avLst>
          </a:prstGeom>
          <a:noFill/>
          <a:ln cap="flat" cmpd="sng" w="9525">
            <a:solidFill>
              <a:srgbClr val="FF0000"/>
            </a:solidFill>
            <a:prstDash val="solid"/>
            <a:round/>
            <a:headEnd len="sm" w="sm" type="none"/>
            <a:tailEnd len="med" w="med" type="stealth"/>
          </a:ln>
        </p:spPr>
      </p:cxn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0" name="Shape 1630"/>
        <p:cNvGrpSpPr/>
        <p:nvPr/>
      </p:nvGrpSpPr>
      <p:grpSpPr>
        <a:xfrm>
          <a:off x="0" y="0"/>
          <a:ext cx="0" cy="0"/>
          <a:chOff x="0" y="0"/>
          <a:chExt cx="0" cy="0"/>
        </a:xfrm>
      </p:grpSpPr>
      <p:sp>
        <p:nvSpPr>
          <p:cNvPr id="1631" name="Google Shape;1631;p66"/>
          <p:cNvSpPr txBox="1"/>
          <p:nvPr>
            <p:ph type="title"/>
          </p:nvPr>
        </p:nvSpPr>
        <p:spPr>
          <a:xfrm>
            <a:off x="375500" y="330725"/>
            <a:ext cx="11586300" cy="584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800"/>
              <a:buNone/>
            </a:pPr>
            <a:r>
              <a:rPr b="1" lang="en-US"/>
              <a:t>File Explorer </a:t>
            </a:r>
            <a:r>
              <a:rPr lang="en-US"/>
              <a:t>&lt;Restore a Call Recording File&gt;</a:t>
            </a:r>
            <a:endParaRPr/>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p:txBody>
      </p:sp>
      <p:sp>
        <p:nvSpPr>
          <p:cNvPr id="1632" name="Google Shape;1632;p66"/>
          <p:cNvSpPr txBox="1"/>
          <p:nvPr/>
        </p:nvSpPr>
        <p:spPr>
          <a:xfrm>
            <a:off x="375500" y="838533"/>
            <a:ext cx="4771500" cy="2662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Calibri"/>
              <a:ea typeface="Calibri"/>
              <a:cs typeface="Calibri"/>
              <a:sym typeface="Calibri"/>
            </a:endParaRPr>
          </a:p>
          <a:p>
            <a:pPr indent="-406400" lvl="0" marL="6096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highlight>
                  <a:srgbClr val="FFFFFF"/>
                </a:highlight>
                <a:latin typeface="Calibri"/>
                <a:ea typeface="Calibri"/>
                <a:cs typeface="Calibri"/>
                <a:sym typeface="Calibri"/>
              </a:rPr>
              <a:t>Go to </a:t>
            </a:r>
            <a:r>
              <a:rPr b="1" i="0" lang="en-US" sz="1600" u="none" cap="none" strike="noStrike">
                <a:solidFill>
                  <a:schemeClr val="dk1"/>
                </a:solidFill>
                <a:highlight>
                  <a:srgbClr val="FFFFFF"/>
                </a:highlight>
                <a:latin typeface="Calibri"/>
                <a:ea typeface="Calibri"/>
                <a:cs typeface="Calibri"/>
                <a:sym typeface="Calibri"/>
              </a:rPr>
              <a:t>File Explorer</a:t>
            </a:r>
            <a:r>
              <a:rPr b="0" i="0" lang="en-US" sz="1600" u="none" cap="none" strike="noStrike">
                <a:solidFill>
                  <a:schemeClr val="dk1"/>
                </a:solidFill>
                <a:highlight>
                  <a:srgbClr val="FFFFFF"/>
                </a:highlight>
                <a:latin typeface="Calibri"/>
                <a:ea typeface="Calibri"/>
                <a:cs typeface="Calibri"/>
                <a:sym typeface="Calibri"/>
              </a:rPr>
              <a:t> &gt; </a:t>
            </a:r>
            <a:r>
              <a:rPr b="1" i="0" lang="en-US" sz="1600" u="none" cap="none" strike="noStrike">
                <a:solidFill>
                  <a:schemeClr val="dk1"/>
                </a:solidFill>
                <a:highlight>
                  <a:srgbClr val="FFFFFF"/>
                </a:highlight>
                <a:latin typeface="Calibri"/>
                <a:ea typeface="Calibri"/>
                <a:cs typeface="Calibri"/>
                <a:sym typeface="Calibri"/>
              </a:rPr>
              <a:t>More Action</a:t>
            </a:r>
            <a:r>
              <a:rPr b="0" i="0" lang="en-US" sz="1600" u="none" cap="none" strike="noStrike">
                <a:solidFill>
                  <a:schemeClr val="dk1"/>
                </a:solidFill>
                <a:highlight>
                  <a:srgbClr val="FFFFFF"/>
                </a:highlight>
                <a:latin typeface="Calibri"/>
                <a:ea typeface="Calibri"/>
                <a:cs typeface="Calibri"/>
                <a:sym typeface="Calibri"/>
              </a:rPr>
              <a:t> (click on the ellipsis icon) &gt; </a:t>
            </a:r>
            <a:r>
              <a:rPr b="1" i="0" lang="en-US" sz="1600" u="none" cap="none" strike="noStrike">
                <a:solidFill>
                  <a:schemeClr val="dk1"/>
                </a:solidFill>
                <a:highlight>
                  <a:srgbClr val="FFFFFF"/>
                </a:highlight>
                <a:latin typeface="Calibri"/>
                <a:ea typeface="Calibri"/>
                <a:cs typeface="Calibri"/>
                <a:sym typeface="Calibri"/>
              </a:rPr>
              <a:t>Trash </a:t>
            </a:r>
            <a:endParaRPr b="1" i="0" sz="1600" u="none" cap="none" strike="noStrike">
              <a:solidFill>
                <a:schemeClr val="dk1"/>
              </a:solidFill>
              <a:highlight>
                <a:srgbClr val="FFFFFF"/>
              </a:highlight>
              <a:latin typeface="Calibri"/>
              <a:ea typeface="Calibri"/>
              <a:cs typeface="Calibri"/>
              <a:sym typeface="Calibri"/>
            </a:endParaRPr>
          </a:p>
          <a:p>
            <a:pPr indent="-406400" lvl="0" marL="6096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highlight>
                  <a:srgbClr val="FFFFFF"/>
                </a:highlight>
                <a:latin typeface="Calibri"/>
                <a:ea typeface="Calibri"/>
                <a:cs typeface="Calibri"/>
                <a:sym typeface="Calibri"/>
              </a:rPr>
              <a:t>Chose a </a:t>
            </a:r>
            <a:r>
              <a:rPr b="1" i="0" lang="en-US" sz="1600" u="none" cap="none" strike="noStrike">
                <a:solidFill>
                  <a:schemeClr val="dk1"/>
                </a:solidFill>
                <a:highlight>
                  <a:srgbClr val="FFFFFF"/>
                </a:highlight>
                <a:latin typeface="Calibri"/>
                <a:ea typeface="Calibri"/>
                <a:cs typeface="Calibri"/>
                <a:sym typeface="Calibri"/>
              </a:rPr>
              <a:t>Folder </a:t>
            </a:r>
            <a:r>
              <a:rPr b="0" i="0" lang="en-US" sz="1600" u="none" cap="none" strike="noStrike">
                <a:solidFill>
                  <a:schemeClr val="dk1"/>
                </a:solidFill>
                <a:highlight>
                  <a:srgbClr val="FFFFFF"/>
                </a:highlight>
                <a:latin typeface="Calibri"/>
                <a:ea typeface="Calibri"/>
                <a:cs typeface="Calibri"/>
                <a:sym typeface="Calibri"/>
              </a:rPr>
              <a:t>or </a:t>
            </a:r>
            <a:r>
              <a:rPr b="1" i="0" lang="en-US" sz="1600" u="none" cap="none" strike="noStrike">
                <a:solidFill>
                  <a:schemeClr val="dk1"/>
                </a:solidFill>
                <a:highlight>
                  <a:srgbClr val="FFFFFF"/>
                </a:highlight>
                <a:latin typeface="Calibri"/>
                <a:ea typeface="Calibri"/>
                <a:cs typeface="Calibri"/>
                <a:sym typeface="Calibri"/>
              </a:rPr>
              <a:t>Go to Folder </a:t>
            </a:r>
            <a:r>
              <a:rPr b="0" i="0" lang="en-US" sz="1600" u="none" cap="none" strike="noStrike">
                <a:solidFill>
                  <a:schemeClr val="dk1"/>
                </a:solidFill>
                <a:highlight>
                  <a:srgbClr val="FFFFFF"/>
                </a:highlight>
                <a:latin typeface="Calibri"/>
                <a:ea typeface="Calibri"/>
                <a:cs typeface="Calibri"/>
                <a:sym typeface="Calibri"/>
              </a:rPr>
              <a:t>&gt; </a:t>
            </a:r>
            <a:r>
              <a:rPr b="1" i="0" lang="en-US" sz="1600" u="none" cap="none" strike="noStrike">
                <a:solidFill>
                  <a:schemeClr val="dk1"/>
                </a:solidFill>
                <a:highlight>
                  <a:srgbClr val="FFFFFF"/>
                </a:highlight>
                <a:latin typeface="Calibri"/>
                <a:ea typeface="Calibri"/>
                <a:cs typeface="Calibri"/>
                <a:sym typeface="Calibri"/>
              </a:rPr>
              <a:t>Select Recording File </a:t>
            </a:r>
            <a:endParaRPr b="1" i="0" sz="1600" u="none" cap="none" strike="noStrike">
              <a:solidFill>
                <a:schemeClr val="dk1"/>
              </a:solidFill>
              <a:highlight>
                <a:srgbClr val="FFFFFF"/>
              </a:highlight>
              <a:latin typeface="Calibri"/>
              <a:ea typeface="Calibri"/>
              <a:cs typeface="Calibri"/>
              <a:sym typeface="Calibri"/>
            </a:endParaRPr>
          </a:p>
          <a:p>
            <a:pPr indent="-406400" lvl="0" marL="6096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highlight>
                  <a:srgbClr val="FFFFFF"/>
                </a:highlight>
                <a:latin typeface="Calibri"/>
                <a:ea typeface="Calibri"/>
                <a:cs typeface="Calibri"/>
                <a:sym typeface="Calibri"/>
              </a:rPr>
              <a:t>Click on the </a:t>
            </a:r>
            <a:r>
              <a:rPr b="1" i="0" lang="en-US" sz="1600" u="none" cap="none" strike="noStrike">
                <a:solidFill>
                  <a:schemeClr val="dk1"/>
                </a:solidFill>
                <a:highlight>
                  <a:srgbClr val="FFFFFF"/>
                </a:highlight>
                <a:latin typeface="Calibri"/>
                <a:ea typeface="Calibri"/>
                <a:cs typeface="Calibri"/>
                <a:sym typeface="Calibri"/>
              </a:rPr>
              <a:t>Restore</a:t>
            </a:r>
            <a:r>
              <a:rPr b="0" i="0" lang="en-US" sz="1600" u="none" cap="none" strike="noStrike">
                <a:solidFill>
                  <a:schemeClr val="dk1"/>
                </a:solidFill>
                <a:highlight>
                  <a:srgbClr val="FFFFFF"/>
                </a:highlight>
                <a:latin typeface="Calibri"/>
                <a:ea typeface="Calibri"/>
                <a:cs typeface="Calibri"/>
                <a:sym typeface="Calibri"/>
              </a:rPr>
              <a:t> Icon</a:t>
            </a:r>
            <a:endParaRPr b="0" i="0" sz="1600" u="none" cap="none" strike="noStrike">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highlight>
                <a:srgbClr val="FFFFFF"/>
              </a:highlight>
              <a:latin typeface="Calibri"/>
              <a:ea typeface="Calibri"/>
              <a:cs typeface="Calibri"/>
              <a:sym typeface="Calibri"/>
            </a:endParaRPr>
          </a:p>
        </p:txBody>
      </p:sp>
      <p:sp>
        <p:nvSpPr>
          <p:cNvPr id="1633" name="Google Shape;1633;p66"/>
          <p:cNvSpPr/>
          <p:nvPr/>
        </p:nvSpPr>
        <p:spPr>
          <a:xfrm>
            <a:off x="5791200" y="2463833"/>
            <a:ext cx="139500" cy="1395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34" name="Google Shape;1634;p66"/>
          <p:cNvPicPr preferRelativeResize="0"/>
          <p:nvPr/>
        </p:nvPicPr>
        <p:blipFill rotWithShape="1">
          <a:blip r:embed="rId3">
            <a:alphaModFix/>
          </a:blip>
          <a:srcRect b="55181" l="24282" r="0" t="0"/>
          <a:stretch/>
        </p:blipFill>
        <p:spPr>
          <a:xfrm>
            <a:off x="464067" y="3973000"/>
            <a:ext cx="6102200" cy="1433133"/>
          </a:xfrm>
          <a:prstGeom prst="rect">
            <a:avLst/>
          </a:prstGeom>
          <a:noFill/>
          <a:ln cap="flat" cmpd="sng" w="9525">
            <a:solidFill>
              <a:srgbClr val="999999"/>
            </a:solidFill>
            <a:prstDash val="solid"/>
            <a:round/>
            <a:headEnd len="sm" w="sm" type="none"/>
            <a:tailEnd len="sm" w="sm" type="none"/>
          </a:ln>
        </p:spPr>
      </p:pic>
      <p:pic>
        <p:nvPicPr>
          <p:cNvPr id="1635" name="Google Shape;1635;p66"/>
          <p:cNvPicPr preferRelativeResize="0"/>
          <p:nvPr/>
        </p:nvPicPr>
        <p:blipFill rotWithShape="1">
          <a:blip r:embed="rId4">
            <a:alphaModFix/>
          </a:blip>
          <a:srcRect b="0" l="0" r="0" t="0"/>
          <a:stretch/>
        </p:blipFill>
        <p:spPr>
          <a:xfrm>
            <a:off x="5791200" y="1093333"/>
            <a:ext cx="5620495" cy="2640467"/>
          </a:xfrm>
          <a:prstGeom prst="rect">
            <a:avLst/>
          </a:prstGeom>
          <a:noFill/>
          <a:ln cap="flat" cmpd="sng" w="9525">
            <a:solidFill>
              <a:srgbClr val="999999"/>
            </a:solidFill>
            <a:prstDash val="solid"/>
            <a:round/>
            <a:headEnd len="sm" w="sm" type="none"/>
            <a:tailEnd len="sm" w="sm" type="none"/>
          </a:ln>
        </p:spPr>
      </p:pic>
      <p:pic>
        <p:nvPicPr>
          <p:cNvPr id="1636" name="Google Shape;1636;p66"/>
          <p:cNvPicPr preferRelativeResize="0"/>
          <p:nvPr/>
        </p:nvPicPr>
        <p:blipFill rotWithShape="1">
          <a:blip r:embed="rId5">
            <a:alphaModFix/>
          </a:blip>
          <a:srcRect b="48566" l="23605" r="0" t="0"/>
          <a:stretch/>
        </p:blipFill>
        <p:spPr>
          <a:xfrm>
            <a:off x="6880450" y="3973000"/>
            <a:ext cx="4531246" cy="1433133"/>
          </a:xfrm>
          <a:prstGeom prst="rect">
            <a:avLst/>
          </a:prstGeom>
          <a:noFill/>
          <a:ln cap="flat" cmpd="sng" w="9525">
            <a:solidFill>
              <a:srgbClr val="999999"/>
            </a:solidFill>
            <a:prstDash val="solid"/>
            <a:round/>
            <a:headEnd len="sm" w="sm" type="none"/>
            <a:tailEnd len="sm" w="sm" type="none"/>
          </a:ln>
        </p:spPr>
      </p:pic>
      <p:cxnSp>
        <p:nvCxnSpPr>
          <p:cNvPr id="1637" name="Google Shape;1637;p66"/>
          <p:cNvCxnSpPr>
            <a:stCxn id="1635" idx="3"/>
            <a:endCxn id="1636" idx="3"/>
          </p:cNvCxnSpPr>
          <p:nvPr/>
        </p:nvCxnSpPr>
        <p:spPr>
          <a:xfrm>
            <a:off x="11411695" y="2413567"/>
            <a:ext cx="600" cy="2276100"/>
          </a:xfrm>
          <a:prstGeom prst="bentConnector3">
            <a:avLst>
              <a:gd fmla="val 39687637" name="adj1"/>
            </a:avLst>
          </a:prstGeom>
          <a:noFill/>
          <a:ln cap="flat" cmpd="sng" w="9525">
            <a:solidFill>
              <a:srgbClr val="FF0000"/>
            </a:solidFill>
            <a:prstDash val="solid"/>
            <a:round/>
            <a:headEnd len="sm" w="sm" type="none"/>
            <a:tailEnd len="med" w="med" type="stealth"/>
          </a:ln>
        </p:spPr>
      </p:cxnSp>
      <p:cxnSp>
        <p:nvCxnSpPr>
          <p:cNvPr id="1638" name="Google Shape;1638;p66"/>
          <p:cNvCxnSpPr>
            <a:stCxn id="1636" idx="1"/>
            <a:endCxn id="1634" idx="3"/>
          </p:cNvCxnSpPr>
          <p:nvPr/>
        </p:nvCxnSpPr>
        <p:spPr>
          <a:xfrm rot="10800000">
            <a:off x="6566350" y="4689567"/>
            <a:ext cx="314100" cy="0"/>
          </a:xfrm>
          <a:prstGeom prst="straightConnector1">
            <a:avLst/>
          </a:prstGeom>
          <a:noFill/>
          <a:ln cap="flat" cmpd="sng" w="9525">
            <a:solidFill>
              <a:srgbClr val="FF0000"/>
            </a:solidFill>
            <a:prstDash val="solid"/>
            <a:round/>
            <a:headEnd len="sm" w="sm" type="none"/>
            <a:tailEnd len="med" w="med" type="triangle"/>
          </a:ln>
        </p:spPr>
      </p:cxnSp>
      <p:sp>
        <p:nvSpPr>
          <p:cNvPr id="1639" name="Google Shape;1639;p66"/>
          <p:cNvSpPr/>
          <p:nvPr/>
        </p:nvSpPr>
        <p:spPr>
          <a:xfrm>
            <a:off x="5818367" y="2643367"/>
            <a:ext cx="177300" cy="1395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0" name="Google Shape;1640;p66"/>
          <p:cNvSpPr/>
          <p:nvPr/>
        </p:nvSpPr>
        <p:spPr>
          <a:xfrm>
            <a:off x="11153233" y="1428900"/>
            <a:ext cx="177300" cy="1395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1" name="Google Shape;1641;p66"/>
          <p:cNvSpPr/>
          <p:nvPr/>
        </p:nvSpPr>
        <p:spPr>
          <a:xfrm>
            <a:off x="10846933" y="1632100"/>
            <a:ext cx="435300" cy="1395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2" name="Google Shape;1642;p66"/>
          <p:cNvSpPr/>
          <p:nvPr/>
        </p:nvSpPr>
        <p:spPr>
          <a:xfrm>
            <a:off x="7646233" y="4619767"/>
            <a:ext cx="435300" cy="4380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3" name="Google Shape;1643;p66"/>
          <p:cNvSpPr/>
          <p:nvPr/>
        </p:nvSpPr>
        <p:spPr>
          <a:xfrm>
            <a:off x="464067" y="4865867"/>
            <a:ext cx="6102300" cy="2805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4" name="Google Shape;1644;p66"/>
          <p:cNvSpPr/>
          <p:nvPr/>
        </p:nvSpPr>
        <p:spPr>
          <a:xfrm>
            <a:off x="5995567" y="4415767"/>
            <a:ext cx="177300" cy="1395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8" name="Shape 1648"/>
        <p:cNvGrpSpPr/>
        <p:nvPr/>
      </p:nvGrpSpPr>
      <p:grpSpPr>
        <a:xfrm>
          <a:off x="0" y="0"/>
          <a:ext cx="0" cy="0"/>
          <a:chOff x="0" y="0"/>
          <a:chExt cx="0" cy="0"/>
        </a:xfrm>
      </p:grpSpPr>
      <p:sp>
        <p:nvSpPr>
          <p:cNvPr id="1649" name="Google Shape;1649;p67"/>
          <p:cNvSpPr txBox="1"/>
          <p:nvPr>
            <p:ph type="title"/>
          </p:nvPr>
        </p:nvSpPr>
        <p:spPr>
          <a:xfrm>
            <a:off x="375500" y="330725"/>
            <a:ext cx="11586300" cy="584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800"/>
              <a:buNone/>
            </a:pPr>
            <a:r>
              <a:rPr b="1" lang="en-US"/>
              <a:t>File Explorer </a:t>
            </a:r>
            <a:r>
              <a:rPr lang="en-US"/>
              <a:t>&lt;Shred a Call Recording File&gt;</a:t>
            </a:r>
            <a:endParaRPr/>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p:txBody>
      </p:sp>
      <p:sp>
        <p:nvSpPr>
          <p:cNvPr id="1650" name="Google Shape;1650;p67"/>
          <p:cNvSpPr txBox="1"/>
          <p:nvPr/>
        </p:nvSpPr>
        <p:spPr>
          <a:xfrm>
            <a:off x="375500" y="838533"/>
            <a:ext cx="4771500" cy="3155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Calibri"/>
              <a:ea typeface="Calibri"/>
              <a:cs typeface="Calibri"/>
              <a:sym typeface="Calibri"/>
            </a:endParaRPr>
          </a:p>
          <a:p>
            <a:pPr indent="-406400" lvl="0" marL="6096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highlight>
                  <a:srgbClr val="FFFFFF"/>
                </a:highlight>
                <a:latin typeface="Calibri"/>
                <a:ea typeface="Calibri"/>
                <a:cs typeface="Calibri"/>
                <a:sym typeface="Calibri"/>
              </a:rPr>
              <a:t>Go to </a:t>
            </a:r>
            <a:r>
              <a:rPr b="1" i="0" lang="en-US" sz="1600" u="none" cap="none" strike="noStrike">
                <a:solidFill>
                  <a:schemeClr val="dk1"/>
                </a:solidFill>
                <a:highlight>
                  <a:srgbClr val="FFFFFF"/>
                </a:highlight>
                <a:latin typeface="Calibri"/>
                <a:ea typeface="Calibri"/>
                <a:cs typeface="Calibri"/>
                <a:sym typeface="Calibri"/>
              </a:rPr>
              <a:t>File Explorer </a:t>
            </a:r>
            <a:r>
              <a:rPr b="0" i="0" lang="en-US" sz="1600" u="none" cap="none" strike="noStrike">
                <a:solidFill>
                  <a:schemeClr val="dk1"/>
                </a:solidFill>
                <a:highlight>
                  <a:srgbClr val="FFFFFF"/>
                </a:highlight>
                <a:latin typeface="Calibri"/>
                <a:ea typeface="Calibri"/>
                <a:cs typeface="Calibri"/>
                <a:sym typeface="Calibri"/>
              </a:rPr>
              <a:t>&gt; </a:t>
            </a:r>
            <a:r>
              <a:rPr b="1" i="0" lang="en-US" sz="1600" u="none" cap="none" strike="noStrike">
                <a:solidFill>
                  <a:schemeClr val="dk1"/>
                </a:solidFill>
                <a:highlight>
                  <a:srgbClr val="FFFFFF"/>
                </a:highlight>
                <a:latin typeface="Calibri"/>
                <a:ea typeface="Calibri"/>
                <a:cs typeface="Calibri"/>
                <a:sym typeface="Calibri"/>
              </a:rPr>
              <a:t>More Action</a:t>
            </a:r>
            <a:r>
              <a:rPr b="0" i="0" lang="en-US" sz="1600" u="none" cap="none" strike="noStrike">
                <a:solidFill>
                  <a:schemeClr val="dk1"/>
                </a:solidFill>
                <a:highlight>
                  <a:srgbClr val="FFFFFF"/>
                </a:highlight>
                <a:latin typeface="Calibri"/>
                <a:ea typeface="Calibri"/>
                <a:cs typeface="Calibri"/>
                <a:sym typeface="Calibri"/>
              </a:rPr>
              <a:t> (click on the ellipsis icon) &gt; </a:t>
            </a:r>
            <a:r>
              <a:rPr b="1" i="0" lang="en-US" sz="1600" u="none" cap="none" strike="noStrike">
                <a:solidFill>
                  <a:schemeClr val="dk1"/>
                </a:solidFill>
                <a:highlight>
                  <a:srgbClr val="FFFFFF"/>
                </a:highlight>
                <a:latin typeface="Calibri"/>
                <a:ea typeface="Calibri"/>
                <a:cs typeface="Calibri"/>
                <a:sym typeface="Calibri"/>
              </a:rPr>
              <a:t>Trash </a:t>
            </a:r>
            <a:endParaRPr b="1" i="0" sz="1600" u="none" cap="none" strike="noStrike">
              <a:solidFill>
                <a:schemeClr val="dk1"/>
              </a:solidFill>
              <a:highlight>
                <a:srgbClr val="FFFFFF"/>
              </a:highlight>
              <a:latin typeface="Calibri"/>
              <a:ea typeface="Calibri"/>
              <a:cs typeface="Calibri"/>
              <a:sym typeface="Calibri"/>
            </a:endParaRPr>
          </a:p>
          <a:p>
            <a:pPr indent="-406400" lvl="0" marL="6096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highlight>
                  <a:srgbClr val="FFFFFF"/>
                </a:highlight>
                <a:latin typeface="Calibri"/>
                <a:ea typeface="Calibri"/>
                <a:cs typeface="Calibri"/>
                <a:sym typeface="Calibri"/>
              </a:rPr>
              <a:t>Chose a </a:t>
            </a:r>
            <a:r>
              <a:rPr b="1" i="0" lang="en-US" sz="1600" u="none" cap="none" strike="noStrike">
                <a:solidFill>
                  <a:schemeClr val="dk1"/>
                </a:solidFill>
                <a:highlight>
                  <a:srgbClr val="FFFFFF"/>
                </a:highlight>
                <a:latin typeface="Calibri"/>
                <a:ea typeface="Calibri"/>
                <a:cs typeface="Calibri"/>
                <a:sym typeface="Calibri"/>
              </a:rPr>
              <a:t>Folder </a:t>
            </a:r>
            <a:r>
              <a:rPr b="0" i="0" lang="en-US" sz="1600" u="none" cap="none" strike="noStrike">
                <a:solidFill>
                  <a:schemeClr val="dk1"/>
                </a:solidFill>
                <a:highlight>
                  <a:srgbClr val="FFFFFF"/>
                </a:highlight>
                <a:latin typeface="Calibri"/>
                <a:ea typeface="Calibri"/>
                <a:cs typeface="Calibri"/>
                <a:sym typeface="Calibri"/>
              </a:rPr>
              <a:t>or </a:t>
            </a:r>
            <a:r>
              <a:rPr b="1" i="0" lang="en-US" sz="1600" u="none" cap="none" strike="noStrike">
                <a:solidFill>
                  <a:schemeClr val="dk1"/>
                </a:solidFill>
                <a:highlight>
                  <a:srgbClr val="FFFFFF"/>
                </a:highlight>
                <a:latin typeface="Calibri"/>
                <a:ea typeface="Calibri"/>
                <a:cs typeface="Calibri"/>
                <a:sym typeface="Calibri"/>
              </a:rPr>
              <a:t>Go to Folder</a:t>
            </a:r>
            <a:r>
              <a:rPr b="0" i="0" lang="en-US" sz="1600" u="none" cap="none" strike="noStrike">
                <a:solidFill>
                  <a:schemeClr val="dk1"/>
                </a:solidFill>
                <a:highlight>
                  <a:srgbClr val="FFFFFF"/>
                </a:highlight>
                <a:latin typeface="Calibri"/>
                <a:ea typeface="Calibri"/>
                <a:cs typeface="Calibri"/>
                <a:sym typeface="Calibri"/>
              </a:rPr>
              <a:t> &gt; </a:t>
            </a:r>
            <a:r>
              <a:rPr b="1" i="0" lang="en-US" sz="1600" u="none" cap="none" strike="noStrike">
                <a:solidFill>
                  <a:schemeClr val="dk1"/>
                </a:solidFill>
                <a:highlight>
                  <a:srgbClr val="FFFFFF"/>
                </a:highlight>
                <a:latin typeface="Calibri"/>
                <a:ea typeface="Calibri"/>
                <a:cs typeface="Calibri"/>
                <a:sym typeface="Calibri"/>
              </a:rPr>
              <a:t>Select Recording File </a:t>
            </a:r>
            <a:endParaRPr b="1" i="0" sz="1600" u="none" cap="none" strike="noStrike">
              <a:solidFill>
                <a:schemeClr val="dk1"/>
              </a:solidFill>
              <a:highlight>
                <a:srgbClr val="FFFFFF"/>
              </a:highlight>
              <a:latin typeface="Calibri"/>
              <a:ea typeface="Calibri"/>
              <a:cs typeface="Calibri"/>
              <a:sym typeface="Calibri"/>
            </a:endParaRPr>
          </a:p>
          <a:p>
            <a:pPr indent="-406400" lvl="0" marL="6096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highlight>
                  <a:srgbClr val="FFFFFF"/>
                </a:highlight>
                <a:latin typeface="Calibri"/>
                <a:ea typeface="Calibri"/>
                <a:cs typeface="Calibri"/>
                <a:sym typeface="Calibri"/>
              </a:rPr>
              <a:t>Click on the </a:t>
            </a:r>
            <a:r>
              <a:rPr b="1" i="0" lang="en-US" sz="1600" u="none" cap="none" strike="noStrike">
                <a:solidFill>
                  <a:schemeClr val="dk1"/>
                </a:solidFill>
                <a:highlight>
                  <a:srgbClr val="FFFFFF"/>
                </a:highlight>
                <a:latin typeface="Calibri"/>
                <a:ea typeface="Calibri"/>
                <a:cs typeface="Calibri"/>
                <a:sym typeface="Calibri"/>
              </a:rPr>
              <a:t>Shred </a:t>
            </a:r>
            <a:r>
              <a:rPr b="0" i="0" lang="en-US" sz="1600" u="none" cap="none" strike="noStrike">
                <a:solidFill>
                  <a:schemeClr val="dk1"/>
                </a:solidFill>
                <a:highlight>
                  <a:srgbClr val="FFFFFF"/>
                </a:highlight>
                <a:latin typeface="Calibri"/>
                <a:ea typeface="Calibri"/>
                <a:cs typeface="Calibri"/>
                <a:sym typeface="Calibri"/>
              </a:rPr>
              <a:t>Icon </a:t>
            </a:r>
            <a:endParaRPr b="0" i="0" sz="1600" u="none" cap="none" strike="noStrike">
              <a:solidFill>
                <a:schemeClr val="dk1"/>
              </a:solidFill>
              <a:highlight>
                <a:srgbClr val="FFFFFF"/>
              </a:highlight>
              <a:latin typeface="Calibri"/>
              <a:ea typeface="Calibri"/>
              <a:cs typeface="Calibri"/>
              <a:sym typeface="Calibri"/>
            </a:endParaRPr>
          </a:p>
          <a:p>
            <a:pPr indent="-406400" lvl="0" marL="6096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highlight>
                  <a:srgbClr val="FFFFFF"/>
                </a:highlight>
                <a:latin typeface="Calibri"/>
                <a:ea typeface="Calibri"/>
                <a:cs typeface="Calibri"/>
                <a:sym typeface="Calibri"/>
              </a:rPr>
              <a:t>To confirm your action, type </a:t>
            </a:r>
            <a:r>
              <a:rPr b="1" i="0" lang="en-US" sz="1600" u="none" cap="none" strike="noStrike">
                <a:solidFill>
                  <a:schemeClr val="dk1"/>
                </a:solidFill>
                <a:highlight>
                  <a:srgbClr val="FFFFFF"/>
                </a:highlight>
                <a:latin typeface="Calibri"/>
                <a:ea typeface="Calibri"/>
                <a:cs typeface="Calibri"/>
                <a:sym typeface="Calibri"/>
              </a:rPr>
              <a:t>CONFIRM </a:t>
            </a:r>
            <a:r>
              <a:rPr b="0" i="0" lang="en-US" sz="1600" u="none" cap="none" strike="noStrike">
                <a:solidFill>
                  <a:schemeClr val="dk1"/>
                </a:solidFill>
                <a:highlight>
                  <a:srgbClr val="FFFFFF"/>
                </a:highlight>
                <a:latin typeface="Calibri"/>
                <a:ea typeface="Calibri"/>
                <a:cs typeface="Calibri"/>
                <a:sym typeface="Calibri"/>
              </a:rPr>
              <a:t>in the textbox and click on the </a:t>
            </a:r>
            <a:r>
              <a:rPr b="1" i="0" lang="en-US" sz="1600" u="none" cap="none" strike="noStrike">
                <a:solidFill>
                  <a:schemeClr val="dk1"/>
                </a:solidFill>
                <a:highlight>
                  <a:srgbClr val="FFFFFF"/>
                </a:highlight>
                <a:latin typeface="Calibri"/>
                <a:ea typeface="Calibri"/>
                <a:cs typeface="Calibri"/>
                <a:sym typeface="Calibri"/>
              </a:rPr>
              <a:t>Shred </a:t>
            </a:r>
            <a:r>
              <a:rPr b="0" i="0" lang="en-US" sz="1600" u="none" cap="none" strike="noStrike">
                <a:solidFill>
                  <a:schemeClr val="dk1"/>
                </a:solidFill>
                <a:highlight>
                  <a:srgbClr val="FFFFFF"/>
                </a:highlight>
                <a:latin typeface="Calibri"/>
                <a:ea typeface="Calibri"/>
                <a:cs typeface="Calibri"/>
                <a:sym typeface="Calibri"/>
              </a:rPr>
              <a:t>button</a:t>
            </a:r>
            <a:endParaRPr b="0" i="0" sz="1600" u="none" cap="none" strike="noStrike">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highlight>
                <a:srgbClr val="FFFFFF"/>
              </a:highlight>
              <a:latin typeface="Calibri"/>
              <a:ea typeface="Calibri"/>
              <a:cs typeface="Calibri"/>
              <a:sym typeface="Calibri"/>
            </a:endParaRPr>
          </a:p>
        </p:txBody>
      </p:sp>
      <p:sp>
        <p:nvSpPr>
          <p:cNvPr id="1651" name="Google Shape;1651;p67"/>
          <p:cNvSpPr/>
          <p:nvPr/>
        </p:nvSpPr>
        <p:spPr>
          <a:xfrm>
            <a:off x="5791200" y="2463833"/>
            <a:ext cx="139500" cy="1395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52" name="Google Shape;1652;p67"/>
          <p:cNvPicPr preferRelativeResize="0"/>
          <p:nvPr/>
        </p:nvPicPr>
        <p:blipFill rotWithShape="1">
          <a:blip r:embed="rId3">
            <a:alphaModFix/>
          </a:blip>
          <a:srcRect b="55181" l="24282" r="0" t="0"/>
          <a:stretch/>
        </p:blipFill>
        <p:spPr>
          <a:xfrm>
            <a:off x="375500" y="3094675"/>
            <a:ext cx="5309737" cy="1232754"/>
          </a:xfrm>
          <a:prstGeom prst="rect">
            <a:avLst/>
          </a:prstGeom>
          <a:noFill/>
          <a:ln cap="flat" cmpd="sng" w="9525">
            <a:solidFill>
              <a:srgbClr val="999999"/>
            </a:solidFill>
            <a:prstDash val="solid"/>
            <a:round/>
            <a:headEnd len="sm" w="sm" type="none"/>
            <a:tailEnd len="sm" w="sm" type="none"/>
          </a:ln>
        </p:spPr>
      </p:pic>
      <p:pic>
        <p:nvPicPr>
          <p:cNvPr id="1653" name="Google Shape;1653;p67"/>
          <p:cNvPicPr preferRelativeResize="0"/>
          <p:nvPr/>
        </p:nvPicPr>
        <p:blipFill rotWithShape="1">
          <a:blip r:embed="rId4">
            <a:alphaModFix/>
          </a:blip>
          <a:srcRect b="0" l="0" r="0" t="0"/>
          <a:stretch/>
        </p:blipFill>
        <p:spPr>
          <a:xfrm>
            <a:off x="5791200" y="1093333"/>
            <a:ext cx="5620495" cy="2640467"/>
          </a:xfrm>
          <a:prstGeom prst="rect">
            <a:avLst/>
          </a:prstGeom>
          <a:noFill/>
          <a:ln cap="flat" cmpd="sng" w="9525">
            <a:solidFill>
              <a:srgbClr val="999999"/>
            </a:solidFill>
            <a:prstDash val="solid"/>
            <a:round/>
            <a:headEnd len="sm" w="sm" type="none"/>
            <a:tailEnd len="sm" w="sm" type="none"/>
          </a:ln>
        </p:spPr>
      </p:pic>
      <p:pic>
        <p:nvPicPr>
          <p:cNvPr id="1654" name="Google Shape;1654;p67"/>
          <p:cNvPicPr preferRelativeResize="0"/>
          <p:nvPr/>
        </p:nvPicPr>
        <p:blipFill rotWithShape="1">
          <a:blip r:embed="rId5">
            <a:alphaModFix/>
          </a:blip>
          <a:srcRect b="48566" l="23605" r="0" t="0"/>
          <a:stretch/>
        </p:blipFill>
        <p:spPr>
          <a:xfrm>
            <a:off x="6880450" y="3973000"/>
            <a:ext cx="4531246" cy="1433133"/>
          </a:xfrm>
          <a:prstGeom prst="rect">
            <a:avLst/>
          </a:prstGeom>
          <a:noFill/>
          <a:ln cap="flat" cmpd="sng" w="9525">
            <a:solidFill>
              <a:srgbClr val="999999"/>
            </a:solidFill>
            <a:prstDash val="solid"/>
            <a:round/>
            <a:headEnd len="sm" w="sm" type="none"/>
            <a:tailEnd len="sm" w="sm" type="none"/>
          </a:ln>
        </p:spPr>
      </p:pic>
      <p:cxnSp>
        <p:nvCxnSpPr>
          <p:cNvPr id="1655" name="Google Shape;1655;p67"/>
          <p:cNvCxnSpPr>
            <a:stCxn id="1653" idx="3"/>
            <a:endCxn id="1654" idx="3"/>
          </p:cNvCxnSpPr>
          <p:nvPr/>
        </p:nvCxnSpPr>
        <p:spPr>
          <a:xfrm>
            <a:off x="11411695" y="2413567"/>
            <a:ext cx="600" cy="2276100"/>
          </a:xfrm>
          <a:prstGeom prst="bentConnector3">
            <a:avLst>
              <a:gd fmla="val 39687637" name="adj1"/>
            </a:avLst>
          </a:prstGeom>
          <a:noFill/>
          <a:ln cap="flat" cmpd="sng" w="9525">
            <a:solidFill>
              <a:srgbClr val="FF0000"/>
            </a:solidFill>
            <a:prstDash val="solid"/>
            <a:round/>
            <a:headEnd len="sm" w="sm" type="none"/>
            <a:tailEnd len="med" w="med" type="stealth"/>
          </a:ln>
        </p:spPr>
      </p:cxnSp>
      <p:sp>
        <p:nvSpPr>
          <p:cNvPr id="1656" name="Google Shape;1656;p67"/>
          <p:cNvSpPr/>
          <p:nvPr/>
        </p:nvSpPr>
        <p:spPr>
          <a:xfrm>
            <a:off x="5818367" y="2643367"/>
            <a:ext cx="177300" cy="1395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7" name="Google Shape;1657;p67"/>
          <p:cNvSpPr/>
          <p:nvPr/>
        </p:nvSpPr>
        <p:spPr>
          <a:xfrm>
            <a:off x="11153233" y="1428900"/>
            <a:ext cx="177300" cy="1395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8" name="Google Shape;1658;p67"/>
          <p:cNvSpPr/>
          <p:nvPr/>
        </p:nvSpPr>
        <p:spPr>
          <a:xfrm>
            <a:off x="10846933" y="1632100"/>
            <a:ext cx="435300" cy="1395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9" name="Google Shape;1659;p67"/>
          <p:cNvSpPr/>
          <p:nvPr/>
        </p:nvSpPr>
        <p:spPr>
          <a:xfrm>
            <a:off x="7646233" y="4619767"/>
            <a:ext cx="435300" cy="4380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0" name="Google Shape;1660;p67"/>
          <p:cNvSpPr/>
          <p:nvPr/>
        </p:nvSpPr>
        <p:spPr>
          <a:xfrm>
            <a:off x="375500" y="3862702"/>
            <a:ext cx="5310000" cy="2409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1" name="Google Shape;1661;p67"/>
          <p:cNvSpPr/>
          <p:nvPr/>
        </p:nvSpPr>
        <p:spPr>
          <a:xfrm>
            <a:off x="5381383" y="3473174"/>
            <a:ext cx="154500" cy="1200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62" name="Google Shape;1662;p67"/>
          <p:cNvPicPr preferRelativeResize="0"/>
          <p:nvPr/>
        </p:nvPicPr>
        <p:blipFill rotWithShape="1">
          <a:blip r:embed="rId6">
            <a:alphaModFix/>
          </a:blip>
          <a:srcRect b="0" l="0" r="0" t="0"/>
          <a:stretch/>
        </p:blipFill>
        <p:spPr>
          <a:xfrm>
            <a:off x="837467" y="4619767"/>
            <a:ext cx="4531232" cy="1946573"/>
          </a:xfrm>
          <a:prstGeom prst="rect">
            <a:avLst/>
          </a:prstGeom>
          <a:noFill/>
          <a:ln>
            <a:noFill/>
          </a:ln>
        </p:spPr>
      </p:pic>
      <p:sp>
        <p:nvSpPr>
          <p:cNvPr id="1663" name="Google Shape;1663;p67"/>
          <p:cNvSpPr/>
          <p:nvPr/>
        </p:nvSpPr>
        <p:spPr>
          <a:xfrm>
            <a:off x="4700633" y="6180467"/>
            <a:ext cx="519600" cy="3099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4" name="Google Shape;1664;p67"/>
          <p:cNvSpPr/>
          <p:nvPr/>
        </p:nvSpPr>
        <p:spPr>
          <a:xfrm>
            <a:off x="924000" y="5770800"/>
            <a:ext cx="1320900" cy="3099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65" name="Google Shape;1665;p67"/>
          <p:cNvCxnSpPr>
            <a:stCxn id="1654" idx="1"/>
            <a:endCxn id="1660" idx="3"/>
          </p:cNvCxnSpPr>
          <p:nvPr/>
        </p:nvCxnSpPr>
        <p:spPr>
          <a:xfrm rot="10800000">
            <a:off x="5685550" y="3983067"/>
            <a:ext cx="1194900" cy="706500"/>
          </a:xfrm>
          <a:prstGeom prst="bentConnector3">
            <a:avLst>
              <a:gd fmla="val 50002" name="adj1"/>
            </a:avLst>
          </a:prstGeom>
          <a:noFill/>
          <a:ln cap="flat" cmpd="sng" w="9525">
            <a:solidFill>
              <a:srgbClr val="FF0000"/>
            </a:solidFill>
            <a:prstDash val="solid"/>
            <a:round/>
            <a:headEnd len="sm" w="sm" type="none"/>
            <a:tailEnd len="med" w="med" type="stealth"/>
          </a:ln>
        </p:spPr>
      </p:cxnSp>
      <p:cxnSp>
        <p:nvCxnSpPr>
          <p:cNvPr id="1666" name="Google Shape;1666;p67"/>
          <p:cNvCxnSpPr>
            <a:endCxn id="1662" idx="0"/>
          </p:cNvCxnSpPr>
          <p:nvPr/>
        </p:nvCxnSpPr>
        <p:spPr>
          <a:xfrm flipH="1">
            <a:off x="3103083" y="4407667"/>
            <a:ext cx="5700" cy="212100"/>
          </a:xfrm>
          <a:prstGeom prst="straightConnector1">
            <a:avLst/>
          </a:prstGeom>
          <a:noFill/>
          <a:ln cap="flat" cmpd="sng" w="9525">
            <a:solidFill>
              <a:srgbClr val="FF0000"/>
            </a:solidFill>
            <a:prstDash val="solid"/>
            <a:round/>
            <a:headEnd len="sm" w="sm" type="none"/>
            <a:tailEnd len="med" w="med" type="triangle"/>
          </a:ln>
        </p:spPr>
      </p:cxn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0" name="Shape 1670"/>
        <p:cNvGrpSpPr/>
        <p:nvPr/>
      </p:nvGrpSpPr>
      <p:grpSpPr>
        <a:xfrm>
          <a:off x="0" y="0"/>
          <a:ext cx="0" cy="0"/>
          <a:chOff x="0" y="0"/>
          <a:chExt cx="0" cy="0"/>
        </a:xfrm>
      </p:grpSpPr>
      <p:sp>
        <p:nvSpPr>
          <p:cNvPr id="1671" name="Google Shape;1671;p68"/>
          <p:cNvSpPr txBox="1"/>
          <p:nvPr>
            <p:ph type="title"/>
          </p:nvPr>
        </p:nvSpPr>
        <p:spPr>
          <a:xfrm>
            <a:off x="375500" y="330733"/>
            <a:ext cx="6845700" cy="584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800"/>
              <a:buNone/>
            </a:pPr>
            <a:r>
              <a:rPr b="1" lang="en-US"/>
              <a:t>File Explorer </a:t>
            </a:r>
            <a:r>
              <a:rPr lang="en-US"/>
              <a:t>&lt;Check Pending Actions&gt;</a:t>
            </a:r>
            <a:endParaRPr/>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p:txBody>
      </p:sp>
      <p:sp>
        <p:nvSpPr>
          <p:cNvPr id="1672" name="Google Shape;1672;p68"/>
          <p:cNvSpPr txBox="1"/>
          <p:nvPr/>
        </p:nvSpPr>
        <p:spPr>
          <a:xfrm>
            <a:off x="375500" y="838533"/>
            <a:ext cx="4771500" cy="438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Calibri"/>
              <a:ea typeface="Calibri"/>
              <a:cs typeface="Calibri"/>
              <a:sym typeface="Calibri"/>
            </a:endParaRPr>
          </a:p>
          <a:p>
            <a:pPr indent="-406400" lvl="0" marL="6096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highlight>
                  <a:srgbClr val="FFFFFF"/>
                </a:highlight>
                <a:latin typeface="Calibri"/>
                <a:ea typeface="Calibri"/>
                <a:cs typeface="Calibri"/>
                <a:sym typeface="Calibri"/>
              </a:rPr>
              <a:t>Go to </a:t>
            </a:r>
            <a:r>
              <a:rPr b="1" i="0" lang="en-US" sz="1600" u="none" cap="none" strike="noStrike">
                <a:solidFill>
                  <a:schemeClr val="dk1"/>
                </a:solidFill>
                <a:highlight>
                  <a:srgbClr val="FFFFFF"/>
                </a:highlight>
                <a:latin typeface="Calibri"/>
                <a:ea typeface="Calibri"/>
                <a:cs typeface="Calibri"/>
                <a:sym typeface="Calibri"/>
              </a:rPr>
              <a:t>File Explorer </a:t>
            </a:r>
            <a:r>
              <a:rPr b="0" i="0" lang="en-US" sz="1600" u="none" cap="none" strike="noStrike">
                <a:solidFill>
                  <a:schemeClr val="dk1"/>
                </a:solidFill>
                <a:highlight>
                  <a:srgbClr val="FFFFFF"/>
                </a:highlight>
                <a:latin typeface="Calibri"/>
                <a:ea typeface="Calibri"/>
                <a:cs typeface="Calibri"/>
                <a:sym typeface="Calibri"/>
              </a:rPr>
              <a:t>&gt; </a:t>
            </a:r>
            <a:r>
              <a:rPr b="1" i="0" lang="en-US" sz="1600" u="none" cap="none" strike="noStrike">
                <a:solidFill>
                  <a:schemeClr val="dk1"/>
                </a:solidFill>
                <a:highlight>
                  <a:srgbClr val="FFFFFF"/>
                </a:highlight>
                <a:latin typeface="Calibri"/>
                <a:ea typeface="Calibri"/>
                <a:cs typeface="Calibri"/>
                <a:sym typeface="Calibri"/>
              </a:rPr>
              <a:t>More Action</a:t>
            </a:r>
            <a:r>
              <a:rPr b="0" i="0" lang="en-US" sz="1600" u="none" cap="none" strike="noStrike">
                <a:solidFill>
                  <a:schemeClr val="dk1"/>
                </a:solidFill>
                <a:highlight>
                  <a:srgbClr val="FFFFFF"/>
                </a:highlight>
                <a:latin typeface="Calibri"/>
                <a:ea typeface="Calibri"/>
                <a:cs typeface="Calibri"/>
                <a:sym typeface="Calibri"/>
              </a:rPr>
              <a:t> (click on the ellipsis icon) &gt; </a:t>
            </a:r>
            <a:r>
              <a:rPr b="1" i="0" lang="en-US" sz="1600" u="none" cap="none" strike="noStrike">
                <a:solidFill>
                  <a:schemeClr val="dk1"/>
                </a:solidFill>
                <a:highlight>
                  <a:srgbClr val="FFFFFF"/>
                </a:highlight>
                <a:latin typeface="Calibri"/>
                <a:ea typeface="Calibri"/>
                <a:cs typeface="Calibri"/>
                <a:sym typeface="Calibri"/>
              </a:rPr>
              <a:t>Job List </a:t>
            </a:r>
            <a:endParaRPr b="1" i="0" sz="1600" u="none" cap="none" strike="noStrike">
              <a:solidFill>
                <a:schemeClr val="dk1"/>
              </a:solidFill>
              <a:highlight>
                <a:srgbClr val="FFFFFF"/>
              </a:highlight>
              <a:latin typeface="Calibri"/>
              <a:ea typeface="Calibri"/>
              <a:cs typeface="Calibri"/>
              <a:sym typeface="Calibri"/>
            </a:endParaRPr>
          </a:p>
          <a:p>
            <a:pPr indent="-406400" lvl="0" marL="6096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highlight>
                  <a:srgbClr val="FFFFFF"/>
                </a:highlight>
                <a:latin typeface="Calibri"/>
                <a:ea typeface="Calibri"/>
                <a:cs typeface="Calibri"/>
                <a:sym typeface="Calibri"/>
              </a:rPr>
              <a:t>Check the Pending Jobs. These will have the following details:</a:t>
            </a:r>
            <a:endParaRPr b="0" i="0" sz="1600" u="none" cap="none" strike="noStrike">
              <a:solidFill>
                <a:schemeClr val="dk1"/>
              </a:solidFill>
              <a:highlight>
                <a:srgbClr val="FFFFFF"/>
              </a:highlight>
              <a:latin typeface="Calibri"/>
              <a:ea typeface="Calibri"/>
              <a:cs typeface="Calibri"/>
              <a:sym typeface="Calibri"/>
            </a:endParaRPr>
          </a:p>
          <a:p>
            <a:pPr indent="0" lvl="0" marL="60960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highlight>
                  <a:srgbClr val="FFFFFF"/>
                </a:highlight>
                <a:latin typeface="Calibri"/>
                <a:ea typeface="Calibri"/>
                <a:cs typeface="Calibri"/>
                <a:sym typeface="Calibri"/>
              </a:rPr>
              <a:t>-   </a:t>
            </a:r>
            <a:r>
              <a:rPr b="1" i="0" lang="en-US" sz="1600" u="none" cap="none" strike="noStrike">
                <a:solidFill>
                  <a:schemeClr val="dk1"/>
                </a:solidFill>
                <a:highlight>
                  <a:srgbClr val="FFFFFF"/>
                </a:highlight>
                <a:latin typeface="Calibri"/>
                <a:ea typeface="Calibri"/>
                <a:cs typeface="Calibri"/>
                <a:sym typeface="Calibri"/>
              </a:rPr>
              <a:t>Job ID</a:t>
            </a:r>
            <a:endParaRPr b="1" i="0" sz="1600" u="none" cap="none" strike="noStrike">
              <a:solidFill>
                <a:schemeClr val="dk1"/>
              </a:solidFill>
              <a:highlight>
                <a:srgbClr val="FFFFFF"/>
              </a:highlight>
              <a:latin typeface="Calibri"/>
              <a:ea typeface="Calibri"/>
              <a:cs typeface="Calibri"/>
              <a:sym typeface="Calibri"/>
            </a:endParaRPr>
          </a:p>
          <a:p>
            <a:pPr indent="0" lvl="0" marL="60960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highlight>
                  <a:srgbClr val="FFFFFF"/>
                </a:highlight>
                <a:latin typeface="Calibri"/>
                <a:ea typeface="Calibri"/>
                <a:cs typeface="Calibri"/>
                <a:sym typeface="Calibri"/>
              </a:rPr>
              <a:t>-   </a:t>
            </a:r>
            <a:r>
              <a:rPr b="1" i="0" lang="en-US" sz="1600" u="none" cap="none" strike="noStrike">
                <a:solidFill>
                  <a:schemeClr val="dk1"/>
                </a:solidFill>
                <a:highlight>
                  <a:srgbClr val="FFFFFF"/>
                </a:highlight>
                <a:latin typeface="Calibri"/>
                <a:ea typeface="Calibri"/>
                <a:cs typeface="Calibri"/>
                <a:sym typeface="Calibri"/>
              </a:rPr>
              <a:t>Type</a:t>
            </a:r>
            <a:r>
              <a:rPr b="0" i="0" lang="en-US" sz="1600" u="none" cap="none" strike="noStrike">
                <a:solidFill>
                  <a:schemeClr val="dk1"/>
                </a:solidFill>
                <a:highlight>
                  <a:srgbClr val="FFFFFF"/>
                </a:highlight>
                <a:latin typeface="Calibri"/>
                <a:ea typeface="Calibri"/>
                <a:cs typeface="Calibri"/>
                <a:sym typeface="Calibri"/>
              </a:rPr>
              <a:t> (Download/Delete/Restore/Shred)</a:t>
            </a:r>
            <a:endParaRPr b="0" i="0" sz="1600" u="none" cap="none" strike="noStrike">
              <a:solidFill>
                <a:schemeClr val="dk1"/>
              </a:solidFill>
              <a:highlight>
                <a:srgbClr val="FFFFFF"/>
              </a:highlight>
              <a:latin typeface="Calibri"/>
              <a:ea typeface="Calibri"/>
              <a:cs typeface="Calibri"/>
              <a:sym typeface="Calibri"/>
            </a:endParaRPr>
          </a:p>
          <a:p>
            <a:pPr indent="0" lvl="0" marL="60960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highlight>
                  <a:srgbClr val="FFFFFF"/>
                </a:highlight>
                <a:latin typeface="Calibri"/>
                <a:ea typeface="Calibri"/>
                <a:cs typeface="Calibri"/>
                <a:sym typeface="Calibri"/>
              </a:rPr>
              <a:t>-   </a:t>
            </a:r>
            <a:r>
              <a:rPr b="1" i="0" lang="en-US" sz="1600" u="none" cap="none" strike="noStrike">
                <a:solidFill>
                  <a:schemeClr val="dk1"/>
                </a:solidFill>
                <a:highlight>
                  <a:srgbClr val="FFFFFF"/>
                </a:highlight>
                <a:latin typeface="Calibri"/>
                <a:ea typeface="Calibri"/>
                <a:cs typeface="Calibri"/>
                <a:sym typeface="Calibri"/>
              </a:rPr>
              <a:t>Status</a:t>
            </a:r>
            <a:r>
              <a:rPr b="0" i="0" lang="en-US" sz="1600" u="none" cap="none" strike="noStrike">
                <a:solidFill>
                  <a:schemeClr val="dk1"/>
                </a:solidFill>
                <a:highlight>
                  <a:srgbClr val="FFFFFF"/>
                </a:highlight>
                <a:latin typeface="Calibri"/>
                <a:ea typeface="Calibri"/>
                <a:cs typeface="Calibri"/>
                <a:sym typeface="Calibri"/>
              </a:rPr>
              <a:t> (Pending/Done)</a:t>
            </a:r>
            <a:endParaRPr b="0" i="0" sz="1600" u="none" cap="none" strike="noStrike">
              <a:solidFill>
                <a:schemeClr val="dk1"/>
              </a:solidFill>
              <a:highlight>
                <a:srgbClr val="FFFFFF"/>
              </a:highlight>
              <a:latin typeface="Calibri"/>
              <a:ea typeface="Calibri"/>
              <a:cs typeface="Calibri"/>
              <a:sym typeface="Calibri"/>
            </a:endParaRPr>
          </a:p>
          <a:p>
            <a:pPr indent="-406400" lvl="0" marL="6096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highlight>
                  <a:srgbClr val="FFFFFF"/>
                </a:highlight>
                <a:latin typeface="Calibri"/>
                <a:ea typeface="Calibri"/>
                <a:cs typeface="Calibri"/>
                <a:sym typeface="Calibri"/>
              </a:rPr>
              <a:t>Once completed, the Job will disappear from the Pending Jobs list. </a:t>
            </a:r>
            <a:endParaRPr b="0" i="0" sz="1600" u="none" cap="none" strike="noStrike">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chemeClr val="dk1"/>
              </a:buClr>
              <a:buSzPts val="1500"/>
              <a:buFont typeface="Arial"/>
              <a:buNone/>
            </a:pPr>
            <a:r>
              <a:t/>
            </a:r>
            <a:endParaRPr b="0" i="0" sz="1600" u="none" cap="none" strike="noStrike">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highlight>
                <a:srgbClr val="FFFFFF"/>
              </a:highlight>
              <a:latin typeface="Calibri"/>
              <a:ea typeface="Calibri"/>
              <a:cs typeface="Calibri"/>
              <a:sym typeface="Calibri"/>
            </a:endParaRPr>
          </a:p>
        </p:txBody>
      </p:sp>
      <p:pic>
        <p:nvPicPr>
          <p:cNvPr id="1673" name="Google Shape;1673;p68"/>
          <p:cNvPicPr preferRelativeResize="0"/>
          <p:nvPr/>
        </p:nvPicPr>
        <p:blipFill rotWithShape="1">
          <a:blip r:embed="rId3">
            <a:alphaModFix/>
          </a:blip>
          <a:srcRect b="0" l="0" r="0" t="0"/>
          <a:stretch/>
        </p:blipFill>
        <p:spPr>
          <a:xfrm>
            <a:off x="5791200" y="890133"/>
            <a:ext cx="5620495" cy="2640467"/>
          </a:xfrm>
          <a:prstGeom prst="rect">
            <a:avLst/>
          </a:prstGeom>
          <a:noFill/>
          <a:ln cap="flat" cmpd="sng" w="9525">
            <a:solidFill>
              <a:srgbClr val="999999"/>
            </a:solidFill>
            <a:prstDash val="solid"/>
            <a:round/>
            <a:headEnd len="sm" w="sm" type="none"/>
            <a:tailEnd len="sm" w="sm" type="none"/>
          </a:ln>
        </p:spPr>
      </p:pic>
      <p:sp>
        <p:nvSpPr>
          <p:cNvPr id="1674" name="Google Shape;1674;p68"/>
          <p:cNvSpPr/>
          <p:nvPr/>
        </p:nvSpPr>
        <p:spPr>
          <a:xfrm>
            <a:off x="5818367" y="2440167"/>
            <a:ext cx="177300" cy="1395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5" name="Google Shape;1675;p68"/>
          <p:cNvSpPr/>
          <p:nvPr/>
        </p:nvSpPr>
        <p:spPr>
          <a:xfrm>
            <a:off x="11153233" y="1225700"/>
            <a:ext cx="177300" cy="1395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6" name="Google Shape;1676;p68"/>
          <p:cNvSpPr/>
          <p:nvPr/>
        </p:nvSpPr>
        <p:spPr>
          <a:xfrm>
            <a:off x="10895233" y="1620867"/>
            <a:ext cx="435300" cy="1395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77" name="Google Shape;1677;p68"/>
          <p:cNvPicPr preferRelativeResize="0"/>
          <p:nvPr/>
        </p:nvPicPr>
        <p:blipFill rotWithShape="1">
          <a:blip r:embed="rId4">
            <a:alphaModFix/>
          </a:blip>
          <a:srcRect b="0" l="0" r="0" t="0"/>
          <a:stretch/>
        </p:blipFill>
        <p:spPr>
          <a:xfrm>
            <a:off x="595112" y="3703775"/>
            <a:ext cx="7035100" cy="1284737"/>
          </a:xfrm>
          <a:prstGeom prst="rect">
            <a:avLst/>
          </a:prstGeom>
          <a:noFill/>
          <a:ln cap="flat" cmpd="sng" w="9525">
            <a:solidFill>
              <a:srgbClr val="7F7F7F"/>
            </a:solidFill>
            <a:prstDash val="solid"/>
            <a:round/>
            <a:headEnd len="sm" w="sm" type="none"/>
            <a:tailEnd len="sm" w="sm" type="none"/>
          </a:ln>
        </p:spPr>
      </p:pic>
      <p:pic>
        <p:nvPicPr>
          <p:cNvPr id="1678" name="Google Shape;1678;p68"/>
          <p:cNvPicPr preferRelativeResize="0"/>
          <p:nvPr/>
        </p:nvPicPr>
        <p:blipFill rotWithShape="1">
          <a:blip r:embed="rId5">
            <a:alphaModFix/>
          </a:blip>
          <a:srcRect b="0" l="0" r="0" t="0"/>
          <a:stretch/>
        </p:blipFill>
        <p:spPr>
          <a:xfrm>
            <a:off x="4561767" y="5152889"/>
            <a:ext cx="7035121" cy="1284737"/>
          </a:xfrm>
          <a:prstGeom prst="rect">
            <a:avLst/>
          </a:prstGeom>
          <a:noFill/>
          <a:ln cap="flat" cmpd="sng" w="9525">
            <a:solidFill>
              <a:srgbClr val="7F7F7F"/>
            </a:solidFill>
            <a:prstDash val="solid"/>
            <a:round/>
            <a:headEnd len="sm" w="sm" type="none"/>
            <a:tailEnd len="sm" w="sm" type="none"/>
          </a:ln>
        </p:spPr>
      </p:pic>
      <p:cxnSp>
        <p:nvCxnSpPr>
          <p:cNvPr id="1679" name="Google Shape;1679;p68"/>
          <p:cNvCxnSpPr>
            <a:stCxn id="1673" idx="2"/>
            <a:endCxn id="1677" idx="3"/>
          </p:cNvCxnSpPr>
          <p:nvPr/>
        </p:nvCxnSpPr>
        <p:spPr>
          <a:xfrm rot="5400000">
            <a:off x="7708198" y="3452750"/>
            <a:ext cx="815400" cy="971100"/>
          </a:xfrm>
          <a:prstGeom prst="bentConnector2">
            <a:avLst/>
          </a:prstGeom>
          <a:noFill/>
          <a:ln cap="flat" cmpd="sng" w="9525">
            <a:solidFill>
              <a:srgbClr val="FF0000"/>
            </a:solidFill>
            <a:prstDash val="solid"/>
            <a:round/>
            <a:headEnd len="sm" w="sm" type="none"/>
            <a:tailEnd len="med" w="med" type="stealth"/>
          </a:ln>
        </p:spPr>
      </p:cxnSp>
      <p:cxnSp>
        <p:nvCxnSpPr>
          <p:cNvPr id="1680" name="Google Shape;1680;p68"/>
          <p:cNvCxnSpPr>
            <a:stCxn id="1677" idx="2"/>
            <a:endCxn id="1678" idx="1"/>
          </p:cNvCxnSpPr>
          <p:nvPr/>
        </p:nvCxnSpPr>
        <p:spPr>
          <a:xfrm flipH="1" rot="-5400000">
            <a:off x="3933862" y="5167312"/>
            <a:ext cx="806700" cy="449100"/>
          </a:xfrm>
          <a:prstGeom prst="bentConnector2">
            <a:avLst/>
          </a:prstGeom>
          <a:noFill/>
          <a:ln cap="flat" cmpd="sng" w="9525">
            <a:solidFill>
              <a:srgbClr val="FF0000"/>
            </a:solidFill>
            <a:prstDash val="solid"/>
            <a:round/>
            <a:headEnd len="sm" w="sm" type="none"/>
            <a:tailEnd len="med" w="med" type="stealth"/>
          </a:ln>
        </p:spPr>
      </p:cxnSp>
      <p:sp>
        <p:nvSpPr>
          <p:cNvPr id="1681" name="Google Shape;1681;p68"/>
          <p:cNvSpPr/>
          <p:nvPr/>
        </p:nvSpPr>
        <p:spPr>
          <a:xfrm>
            <a:off x="595112" y="4476114"/>
            <a:ext cx="6309600" cy="2538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2" name="Google Shape;1682;p68"/>
          <p:cNvSpPr/>
          <p:nvPr/>
        </p:nvSpPr>
        <p:spPr>
          <a:xfrm>
            <a:off x="7494927" y="5907431"/>
            <a:ext cx="1163100" cy="2538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686" name="Shape 1686"/>
        <p:cNvGrpSpPr/>
        <p:nvPr/>
      </p:nvGrpSpPr>
      <p:grpSpPr>
        <a:xfrm>
          <a:off x="0" y="0"/>
          <a:ext cx="0" cy="0"/>
          <a:chOff x="0" y="0"/>
          <a:chExt cx="0" cy="0"/>
        </a:xfrm>
      </p:grpSpPr>
      <p:sp>
        <p:nvSpPr>
          <p:cNvPr id="1687" name="Google Shape;1687;p69"/>
          <p:cNvSpPr txBox="1"/>
          <p:nvPr>
            <p:ph idx="12" type="sldNum"/>
          </p:nvPr>
        </p:nvSpPr>
        <p:spPr>
          <a:xfrm>
            <a:off x="11664619" y="6492876"/>
            <a:ext cx="5274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1688" name="Google Shape;1688;p69"/>
          <p:cNvSpPr txBox="1"/>
          <p:nvPr>
            <p:ph type="ctrTitle"/>
          </p:nvPr>
        </p:nvSpPr>
        <p:spPr>
          <a:xfrm>
            <a:off x="914400" y="3000750"/>
            <a:ext cx="10363200" cy="774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sz="4500"/>
              <a:t>Devices</a:t>
            </a:r>
            <a:endParaRPr sz="45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p7"/>
          <p:cNvSpPr txBox="1"/>
          <p:nvPr/>
        </p:nvSpPr>
        <p:spPr>
          <a:xfrm>
            <a:off x="451089" y="220958"/>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General Portal Settings </a:t>
            </a:r>
            <a:r>
              <a:rPr b="0" i="0" lang="en-US" sz="2800" u="none" cap="none" strike="noStrike">
                <a:solidFill>
                  <a:schemeClr val="dk1"/>
                </a:solidFill>
                <a:latin typeface="Arial"/>
                <a:ea typeface="Arial"/>
                <a:cs typeface="Arial"/>
                <a:sym typeface="Arial"/>
              </a:rPr>
              <a:t>(Account Navigation Options)</a:t>
            </a:r>
            <a:endParaRPr b="0" i="0" sz="1400" u="none" cap="none" strike="noStrike">
              <a:solidFill>
                <a:srgbClr val="000000"/>
              </a:solidFill>
              <a:latin typeface="Arial"/>
              <a:ea typeface="Arial"/>
              <a:cs typeface="Arial"/>
              <a:sym typeface="Arial"/>
            </a:endParaRPr>
          </a:p>
        </p:txBody>
      </p:sp>
      <p:sp>
        <p:nvSpPr>
          <p:cNvPr id="716" name="Google Shape;716;p7"/>
          <p:cNvSpPr txBox="1"/>
          <p:nvPr/>
        </p:nvSpPr>
        <p:spPr>
          <a:xfrm>
            <a:off x="5662389" y="2379330"/>
            <a:ext cx="5750700" cy="23757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chemeClr val="dk1"/>
              </a:buClr>
              <a:buSzPts val="1700"/>
              <a:buFont typeface="Calibri"/>
              <a:buNone/>
            </a:pPr>
            <a:r>
              <a:rPr b="0" i="0" lang="en-US" sz="1700" u="none" cap="none" strike="noStrike">
                <a:solidFill>
                  <a:schemeClr val="dk1"/>
                </a:solidFill>
                <a:latin typeface="Calibri"/>
                <a:ea typeface="Calibri"/>
                <a:cs typeface="Calibri"/>
                <a:sym typeface="Calibri"/>
              </a:rPr>
              <a:t>By clicking on the User Icon, the following options can be selected:</a:t>
            </a:r>
            <a:endParaRPr b="0" i="0" sz="17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700"/>
              <a:buFont typeface="Calibri"/>
              <a:buNone/>
            </a:pPr>
            <a:r>
              <a:t/>
            </a:r>
            <a:endParaRPr b="0" i="0" sz="700" u="none" cap="none" strike="noStrike">
              <a:solidFill>
                <a:schemeClr val="dk1"/>
              </a:solidFill>
              <a:latin typeface="Calibri"/>
              <a:ea typeface="Calibri"/>
              <a:cs typeface="Calibri"/>
              <a:sym typeface="Calibri"/>
            </a:endParaRPr>
          </a:p>
          <a:p>
            <a:pPr indent="-336550" lvl="0" marL="457200" marR="0" rtl="0" algn="just">
              <a:lnSpc>
                <a:spcPct val="115000"/>
              </a:lnSpc>
              <a:spcBef>
                <a:spcPts val="0"/>
              </a:spcBef>
              <a:spcAft>
                <a:spcPts val="0"/>
              </a:spcAft>
              <a:buClr>
                <a:schemeClr val="dk2"/>
              </a:buClr>
              <a:buSzPts val="1700"/>
              <a:buFont typeface="Lato"/>
              <a:buChar char="●"/>
            </a:pPr>
            <a:r>
              <a:rPr b="1" i="0" lang="en-US" sz="1700" u="none" cap="none" strike="noStrike">
                <a:solidFill>
                  <a:schemeClr val="dk2"/>
                </a:solidFill>
                <a:latin typeface="Calibri"/>
                <a:ea typeface="Calibri"/>
                <a:cs typeface="Calibri"/>
                <a:sym typeface="Calibri"/>
              </a:rPr>
              <a:t>Manage Account</a:t>
            </a:r>
            <a:r>
              <a:rPr b="0" i="0" lang="en-US" sz="1700" u="none" cap="none" strike="noStrike">
                <a:solidFill>
                  <a:schemeClr val="dk1"/>
                </a:solidFill>
                <a:latin typeface="Calibri"/>
                <a:ea typeface="Calibri"/>
                <a:cs typeface="Calibri"/>
                <a:sym typeface="Calibri"/>
              </a:rPr>
              <a:t>: Lets members edit certain general settings for their account.</a:t>
            </a:r>
            <a:endParaRPr b="0" i="0" sz="1700" u="none" cap="none" strike="noStrike">
              <a:solidFill>
                <a:schemeClr val="dk1"/>
              </a:solidFill>
              <a:latin typeface="Calibri"/>
              <a:ea typeface="Calibri"/>
              <a:cs typeface="Calibri"/>
              <a:sym typeface="Calibri"/>
            </a:endParaRPr>
          </a:p>
          <a:p>
            <a:pPr indent="-336550" lvl="0" marL="457200" marR="0" rtl="0" algn="just">
              <a:lnSpc>
                <a:spcPct val="115000"/>
              </a:lnSpc>
              <a:spcBef>
                <a:spcPts val="0"/>
              </a:spcBef>
              <a:spcAft>
                <a:spcPts val="0"/>
              </a:spcAft>
              <a:buClr>
                <a:srgbClr val="0F0F0F"/>
              </a:buClr>
              <a:buSzPts val="1700"/>
              <a:buFont typeface="Lato"/>
              <a:buChar char="●"/>
            </a:pPr>
            <a:r>
              <a:rPr b="1" i="0" lang="en-US" sz="1700" u="none" cap="none" strike="noStrike">
                <a:solidFill>
                  <a:srgbClr val="0F0F0F"/>
                </a:solidFill>
                <a:latin typeface="Calibri"/>
                <a:ea typeface="Calibri"/>
                <a:cs typeface="Calibri"/>
                <a:sym typeface="Calibri"/>
              </a:rPr>
              <a:t>Dark Mode</a:t>
            </a:r>
            <a:r>
              <a:rPr b="0" i="0" lang="en-US" sz="1700" u="none" cap="none" strike="noStrike">
                <a:solidFill>
                  <a:schemeClr val="dk1"/>
                </a:solidFill>
                <a:latin typeface="Calibri"/>
                <a:ea typeface="Calibri"/>
                <a:cs typeface="Calibri"/>
                <a:sym typeface="Calibri"/>
              </a:rPr>
              <a:t>: Allows members to switch colors on the sidebar (Dark/Light).</a:t>
            </a:r>
            <a:endParaRPr b="0" i="0" sz="1700" u="none" cap="none" strike="noStrike">
              <a:solidFill>
                <a:schemeClr val="dk1"/>
              </a:solidFill>
              <a:latin typeface="Calibri"/>
              <a:ea typeface="Calibri"/>
              <a:cs typeface="Calibri"/>
              <a:sym typeface="Calibri"/>
            </a:endParaRPr>
          </a:p>
          <a:p>
            <a:pPr indent="-336550" lvl="0" marL="457200" marR="0" rtl="0" algn="just">
              <a:lnSpc>
                <a:spcPct val="115000"/>
              </a:lnSpc>
              <a:spcBef>
                <a:spcPts val="0"/>
              </a:spcBef>
              <a:spcAft>
                <a:spcPts val="0"/>
              </a:spcAft>
              <a:buClr>
                <a:schemeClr val="accent3"/>
              </a:buClr>
              <a:buSzPts val="1700"/>
              <a:buFont typeface="Lato"/>
              <a:buChar char="●"/>
            </a:pPr>
            <a:r>
              <a:rPr b="1" i="0" lang="en-US" sz="1700" u="none" cap="none" strike="noStrike">
                <a:solidFill>
                  <a:schemeClr val="accent3"/>
                </a:solidFill>
                <a:latin typeface="Calibri"/>
                <a:ea typeface="Calibri"/>
                <a:cs typeface="Calibri"/>
                <a:sym typeface="Calibri"/>
              </a:rPr>
              <a:t>Log Out:</a:t>
            </a:r>
            <a:r>
              <a:rPr b="0" i="0" lang="en-US" sz="1700" u="none" cap="none" strike="noStrike">
                <a:solidFill>
                  <a:schemeClr val="dk1"/>
                </a:solidFill>
                <a:latin typeface="Calibri"/>
                <a:ea typeface="Calibri"/>
                <a:cs typeface="Calibri"/>
                <a:sym typeface="Calibri"/>
              </a:rPr>
              <a:t> Allows members to sign out of the account.</a:t>
            </a:r>
            <a:endParaRPr b="0" i="0" sz="1700" u="none" cap="none" strike="noStrike">
              <a:solidFill>
                <a:schemeClr val="dk1"/>
              </a:solidFill>
              <a:latin typeface="Calibri"/>
              <a:ea typeface="Calibri"/>
              <a:cs typeface="Calibri"/>
              <a:sym typeface="Calibri"/>
            </a:endParaRPr>
          </a:p>
        </p:txBody>
      </p:sp>
      <p:grpSp>
        <p:nvGrpSpPr>
          <p:cNvPr id="717" name="Google Shape;717;p7"/>
          <p:cNvGrpSpPr/>
          <p:nvPr/>
        </p:nvGrpSpPr>
        <p:grpSpPr>
          <a:xfrm>
            <a:off x="1001325" y="2019300"/>
            <a:ext cx="4124325" cy="2971808"/>
            <a:chOff x="1001325" y="2019300"/>
            <a:chExt cx="4124325" cy="2971808"/>
          </a:xfrm>
        </p:grpSpPr>
        <p:grpSp>
          <p:nvGrpSpPr>
            <p:cNvPr id="718" name="Google Shape;718;p7"/>
            <p:cNvGrpSpPr/>
            <p:nvPr/>
          </p:nvGrpSpPr>
          <p:grpSpPr>
            <a:xfrm>
              <a:off x="1001325" y="2019300"/>
              <a:ext cx="4124325" cy="2971808"/>
              <a:chOff x="1001325" y="2019300"/>
              <a:chExt cx="4124325" cy="2971808"/>
            </a:xfrm>
          </p:grpSpPr>
          <p:grpSp>
            <p:nvGrpSpPr>
              <p:cNvPr id="719" name="Google Shape;719;p7"/>
              <p:cNvGrpSpPr/>
              <p:nvPr/>
            </p:nvGrpSpPr>
            <p:grpSpPr>
              <a:xfrm>
                <a:off x="1001325" y="2019300"/>
                <a:ext cx="4124325" cy="2971808"/>
                <a:chOff x="1001325" y="2019300"/>
                <a:chExt cx="4124325" cy="2971808"/>
              </a:xfrm>
            </p:grpSpPr>
            <p:grpSp>
              <p:nvGrpSpPr>
                <p:cNvPr id="720" name="Google Shape;720;p7"/>
                <p:cNvGrpSpPr/>
                <p:nvPr/>
              </p:nvGrpSpPr>
              <p:grpSpPr>
                <a:xfrm>
                  <a:off x="1001325" y="2019300"/>
                  <a:ext cx="4124325" cy="2971808"/>
                  <a:chOff x="1001325" y="2019300"/>
                  <a:chExt cx="4124325" cy="2971808"/>
                </a:xfrm>
              </p:grpSpPr>
              <p:grpSp>
                <p:nvGrpSpPr>
                  <p:cNvPr id="721" name="Google Shape;721;p7"/>
                  <p:cNvGrpSpPr/>
                  <p:nvPr/>
                </p:nvGrpSpPr>
                <p:grpSpPr>
                  <a:xfrm>
                    <a:off x="1001325" y="2019300"/>
                    <a:ext cx="4124325" cy="2971808"/>
                    <a:chOff x="1001325" y="2019300"/>
                    <a:chExt cx="4124325" cy="2971808"/>
                  </a:xfrm>
                </p:grpSpPr>
                <p:grpSp>
                  <p:nvGrpSpPr>
                    <p:cNvPr id="722" name="Google Shape;722;p7"/>
                    <p:cNvGrpSpPr/>
                    <p:nvPr/>
                  </p:nvGrpSpPr>
                  <p:grpSpPr>
                    <a:xfrm>
                      <a:off x="1001325" y="2019300"/>
                      <a:ext cx="4124325" cy="2971808"/>
                      <a:chOff x="1001325" y="2019300"/>
                      <a:chExt cx="4124325" cy="2971808"/>
                    </a:xfrm>
                  </p:grpSpPr>
                  <p:grpSp>
                    <p:nvGrpSpPr>
                      <p:cNvPr id="723" name="Google Shape;723;p7"/>
                      <p:cNvGrpSpPr/>
                      <p:nvPr/>
                    </p:nvGrpSpPr>
                    <p:grpSpPr>
                      <a:xfrm>
                        <a:off x="1001325" y="2019308"/>
                        <a:ext cx="4124325" cy="2971800"/>
                        <a:chOff x="1001325" y="2019308"/>
                        <a:chExt cx="4124325" cy="2971800"/>
                      </a:xfrm>
                    </p:grpSpPr>
                    <p:pic>
                      <p:nvPicPr>
                        <p:cNvPr id="724" name="Google Shape;724;p7"/>
                        <p:cNvPicPr preferRelativeResize="0"/>
                        <p:nvPr/>
                      </p:nvPicPr>
                      <p:blipFill rotWithShape="1">
                        <a:blip r:embed="rId3">
                          <a:alphaModFix/>
                        </a:blip>
                        <a:srcRect b="0" l="0" r="0" t="0"/>
                        <a:stretch/>
                      </p:blipFill>
                      <p:spPr>
                        <a:xfrm>
                          <a:off x="1001325" y="2019308"/>
                          <a:ext cx="4124325" cy="2971800"/>
                        </a:xfrm>
                        <a:prstGeom prst="rect">
                          <a:avLst/>
                        </a:prstGeom>
                        <a:noFill/>
                        <a:ln cap="flat" cmpd="sng" w="9525">
                          <a:solidFill>
                            <a:srgbClr val="999999"/>
                          </a:solidFill>
                          <a:prstDash val="solid"/>
                          <a:round/>
                          <a:headEnd len="sm" w="sm" type="none"/>
                          <a:tailEnd len="sm" w="sm" type="none"/>
                        </a:ln>
                      </p:spPr>
                    </p:pic>
                    <p:sp>
                      <p:nvSpPr>
                        <p:cNvPr id="725" name="Google Shape;725;p7"/>
                        <p:cNvSpPr/>
                        <p:nvPr/>
                      </p:nvSpPr>
                      <p:spPr>
                        <a:xfrm>
                          <a:off x="1103400" y="2112175"/>
                          <a:ext cx="441900" cy="5091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726" name="Google Shape;726;p7"/>
                      <p:cNvPicPr preferRelativeResize="0"/>
                      <p:nvPr/>
                    </p:nvPicPr>
                    <p:blipFill rotWithShape="1">
                      <a:blip r:embed="rId4">
                        <a:alphaModFix/>
                      </a:blip>
                      <a:srcRect b="0" l="0" r="0" t="0"/>
                      <a:stretch/>
                    </p:blipFill>
                    <p:spPr>
                      <a:xfrm>
                        <a:off x="1023725" y="2019300"/>
                        <a:ext cx="593375" cy="2337900"/>
                      </a:xfrm>
                      <a:prstGeom prst="rect">
                        <a:avLst/>
                      </a:prstGeom>
                      <a:noFill/>
                      <a:ln>
                        <a:noFill/>
                      </a:ln>
                    </p:spPr>
                  </p:pic>
                </p:grpSp>
                <p:sp>
                  <p:nvSpPr>
                    <p:cNvPr id="727" name="Google Shape;727;p7"/>
                    <p:cNvSpPr/>
                    <p:nvPr/>
                  </p:nvSpPr>
                  <p:spPr>
                    <a:xfrm>
                      <a:off x="1216025" y="3912425"/>
                      <a:ext cx="255300" cy="352200"/>
                    </a:xfrm>
                    <a:prstGeom prst="rect">
                      <a:avLst/>
                    </a:prstGeom>
                    <a:solidFill>
                      <a:srgbClr val="4242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728" name="Google Shape;728;p7"/>
                  <p:cNvPicPr preferRelativeResize="0"/>
                  <p:nvPr/>
                </p:nvPicPr>
                <p:blipFill rotWithShape="1">
                  <a:blip r:embed="rId5">
                    <a:alphaModFix/>
                  </a:blip>
                  <a:srcRect b="52024" l="0" r="0" t="6805"/>
                  <a:stretch/>
                </p:blipFill>
                <p:spPr>
                  <a:xfrm>
                    <a:off x="1042200" y="3351350"/>
                    <a:ext cx="578050" cy="670250"/>
                  </a:xfrm>
                  <a:prstGeom prst="rect">
                    <a:avLst/>
                  </a:prstGeom>
                  <a:noFill/>
                  <a:ln>
                    <a:noFill/>
                  </a:ln>
                </p:spPr>
              </p:pic>
            </p:grpSp>
            <p:grpSp>
              <p:nvGrpSpPr>
                <p:cNvPr id="729" name="Google Shape;729;p7"/>
                <p:cNvGrpSpPr/>
                <p:nvPr/>
              </p:nvGrpSpPr>
              <p:grpSpPr>
                <a:xfrm>
                  <a:off x="1041889" y="2741385"/>
                  <a:ext cx="565831" cy="1564001"/>
                  <a:chOff x="5638800" y="1314450"/>
                  <a:chExt cx="914400" cy="2528700"/>
                </a:xfrm>
              </p:grpSpPr>
              <p:pic>
                <p:nvPicPr>
                  <p:cNvPr id="730" name="Google Shape;730;p7"/>
                  <p:cNvPicPr preferRelativeResize="0"/>
                  <p:nvPr/>
                </p:nvPicPr>
                <p:blipFill rotWithShape="1">
                  <a:blip r:embed="rId6">
                    <a:alphaModFix/>
                  </a:blip>
                  <a:srcRect b="59275" l="0" r="0" t="0"/>
                  <a:stretch/>
                </p:blipFill>
                <p:spPr>
                  <a:xfrm>
                    <a:off x="5638800" y="1314450"/>
                    <a:ext cx="914400" cy="1722275"/>
                  </a:xfrm>
                  <a:prstGeom prst="rect">
                    <a:avLst/>
                  </a:prstGeom>
                  <a:noFill/>
                  <a:ln>
                    <a:noFill/>
                  </a:ln>
                </p:spPr>
              </p:pic>
              <p:pic>
                <p:nvPicPr>
                  <p:cNvPr id="731" name="Google Shape;731;p7"/>
                  <p:cNvPicPr preferRelativeResize="0"/>
                  <p:nvPr/>
                </p:nvPicPr>
                <p:blipFill rotWithShape="1">
                  <a:blip r:embed="rId6">
                    <a:alphaModFix/>
                  </a:blip>
                  <a:srcRect b="0" l="0" r="0" t="80414"/>
                  <a:stretch/>
                </p:blipFill>
                <p:spPr>
                  <a:xfrm>
                    <a:off x="5638800" y="3014850"/>
                    <a:ext cx="914400" cy="828300"/>
                  </a:xfrm>
                  <a:prstGeom prst="rect">
                    <a:avLst/>
                  </a:prstGeom>
                  <a:noFill/>
                  <a:ln>
                    <a:noFill/>
                  </a:ln>
                </p:spPr>
              </p:pic>
            </p:grpSp>
          </p:grpSp>
          <p:pic>
            <p:nvPicPr>
              <p:cNvPr id="732" name="Google Shape;732;p7"/>
              <p:cNvPicPr preferRelativeResize="0"/>
              <p:nvPr/>
            </p:nvPicPr>
            <p:blipFill rotWithShape="1">
              <a:blip r:embed="rId7">
                <a:alphaModFix/>
              </a:blip>
              <a:srcRect b="0" l="0" r="0" t="0"/>
              <a:stretch/>
            </p:blipFill>
            <p:spPr>
              <a:xfrm>
                <a:off x="1140425" y="3367628"/>
                <a:ext cx="399571" cy="1387400"/>
              </a:xfrm>
              <a:prstGeom prst="rect">
                <a:avLst/>
              </a:prstGeom>
              <a:noFill/>
              <a:ln>
                <a:noFill/>
              </a:ln>
            </p:spPr>
          </p:pic>
        </p:grpSp>
        <p:pic>
          <p:nvPicPr>
            <p:cNvPr id="733" name="Google Shape;733;p7"/>
            <p:cNvPicPr preferRelativeResize="0"/>
            <p:nvPr/>
          </p:nvPicPr>
          <p:blipFill rotWithShape="1">
            <a:blip r:embed="rId8">
              <a:alphaModFix/>
            </a:blip>
            <a:srcRect b="0" l="0" r="0" t="0"/>
            <a:stretch/>
          </p:blipFill>
          <p:spPr>
            <a:xfrm>
              <a:off x="1047000" y="2761501"/>
              <a:ext cx="570200" cy="2129525"/>
            </a:xfrm>
            <a:prstGeom prst="rect">
              <a:avLst/>
            </a:prstGeom>
            <a:noFill/>
            <a:ln>
              <a:noFill/>
            </a:ln>
          </p:spPr>
        </p:pic>
      </p:gr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2" name="Shape 1692"/>
        <p:cNvGrpSpPr/>
        <p:nvPr/>
      </p:nvGrpSpPr>
      <p:grpSpPr>
        <a:xfrm>
          <a:off x="0" y="0"/>
          <a:ext cx="0" cy="0"/>
          <a:chOff x="0" y="0"/>
          <a:chExt cx="0" cy="0"/>
        </a:xfrm>
      </p:grpSpPr>
      <p:sp>
        <p:nvSpPr>
          <p:cNvPr id="1693" name="Google Shape;1693;p70"/>
          <p:cNvSpPr txBox="1"/>
          <p:nvPr>
            <p:ph type="title"/>
          </p:nvPr>
        </p:nvSpPr>
        <p:spPr>
          <a:xfrm>
            <a:off x="2571750" y="2392450"/>
            <a:ext cx="7048500" cy="113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800"/>
              <a:buFont typeface="Quattrocento Sans"/>
              <a:buNone/>
            </a:pPr>
            <a:r>
              <a:rPr lang="en-US" sz="4000">
                <a:latin typeface="Verdana"/>
                <a:ea typeface="Verdana"/>
                <a:cs typeface="Verdana"/>
                <a:sym typeface="Verdana"/>
              </a:rPr>
              <a:t>IP Phones</a:t>
            </a:r>
            <a:endParaRPr sz="4000">
              <a:latin typeface="Verdana"/>
              <a:ea typeface="Verdana"/>
              <a:cs typeface="Verdana"/>
              <a:sym typeface="Verdana"/>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8" name="Shape 1698"/>
        <p:cNvGrpSpPr/>
        <p:nvPr/>
      </p:nvGrpSpPr>
      <p:grpSpPr>
        <a:xfrm>
          <a:off x="0" y="0"/>
          <a:ext cx="0" cy="0"/>
          <a:chOff x="0" y="0"/>
          <a:chExt cx="0" cy="0"/>
        </a:xfrm>
      </p:grpSpPr>
      <p:sp>
        <p:nvSpPr>
          <p:cNvPr id="1699" name="Google Shape;1699;p71"/>
          <p:cNvSpPr txBox="1"/>
          <p:nvPr/>
        </p:nvSpPr>
        <p:spPr>
          <a:xfrm>
            <a:off x="829656" y="1141363"/>
            <a:ext cx="10532700" cy="2552700"/>
          </a:xfrm>
          <a:prstGeom prst="rect">
            <a:avLst/>
          </a:prstGeom>
          <a:noFill/>
          <a:ln>
            <a:noFill/>
          </a:ln>
        </p:spPr>
        <p:txBody>
          <a:bodyPr anchorCtr="0" anchor="t" bIns="91425" lIns="91425" spcFirstLastPara="1" rIns="91425" wrap="square" tIns="91425">
            <a:spAutoFit/>
          </a:bodyPr>
          <a:lstStyle/>
          <a:p>
            <a:pPr indent="-279400" lvl="0" marL="457200" marR="0" rtl="0" algn="just">
              <a:lnSpc>
                <a:spcPct val="115000"/>
              </a:lnSpc>
              <a:spcBef>
                <a:spcPts val="0"/>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This feature helps users to be notified that another caller is trying to get through their line while they are currently engaged on a call.</a:t>
            </a:r>
            <a:endParaRPr b="0" i="0" sz="1700" u="none" cap="none" strike="noStrike">
              <a:solidFill>
                <a:schemeClr val="dk1"/>
              </a:solidFill>
              <a:latin typeface="Calibri"/>
              <a:ea typeface="Calibri"/>
              <a:cs typeface="Calibri"/>
              <a:sym typeface="Calibri"/>
            </a:endParaRPr>
          </a:p>
          <a:p>
            <a:pPr indent="-279400" lvl="0" marL="457200" marR="0" rtl="0" algn="just">
              <a:lnSpc>
                <a:spcPct val="115000"/>
              </a:lnSpc>
              <a:spcBef>
                <a:spcPts val="0"/>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Users are able to choose whether to accept/reject the new call or keep talking on the line.</a:t>
            </a:r>
            <a:endParaRPr b="0" i="0" sz="1700" u="none" cap="none" strike="noStrike">
              <a:solidFill>
                <a:schemeClr val="dk1"/>
              </a:solidFill>
              <a:latin typeface="Calibri"/>
              <a:ea typeface="Calibri"/>
              <a:cs typeface="Calibri"/>
              <a:sym typeface="Calibri"/>
            </a:endParaRPr>
          </a:p>
          <a:p>
            <a:pPr indent="-279400" lvl="0" marL="457200" marR="0" rtl="0" algn="just">
              <a:lnSpc>
                <a:spcPct val="115000"/>
              </a:lnSpc>
              <a:spcBef>
                <a:spcPts val="0"/>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Applicable devices (any devices support Call Waiting):</a:t>
            </a:r>
            <a:endParaRPr b="0" i="0" sz="1700" u="none" cap="none" strike="noStrike">
              <a:solidFill>
                <a:schemeClr val="dk1"/>
              </a:solidFill>
              <a:latin typeface="Calibri"/>
              <a:ea typeface="Calibri"/>
              <a:cs typeface="Calibri"/>
              <a:sym typeface="Calibri"/>
            </a:endParaRPr>
          </a:p>
          <a:p>
            <a:pPr indent="-336550" lvl="1" marL="914400" marR="0" rtl="0" algn="just">
              <a:lnSpc>
                <a:spcPct val="115000"/>
              </a:lnSpc>
              <a:spcBef>
                <a:spcPts val="0"/>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Example:</a:t>
            </a:r>
            <a:endParaRPr b="0" i="0" sz="1700" u="none" cap="none" strike="noStrike">
              <a:solidFill>
                <a:schemeClr val="dk1"/>
              </a:solidFill>
              <a:latin typeface="Calibri"/>
              <a:ea typeface="Calibri"/>
              <a:cs typeface="Calibri"/>
              <a:sym typeface="Calibri"/>
            </a:endParaRPr>
          </a:p>
          <a:p>
            <a:pPr indent="-336550" lvl="2" marL="1371600" marR="0" rtl="0" algn="just">
              <a:lnSpc>
                <a:spcPct val="115000"/>
              </a:lnSpc>
              <a:spcBef>
                <a:spcPts val="0"/>
              </a:spcBef>
              <a:spcAft>
                <a:spcPts val="0"/>
              </a:spcAft>
              <a:buClr>
                <a:schemeClr val="dk1"/>
              </a:buClr>
              <a:buSzPts val="1700"/>
              <a:buFont typeface="Arial"/>
              <a:buChar char="■"/>
            </a:pPr>
            <a:r>
              <a:rPr b="1" i="0" lang="en-US" sz="1700" u="none" cap="none" strike="noStrike">
                <a:solidFill>
                  <a:schemeClr val="dk1"/>
                </a:solidFill>
                <a:latin typeface="Calibri"/>
                <a:ea typeface="Calibri"/>
                <a:cs typeface="Calibri"/>
                <a:sym typeface="Calibri"/>
              </a:rPr>
              <a:t>Yealink</a:t>
            </a:r>
            <a:r>
              <a:rPr b="0" i="0" lang="en-US" sz="1700" u="none" cap="none" strike="noStrike">
                <a:solidFill>
                  <a:schemeClr val="dk1"/>
                </a:solidFill>
                <a:latin typeface="Calibri"/>
                <a:ea typeface="Calibri"/>
                <a:cs typeface="Calibri"/>
                <a:sym typeface="Calibri"/>
              </a:rPr>
              <a:t> (T19P,  T19P E2, T20P, T21P, T21P E2, T22P, T23G, T26P, T27P, T27G, T28P, T29G, T32G, T38G, T40P, T41P, T42G, T46G, T48G)</a:t>
            </a:r>
            <a:endParaRPr b="0" i="0" sz="1700" u="none" cap="none" strike="noStrike">
              <a:solidFill>
                <a:schemeClr val="dk1"/>
              </a:solidFill>
              <a:latin typeface="Calibri"/>
              <a:ea typeface="Calibri"/>
              <a:cs typeface="Calibri"/>
              <a:sym typeface="Calibri"/>
            </a:endParaRPr>
          </a:p>
          <a:p>
            <a:pPr indent="-336550" lvl="2" marL="1371600" marR="0" rtl="0" algn="just">
              <a:lnSpc>
                <a:spcPct val="115000"/>
              </a:lnSpc>
              <a:spcBef>
                <a:spcPts val="0"/>
              </a:spcBef>
              <a:spcAft>
                <a:spcPts val="0"/>
              </a:spcAft>
              <a:buClr>
                <a:schemeClr val="dk1"/>
              </a:buClr>
              <a:buSzPts val="1700"/>
              <a:buFont typeface="Calibri"/>
              <a:buChar char="■"/>
            </a:pPr>
            <a:r>
              <a:rPr b="1" i="0" lang="en-US" sz="1700" u="none" cap="none" strike="noStrike">
                <a:solidFill>
                  <a:schemeClr val="dk1"/>
                </a:solidFill>
                <a:latin typeface="Calibri"/>
                <a:ea typeface="Calibri"/>
                <a:cs typeface="Calibri"/>
                <a:sym typeface="Calibri"/>
              </a:rPr>
              <a:t>Fanvil</a:t>
            </a:r>
            <a:endParaRPr b="0" i="0" sz="1700" u="none" cap="none" strike="noStrike">
              <a:solidFill>
                <a:schemeClr val="dk1"/>
              </a:solidFill>
              <a:latin typeface="Calibri"/>
              <a:ea typeface="Calibri"/>
              <a:cs typeface="Calibri"/>
              <a:sym typeface="Calibri"/>
            </a:endParaRPr>
          </a:p>
        </p:txBody>
      </p:sp>
      <p:sp>
        <p:nvSpPr>
          <p:cNvPr id="1700" name="Google Shape;1700;p71"/>
          <p:cNvSpPr txBox="1"/>
          <p:nvPr/>
        </p:nvSpPr>
        <p:spPr>
          <a:xfrm>
            <a:off x="511343" y="344386"/>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IP Phone </a:t>
            </a:r>
            <a:r>
              <a:rPr b="0" i="0" lang="en-US" sz="2800" u="none" cap="none" strike="noStrike">
                <a:solidFill>
                  <a:schemeClr val="dk1"/>
                </a:solidFill>
                <a:latin typeface="Arial"/>
                <a:ea typeface="Arial"/>
                <a:cs typeface="Arial"/>
                <a:sym typeface="Arial"/>
              </a:rPr>
              <a:t>(Call Waiting)</a:t>
            </a:r>
            <a:endParaRPr b="0" i="0" sz="1400" u="none" cap="none" strike="noStrike">
              <a:solidFill>
                <a:srgbClr val="000000"/>
              </a:solidFill>
              <a:latin typeface="Arial"/>
              <a:ea typeface="Arial"/>
              <a:cs typeface="Arial"/>
              <a:sym typeface="Arial"/>
            </a:endParaRPr>
          </a:p>
        </p:txBody>
      </p:sp>
      <p:pic>
        <p:nvPicPr>
          <p:cNvPr id="1701" name="Google Shape;1701;p71"/>
          <p:cNvPicPr preferRelativeResize="0"/>
          <p:nvPr/>
        </p:nvPicPr>
        <p:blipFill rotWithShape="1">
          <a:blip r:embed="rId3">
            <a:alphaModFix/>
          </a:blip>
          <a:srcRect b="13189" l="0" r="0" t="13003"/>
          <a:stretch/>
        </p:blipFill>
        <p:spPr>
          <a:xfrm>
            <a:off x="1444458" y="3713355"/>
            <a:ext cx="3951025" cy="2916101"/>
          </a:xfrm>
          <a:prstGeom prst="rect">
            <a:avLst/>
          </a:prstGeom>
          <a:noFill/>
          <a:ln>
            <a:noFill/>
          </a:ln>
        </p:spPr>
      </p:pic>
      <p:pic>
        <p:nvPicPr>
          <p:cNvPr id="1702" name="Google Shape;1702;p71"/>
          <p:cNvPicPr preferRelativeResize="0"/>
          <p:nvPr/>
        </p:nvPicPr>
        <p:blipFill rotWithShape="1">
          <a:blip r:embed="rId4">
            <a:alphaModFix/>
          </a:blip>
          <a:srcRect b="12895" l="2017" r="0" t="13280"/>
          <a:stretch/>
        </p:blipFill>
        <p:spPr>
          <a:xfrm>
            <a:off x="6877200" y="3713350"/>
            <a:ext cx="3870351" cy="2916099"/>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7" name="Shape 1707"/>
        <p:cNvGrpSpPr/>
        <p:nvPr/>
      </p:nvGrpSpPr>
      <p:grpSpPr>
        <a:xfrm>
          <a:off x="0" y="0"/>
          <a:ext cx="0" cy="0"/>
          <a:chOff x="0" y="0"/>
          <a:chExt cx="0" cy="0"/>
        </a:xfrm>
      </p:grpSpPr>
      <p:sp>
        <p:nvSpPr>
          <p:cNvPr id="1708" name="Google Shape;1708;p72"/>
          <p:cNvSpPr txBox="1"/>
          <p:nvPr/>
        </p:nvSpPr>
        <p:spPr>
          <a:xfrm>
            <a:off x="511343" y="344386"/>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IP Phone </a:t>
            </a:r>
            <a:r>
              <a:rPr b="0" i="0" lang="en-US" sz="2800" u="none" cap="none" strike="noStrike">
                <a:solidFill>
                  <a:schemeClr val="dk1"/>
                </a:solidFill>
                <a:latin typeface="Arial"/>
                <a:ea typeface="Arial"/>
                <a:cs typeface="Arial"/>
                <a:sym typeface="Arial"/>
              </a:rPr>
              <a:t>(Call Waiting)</a:t>
            </a:r>
            <a:endParaRPr b="0" i="0" sz="1400" u="none" cap="none" strike="noStrike">
              <a:solidFill>
                <a:srgbClr val="000000"/>
              </a:solidFill>
              <a:latin typeface="Arial"/>
              <a:ea typeface="Arial"/>
              <a:cs typeface="Arial"/>
              <a:sym typeface="Arial"/>
            </a:endParaRPr>
          </a:p>
        </p:txBody>
      </p:sp>
      <p:sp>
        <p:nvSpPr>
          <p:cNvPr id="1709" name="Google Shape;1709;p72"/>
          <p:cNvSpPr txBox="1"/>
          <p:nvPr/>
        </p:nvSpPr>
        <p:spPr>
          <a:xfrm>
            <a:off x="801906" y="1517113"/>
            <a:ext cx="5984400" cy="3154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700"/>
              <a:buFont typeface="Arial"/>
              <a:buNone/>
            </a:pPr>
            <a:r>
              <a:rPr b="1" i="0" lang="en-US" sz="1700" u="none" cap="none" strike="noStrike">
                <a:solidFill>
                  <a:srgbClr val="3D6D91"/>
                </a:solidFill>
                <a:latin typeface="Calibri"/>
                <a:ea typeface="Calibri"/>
                <a:cs typeface="Calibri"/>
                <a:sym typeface="Calibri"/>
              </a:rPr>
              <a:t>Yealink IP Phone</a:t>
            </a:r>
            <a:endParaRPr b="1" i="0" sz="1700" u="none" cap="none" strike="noStrike">
              <a:solidFill>
                <a:srgbClr val="3D6D9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rgbClr val="0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700"/>
              <a:buFont typeface="Arial"/>
              <a:buNone/>
            </a:pPr>
            <a:r>
              <a:rPr b="0" i="0" lang="en-US" sz="1700" u="none" cap="none" strike="noStrike">
                <a:solidFill>
                  <a:srgbClr val="000000"/>
                </a:solidFill>
                <a:latin typeface="Calibri"/>
                <a:ea typeface="Calibri"/>
                <a:cs typeface="Calibri"/>
                <a:sym typeface="Calibri"/>
              </a:rPr>
              <a:t>To Enable/Disable Call Waiting from Phone Menu:</a:t>
            </a:r>
            <a:endParaRPr b="0" i="0" sz="1700" u="none" cap="none" strike="noStrike">
              <a:solidFill>
                <a:srgbClr val="000000"/>
              </a:solidFill>
              <a:latin typeface="Calibri"/>
              <a:ea typeface="Calibri"/>
              <a:cs typeface="Calibri"/>
              <a:sym typeface="Calibri"/>
            </a:endParaRPr>
          </a:p>
          <a:p>
            <a:pPr indent="-336550" lvl="0" marL="457200" marR="0" rtl="0" algn="l">
              <a:lnSpc>
                <a:spcPct val="115000"/>
              </a:lnSpc>
              <a:spcBef>
                <a:spcPts val="0"/>
              </a:spcBef>
              <a:spcAft>
                <a:spcPts val="0"/>
              </a:spcAft>
              <a:buClr>
                <a:srgbClr val="000000"/>
              </a:buClr>
              <a:buSzPts val="1700"/>
              <a:buFont typeface="Arial"/>
              <a:buAutoNum type="arabicPeriod"/>
            </a:pPr>
            <a:r>
              <a:rPr b="0" i="0" lang="en-US" sz="1700" u="none" cap="none" strike="noStrike">
                <a:solidFill>
                  <a:srgbClr val="000000"/>
                </a:solidFill>
                <a:latin typeface="Calibri"/>
                <a:ea typeface="Calibri"/>
                <a:cs typeface="Calibri"/>
                <a:sym typeface="Calibri"/>
              </a:rPr>
              <a:t>Press the </a:t>
            </a:r>
            <a:r>
              <a:rPr b="1" i="0" lang="en-US" sz="1700" u="none" cap="none" strike="noStrike">
                <a:solidFill>
                  <a:srgbClr val="000000"/>
                </a:solidFill>
                <a:latin typeface="Calibri"/>
                <a:ea typeface="Calibri"/>
                <a:cs typeface="Calibri"/>
                <a:sym typeface="Calibri"/>
              </a:rPr>
              <a:t>Menu</a:t>
            </a:r>
            <a:r>
              <a:rPr b="0" i="0" lang="en-US" sz="1700" u="none" cap="none" strike="noStrike">
                <a:solidFill>
                  <a:srgbClr val="000000"/>
                </a:solidFill>
                <a:latin typeface="Calibri"/>
                <a:ea typeface="Calibri"/>
                <a:cs typeface="Calibri"/>
                <a:sym typeface="Calibri"/>
              </a:rPr>
              <a:t> softkey</a:t>
            </a:r>
            <a:endParaRPr b="0" i="0" sz="1700" u="none" cap="none" strike="noStrike">
              <a:solidFill>
                <a:srgbClr val="000000"/>
              </a:solidFill>
              <a:latin typeface="Calibri"/>
              <a:ea typeface="Calibri"/>
              <a:cs typeface="Calibri"/>
              <a:sym typeface="Calibri"/>
            </a:endParaRPr>
          </a:p>
          <a:p>
            <a:pPr indent="-336550" lvl="0" marL="457200" marR="0" rtl="0" algn="l">
              <a:lnSpc>
                <a:spcPct val="115000"/>
              </a:lnSpc>
              <a:spcBef>
                <a:spcPts val="0"/>
              </a:spcBef>
              <a:spcAft>
                <a:spcPts val="0"/>
              </a:spcAft>
              <a:buClr>
                <a:srgbClr val="000000"/>
              </a:buClr>
              <a:buSzPts val="1700"/>
              <a:buFont typeface="Arial"/>
              <a:buAutoNum type="arabicPeriod"/>
            </a:pPr>
            <a:r>
              <a:rPr b="0" i="0" lang="en-US" sz="1700" u="none" cap="none" strike="noStrike">
                <a:solidFill>
                  <a:srgbClr val="000000"/>
                </a:solidFill>
                <a:latin typeface="Calibri"/>
                <a:ea typeface="Calibri"/>
                <a:cs typeface="Calibri"/>
                <a:sym typeface="Calibri"/>
              </a:rPr>
              <a:t>Press </a:t>
            </a:r>
            <a:r>
              <a:rPr b="1" i="0" lang="en-US" sz="1700" u="none" cap="none" strike="noStrike">
                <a:solidFill>
                  <a:srgbClr val="000000"/>
                </a:solidFill>
                <a:latin typeface="Calibri"/>
                <a:ea typeface="Calibri"/>
                <a:cs typeface="Calibri"/>
                <a:sym typeface="Calibri"/>
              </a:rPr>
              <a:t>2</a:t>
            </a:r>
            <a:r>
              <a:rPr b="0" i="0" lang="en-US" sz="1700" u="none" cap="none" strike="noStrike">
                <a:solidFill>
                  <a:srgbClr val="000000"/>
                </a:solidFill>
                <a:latin typeface="Calibri"/>
                <a:ea typeface="Calibri"/>
                <a:cs typeface="Calibri"/>
                <a:sym typeface="Calibri"/>
              </a:rPr>
              <a:t> </a:t>
            </a:r>
            <a:r>
              <a:rPr b="1" i="0" lang="en-US" sz="1700" u="none" cap="none" strike="noStrike">
                <a:solidFill>
                  <a:srgbClr val="000000"/>
                </a:solidFill>
                <a:latin typeface="Calibri"/>
                <a:ea typeface="Calibri"/>
                <a:cs typeface="Calibri"/>
                <a:sym typeface="Calibri"/>
              </a:rPr>
              <a:t>for Features</a:t>
            </a:r>
            <a:endParaRPr b="1" i="0" sz="1700" u="none" cap="none" strike="noStrike">
              <a:solidFill>
                <a:srgbClr val="000000"/>
              </a:solidFill>
              <a:latin typeface="Calibri"/>
              <a:ea typeface="Calibri"/>
              <a:cs typeface="Calibri"/>
              <a:sym typeface="Calibri"/>
            </a:endParaRPr>
          </a:p>
          <a:p>
            <a:pPr indent="-336550" lvl="0" marL="457200" marR="0" rtl="0" algn="l">
              <a:lnSpc>
                <a:spcPct val="115000"/>
              </a:lnSpc>
              <a:spcBef>
                <a:spcPts val="0"/>
              </a:spcBef>
              <a:spcAft>
                <a:spcPts val="0"/>
              </a:spcAft>
              <a:buClr>
                <a:srgbClr val="000000"/>
              </a:buClr>
              <a:buSzPts val="1700"/>
              <a:buFont typeface="Arial"/>
              <a:buAutoNum type="arabicPeriod"/>
            </a:pPr>
            <a:r>
              <a:rPr b="0" i="0" lang="en-US" sz="1700" u="none" cap="none" strike="noStrike">
                <a:solidFill>
                  <a:srgbClr val="000000"/>
                </a:solidFill>
                <a:latin typeface="Calibri"/>
                <a:ea typeface="Calibri"/>
                <a:cs typeface="Calibri"/>
                <a:sym typeface="Calibri"/>
              </a:rPr>
              <a:t>Press </a:t>
            </a:r>
            <a:r>
              <a:rPr b="1" i="0" lang="en-US" sz="1700" u="none" cap="none" strike="noStrike">
                <a:solidFill>
                  <a:srgbClr val="000000"/>
                </a:solidFill>
                <a:latin typeface="Calibri"/>
                <a:ea typeface="Calibri"/>
                <a:cs typeface="Calibri"/>
                <a:sym typeface="Calibri"/>
              </a:rPr>
              <a:t>2 for Call Waiting</a:t>
            </a:r>
            <a:endParaRPr b="1" i="0" sz="1700" u="none" cap="none" strike="noStrike">
              <a:solidFill>
                <a:srgbClr val="000000"/>
              </a:solidFill>
              <a:latin typeface="Calibri"/>
              <a:ea typeface="Calibri"/>
              <a:cs typeface="Calibri"/>
              <a:sym typeface="Calibri"/>
            </a:endParaRPr>
          </a:p>
          <a:p>
            <a:pPr indent="-336550" lvl="0" marL="457200" marR="0" rtl="0" algn="l">
              <a:lnSpc>
                <a:spcPct val="115000"/>
              </a:lnSpc>
              <a:spcBef>
                <a:spcPts val="0"/>
              </a:spcBef>
              <a:spcAft>
                <a:spcPts val="0"/>
              </a:spcAft>
              <a:buClr>
                <a:srgbClr val="000000"/>
              </a:buClr>
              <a:buSzPts val="1700"/>
              <a:buFont typeface="Arial"/>
              <a:buAutoNum type="arabicPeriod"/>
            </a:pPr>
            <a:r>
              <a:rPr b="0" i="0" lang="en-US" sz="1700" u="none" cap="none" strike="noStrike">
                <a:solidFill>
                  <a:srgbClr val="000000"/>
                </a:solidFill>
                <a:latin typeface="Calibri"/>
                <a:ea typeface="Calibri"/>
                <a:cs typeface="Calibri"/>
                <a:sym typeface="Calibri"/>
              </a:rPr>
              <a:t>Navigate to highlight </a:t>
            </a:r>
            <a:r>
              <a:rPr b="1" i="0" lang="en-US" sz="1700" u="none" cap="none" strike="noStrike">
                <a:solidFill>
                  <a:srgbClr val="000000"/>
                </a:solidFill>
                <a:latin typeface="Calibri"/>
                <a:ea typeface="Calibri"/>
                <a:cs typeface="Calibri"/>
                <a:sym typeface="Calibri"/>
              </a:rPr>
              <a:t>1. Call Waiting</a:t>
            </a:r>
            <a:r>
              <a:rPr b="0" i="0" lang="en-US" sz="1700" u="none" cap="none" strike="noStrike">
                <a:solidFill>
                  <a:srgbClr val="000000"/>
                </a:solidFill>
                <a:latin typeface="Calibri"/>
                <a:ea typeface="Calibri"/>
                <a:cs typeface="Calibri"/>
                <a:sym typeface="Calibri"/>
              </a:rPr>
              <a:t> and press the left or right arrow to toggle to </a:t>
            </a:r>
            <a:r>
              <a:rPr b="1" i="0" lang="en-US" sz="1700" u="none" cap="none" strike="noStrike">
                <a:solidFill>
                  <a:srgbClr val="000000"/>
                </a:solidFill>
                <a:latin typeface="Calibri"/>
                <a:ea typeface="Calibri"/>
                <a:cs typeface="Calibri"/>
                <a:sym typeface="Calibri"/>
              </a:rPr>
              <a:t>Enable/Disable</a:t>
            </a:r>
            <a:endParaRPr b="1" i="0" sz="1700" u="none" cap="none" strike="noStrike">
              <a:solidFill>
                <a:srgbClr val="000000"/>
              </a:solidFill>
              <a:latin typeface="Calibri"/>
              <a:ea typeface="Calibri"/>
              <a:cs typeface="Calibri"/>
              <a:sym typeface="Calibri"/>
            </a:endParaRPr>
          </a:p>
          <a:p>
            <a:pPr indent="-336550" lvl="0" marL="457200" marR="0" rtl="0" algn="l">
              <a:lnSpc>
                <a:spcPct val="115000"/>
              </a:lnSpc>
              <a:spcBef>
                <a:spcPts val="0"/>
              </a:spcBef>
              <a:spcAft>
                <a:spcPts val="0"/>
              </a:spcAft>
              <a:buClr>
                <a:srgbClr val="000000"/>
              </a:buClr>
              <a:buSzPts val="1700"/>
              <a:buFont typeface="Arial"/>
              <a:buAutoNum type="arabicPeriod"/>
            </a:pPr>
            <a:r>
              <a:rPr b="0" i="0" lang="en-US" sz="1700" u="none" cap="none" strike="noStrike">
                <a:solidFill>
                  <a:srgbClr val="000000"/>
                </a:solidFill>
                <a:latin typeface="Calibri"/>
                <a:ea typeface="Calibri"/>
                <a:cs typeface="Calibri"/>
                <a:sym typeface="Calibri"/>
              </a:rPr>
              <a:t>Press the </a:t>
            </a:r>
            <a:r>
              <a:rPr b="1" i="0" lang="en-US" sz="1700" u="none" cap="none" strike="noStrike">
                <a:solidFill>
                  <a:srgbClr val="000000"/>
                </a:solidFill>
                <a:latin typeface="Calibri"/>
                <a:ea typeface="Calibri"/>
                <a:cs typeface="Calibri"/>
                <a:sym typeface="Calibri"/>
              </a:rPr>
              <a:t>Save</a:t>
            </a:r>
            <a:r>
              <a:rPr b="0" i="0" lang="en-US" sz="1700" u="none" cap="none" strike="noStrike">
                <a:solidFill>
                  <a:srgbClr val="000000"/>
                </a:solidFill>
                <a:latin typeface="Calibri"/>
                <a:ea typeface="Calibri"/>
                <a:cs typeface="Calibri"/>
                <a:sym typeface="Calibri"/>
              </a:rPr>
              <a:t> softkey</a:t>
            </a:r>
            <a:endParaRPr b="0" i="0" sz="1700" u="none" cap="none" strike="noStrike">
              <a:solidFill>
                <a:srgbClr val="000000"/>
              </a:solidFill>
              <a:latin typeface="Calibri"/>
              <a:ea typeface="Calibri"/>
              <a:cs typeface="Calibri"/>
              <a:sym typeface="Calibri"/>
            </a:endParaRPr>
          </a:p>
          <a:p>
            <a:pPr indent="-336550" lvl="0" marL="457200" marR="0" rtl="0" algn="l">
              <a:lnSpc>
                <a:spcPct val="115000"/>
              </a:lnSpc>
              <a:spcBef>
                <a:spcPts val="0"/>
              </a:spcBef>
              <a:spcAft>
                <a:spcPts val="0"/>
              </a:spcAft>
              <a:buClr>
                <a:srgbClr val="000000"/>
              </a:buClr>
              <a:buSzPts val="1700"/>
              <a:buFont typeface="Arial"/>
              <a:buAutoNum type="arabicPeriod"/>
            </a:pPr>
            <a:r>
              <a:rPr b="0" i="0" lang="en-US" sz="1700" u="none" cap="none" strike="noStrike">
                <a:solidFill>
                  <a:srgbClr val="000000"/>
                </a:solidFill>
                <a:latin typeface="Calibri"/>
                <a:ea typeface="Calibri"/>
                <a:cs typeface="Calibri"/>
                <a:sym typeface="Calibri"/>
              </a:rPr>
              <a:t>Press the </a:t>
            </a:r>
            <a:r>
              <a:rPr b="1" i="0" lang="en-US" sz="1700" u="none" cap="none" strike="noStrike">
                <a:solidFill>
                  <a:srgbClr val="000000"/>
                </a:solidFill>
                <a:latin typeface="Calibri"/>
                <a:ea typeface="Calibri"/>
                <a:cs typeface="Calibri"/>
                <a:sym typeface="Calibri"/>
              </a:rPr>
              <a:t>Back</a:t>
            </a:r>
            <a:r>
              <a:rPr b="0" i="0" lang="en-US" sz="1700" u="none" cap="none" strike="noStrike">
                <a:solidFill>
                  <a:srgbClr val="000000"/>
                </a:solidFill>
                <a:latin typeface="Calibri"/>
                <a:ea typeface="Calibri"/>
                <a:cs typeface="Calibri"/>
                <a:sym typeface="Calibri"/>
              </a:rPr>
              <a:t> softkey until you return to the idle screen</a:t>
            </a:r>
            <a:endParaRPr b="0" i="0" sz="1700" u="none" cap="none" strike="noStrike">
              <a:solidFill>
                <a:srgbClr val="000000"/>
              </a:solidFill>
              <a:latin typeface="Calibri"/>
              <a:ea typeface="Calibri"/>
              <a:cs typeface="Calibri"/>
              <a:sym typeface="Calibri"/>
            </a:endParaRPr>
          </a:p>
        </p:txBody>
      </p:sp>
      <p:grpSp>
        <p:nvGrpSpPr>
          <p:cNvPr id="1710" name="Google Shape;1710;p72"/>
          <p:cNvGrpSpPr/>
          <p:nvPr/>
        </p:nvGrpSpPr>
        <p:grpSpPr>
          <a:xfrm>
            <a:off x="6979418" y="1172675"/>
            <a:ext cx="4399076" cy="5211526"/>
            <a:chOff x="7274150" y="775975"/>
            <a:chExt cx="4399076" cy="5211526"/>
          </a:xfrm>
        </p:grpSpPr>
        <p:pic>
          <p:nvPicPr>
            <p:cNvPr id="1711" name="Google Shape;1711;p72"/>
            <p:cNvPicPr preferRelativeResize="0"/>
            <p:nvPr/>
          </p:nvPicPr>
          <p:blipFill rotWithShape="1">
            <a:blip r:embed="rId3">
              <a:alphaModFix/>
            </a:blip>
            <a:srcRect b="0" l="0" r="0" t="0"/>
            <a:stretch/>
          </p:blipFill>
          <p:spPr>
            <a:xfrm>
              <a:off x="7687751" y="775975"/>
              <a:ext cx="3571875" cy="1809750"/>
            </a:xfrm>
            <a:prstGeom prst="rect">
              <a:avLst/>
            </a:prstGeom>
            <a:noFill/>
            <a:ln>
              <a:noFill/>
            </a:ln>
          </p:spPr>
        </p:pic>
        <p:pic>
          <p:nvPicPr>
            <p:cNvPr id="1712" name="Google Shape;1712;p72"/>
            <p:cNvPicPr preferRelativeResize="0"/>
            <p:nvPr/>
          </p:nvPicPr>
          <p:blipFill rotWithShape="1">
            <a:blip r:embed="rId4">
              <a:alphaModFix/>
            </a:blip>
            <a:srcRect b="10512" l="0" r="0" t="9907"/>
            <a:stretch/>
          </p:blipFill>
          <p:spPr>
            <a:xfrm>
              <a:off x="7274150" y="2486575"/>
              <a:ext cx="4399076" cy="3500926"/>
            </a:xfrm>
            <a:prstGeom prst="rect">
              <a:avLst/>
            </a:prstGeom>
            <a:noFill/>
            <a:ln>
              <a:noFill/>
            </a:ln>
          </p:spPr>
        </p:pic>
      </p:gr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7" name="Shape 1717"/>
        <p:cNvGrpSpPr/>
        <p:nvPr/>
      </p:nvGrpSpPr>
      <p:grpSpPr>
        <a:xfrm>
          <a:off x="0" y="0"/>
          <a:ext cx="0" cy="0"/>
          <a:chOff x="0" y="0"/>
          <a:chExt cx="0" cy="0"/>
        </a:xfrm>
      </p:grpSpPr>
      <p:sp>
        <p:nvSpPr>
          <p:cNvPr id="1718" name="Google Shape;1718;p73"/>
          <p:cNvSpPr txBox="1"/>
          <p:nvPr/>
        </p:nvSpPr>
        <p:spPr>
          <a:xfrm>
            <a:off x="511343" y="344386"/>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IP Phone </a:t>
            </a:r>
            <a:r>
              <a:rPr b="0" i="0" lang="en-US" sz="2800" u="none" cap="none" strike="noStrike">
                <a:solidFill>
                  <a:schemeClr val="dk1"/>
                </a:solidFill>
                <a:latin typeface="Arial"/>
                <a:ea typeface="Arial"/>
                <a:cs typeface="Arial"/>
                <a:sym typeface="Arial"/>
              </a:rPr>
              <a:t>(Call Waiting)</a:t>
            </a:r>
            <a:endParaRPr b="0" i="0" sz="1400" u="none" cap="none" strike="noStrike">
              <a:solidFill>
                <a:srgbClr val="000000"/>
              </a:solidFill>
              <a:latin typeface="Arial"/>
              <a:ea typeface="Arial"/>
              <a:cs typeface="Arial"/>
              <a:sym typeface="Arial"/>
            </a:endParaRPr>
          </a:p>
        </p:txBody>
      </p:sp>
      <p:sp>
        <p:nvSpPr>
          <p:cNvPr id="1719" name="Google Shape;1719;p73"/>
          <p:cNvSpPr txBox="1"/>
          <p:nvPr/>
        </p:nvSpPr>
        <p:spPr>
          <a:xfrm>
            <a:off x="895941" y="1356187"/>
            <a:ext cx="5984400" cy="3154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700"/>
              <a:buFont typeface="Arial"/>
              <a:buNone/>
            </a:pPr>
            <a:r>
              <a:rPr b="1" i="0" lang="en-US" sz="1700" u="none" cap="none" strike="noStrike">
                <a:solidFill>
                  <a:srgbClr val="3D6D91"/>
                </a:solidFill>
                <a:latin typeface="Calibri"/>
                <a:ea typeface="Calibri"/>
                <a:cs typeface="Calibri"/>
                <a:sym typeface="Calibri"/>
              </a:rPr>
              <a:t>Fanvil IP Phone</a:t>
            </a:r>
            <a:endParaRPr b="1" i="0" sz="1700" u="none" cap="none" strike="noStrike">
              <a:solidFill>
                <a:srgbClr val="3D6D9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rgbClr val="0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700"/>
              <a:buFont typeface="Arial"/>
              <a:buNone/>
            </a:pPr>
            <a:r>
              <a:rPr b="0" i="0" lang="en-US" sz="1700" u="none" cap="none" strike="noStrike">
                <a:solidFill>
                  <a:srgbClr val="000000"/>
                </a:solidFill>
                <a:latin typeface="Calibri"/>
                <a:ea typeface="Calibri"/>
                <a:cs typeface="Calibri"/>
                <a:sym typeface="Calibri"/>
              </a:rPr>
              <a:t>To Enable/Disable Call Waiting from Phone Menu:</a:t>
            </a:r>
            <a:endParaRPr b="0" i="0" sz="1700" u="none" cap="none" strike="noStrike">
              <a:solidFill>
                <a:srgbClr val="000000"/>
              </a:solidFill>
              <a:latin typeface="Calibri"/>
              <a:ea typeface="Calibri"/>
              <a:cs typeface="Calibri"/>
              <a:sym typeface="Calibri"/>
            </a:endParaRPr>
          </a:p>
          <a:p>
            <a:pPr indent="-336550" lvl="0" marL="457200" marR="0" rtl="0" algn="l">
              <a:lnSpc>
                <a:spcPct val="115000"/>
              </a:lnSpc>
              <a:spcBef>
                <a:spcPts val="0"/>
              </a:spcBef>
              <a:spcAft>
                <a:spcPts val="0"/>
              </a:spcAft>
              <a:buClr>
                <a:srgbClr val="000000"/>
              </a:buClr>
              <a:buSzPts val="1700"/>
              <a:buFont typeface="Arial"/>
              <a:buAutoNum type="arabicPeriod"/>
            </a:pPr>
            <a:r>
              <a:rPr b="0" i="0" lang="en-US" sz="1700" u="none" cap="none" strike="noStrike">
                <a:solidFill>
                  <a:srgbClr val="000000"/>
                </a:solidFill>
                <a:latin typeface="Calibri"/>
                <a:ea typeface="Calibri"/>
                <a:cs typeface="Calibri"/>
                <a:sym typeface="Calibri"/>
              </a:rPr>
              <a:t>Press the </a:t>
            </a:r>
            <a:r>
              <a:rPr b="1" i="0" lang="en-US" sz="1700" u="none" cap="none" strike="noStrike">
                <a:solidFill>
                  <a:srgbClr val="000000"/>
                </a:solidFill>
                <a:latin typeface="Calibri"/>
                <a:ea typeface="Calibri"/>
                <a:cs typeface="Calibri"/>
                <a:sym typeface="Calibri"/>
              </a:rPr>
              <a:t>Menu</a:t>
            </a:r>
            <a:r>
              <a:rPr b="0" i="0" lang="en-US" sz="1700" u="none" cap="none" strike="noStrike">
                <a:solidFill>
                  <a:srgbClr val="000000"/>
                </a:solidFill>
                <a:latin typeface="Calibri"/>
                <a:ea typeface="Calibri"/>
                <a:cs typeface="Calibri"/>
                <a:sym typeface="Calibri"/>
              </a:rPr>
              <a:t> softkey</a:t>
            </a:r>
            <a:endParaRPr b="0" i="0" sz="1700" u="none" cap="none" strike="noStrike">
              <a:solidFill>
                <a:srgbClr val="000000"/>
              </a:solidFill>
              <a:latin typeface="Calibri"/>
              <a:ea typeface="Calibri"/>
              <a:cs typeface="Calibri"/>
              <a:sym typeface="Calibri"/>
            </a:endParaRPr>
          </a:p>
          <a:p>
            <a:pPr indent="-336550" lvl="0" marL="457200" marR="0" rtl="0" algn="l">
              <a:lnSpc>
                <a:spcPct val="115000"/>
              </a:lnSpc>
              <a:spcBef>
                <a:spcPts val="0"/>
              </a:spcBef>
              <a:spcAft>
                <a:spcPts val="0"/>
              </a:spcAft>
              <a:buClr>
                <a:srgbClr val="000000"/>
              </a:buClr>
              <a:buSzPts val="1700"/>
              <a:buFont typeface="Arial"/>
              <a:buAutoNum type="arabicPeriod"/>
            </a:pPr>
            <a:r>
              <a:rPr b="0" i="0" lang="en-US" sz="1700" u="none" cap="none" strike="noStrike">
                <a:solidFill>
                  <a:srgbClr val="000000"/>
                </a:solidFill>
                <a:latin typeface="Calibri"/>
                <a:ea typeface="Calibri"/>
                <a:cs typeface="Calibri"/>
                <a:sym typeface="Calibri"/>
              </a:rPr>
              <a:t>Press </a:t>
            </a:r>
            <a:r>
              <a:rPr b="1" i="0" lang="en-US" sz="1700" u="none" cap="none" strike="noStrike">
                <a:solidFill>
                  <a:srgbClr val="000000"/>
                </a:solidFill>
                <a:latin typeface="Calibri"/>
                <a:ea typeface="Calibri"/>
                <a:cs typeface="Calibri"/>
                <a:sym typeface="Calibri"/>
              </a:rPr>
              <a:t>2</a:t>
            </a:r>
            <a:r>
              <a:rPr b="0" i="0" lang="en-US" sz="1700" u="none" cap="none" strike="noStrike">
                <a:solidFill>
                  <a:srgbClr val="000000"/>
                </a:solidFill>
                <a:latin typeface="Calibri"/>
                <a:ea typeface="Calibri"/>
                <a:cs typeface="Calibri"/>
                <a:sym typeface="Calibri"/>
              </a:rPr>
              <a:t> </a:t>
            </a:r>
            <a:r>
              <a:rPr b="1" i="0" lang="en-US" sz="1700" u="none" cap="none" strike="noStrike">
                <a:solidFill>
                  <a:srgbClr val="000000"/>
                </a:solidFill>
                <a:latin typeface="Calibri"/>
                <a:ea typeface="Calibri"/>
                <a:cs typeface="Calibri"/>
                <a:sym typeface="Calibri"/>
              </a:rPr>
              <a:t>for Features</a:t>
            </a:r>
            <a:endParaRPr b="1" i="0" sz="1700" u="none" cap="none" strike="noStrike">
              <a:solidFill>
                <a:srgbClr val="000000"/>
              </a:solidFill>
              <a:latin typeface="Calibri"/>
              <a:ea typeface="Calibri"/>
              <a:cs typeface="Calibri"/>
              <a:sym typeface="Calibri"/>
            </a:endParaRPr>
          </a:p>
          <a:p>
            <a:pPr indent="-336550" lvl="0" marL="457200" marR="0" rtl="0" algn="l">
              <a:lnSpc>
                <a:spcPct val="115000"/>
              </a:lnSpc>
              <a:spcBef>
                <a:spcPts val="0"/>
              </a:spcBef>
              <a:spcAft>
                <a:spcPts val="0"/>
              </a:spcAft>
              <a:buClr>
                <a:srgbClr val="000000"/>
              </a:buClr>
              <a:buSzPts val="1700"/>
              <a:buFont typeface="Arial"/>
              <a:buAutoNum type="arabicPeriod"/>
            </a:pPr>
            <a:r>
              <a:rPr b="0" i="0" lang="en-US" sz="1700" u="none" cap="none" strike="noStrike">
                <a:solidFill>
                  <a:srgbClr val="000000"/>
                </a:solidFill>
                <a:latin typeface="Calibri"/>
                <a:ea typeface="Calibri"/>
                <a:cs typeface="Calibri"/>
                <a:sym typeface="Calibri"/>
              </a:rPr>
              <a:t>Press </a:t>
            </a:r>
            <a:r>
              <a:rPr b="1" i="0" lang="en-US" sz="1700" u="none" cap="none" strike="noStrike">
                <a:solidFill>
                  <a:srgbClr val="000000"/>
                </a:solidFill>
                <a:latin typeface="Calibri"/>
                <a:ea typeface="Calibri"/>
                <a:cs typeface="Calibri"/>
                <a:sym typeface="Calibri"/>
              </a:rPr>
              <a:t>2 for Call Waiting</a:t>
            </a:r>
            <a:endParaRPr b="1" i="0" sz="1700" u="none" cap="none" strike="noStrike">
              <a:solidFill>
                <a:srgbClr val="000000"/>
              </a:solidFill>
              <a:latin typeface="Calibri"/>
              <a:ea typeface="Calibri"/>
              <a:cs typeface="Calibri"/>
              <a:sym typeface="Calibri"/>
            </a:endParaRPr>
          </a:p>
          <a:p>
            <a:pPr indent="-336550" lvl="0" marL="457200" marR="0" rtl="0" algn="l">
              <a:lnSpc>
                <a:spcPct val="115000"/>
              </a:lnSpc>
              <a:spcBef>
                <a:spcPts val="0"/>
              </a:spcBef>
              <a:spcAft>
                <a:spcPts val="0"/>
              </a:spcAft>
              <a:buClr>
                <a:srgbClr val="000000"/>
              </a:buClr>
              <a:buSzPts val="1700"/>
              <a:buFont typeface="Arial"/>
              <a:buAutoNum type="arabicPeriod"/>
            </a:pPr>
            <a:r>
              <a:rPr b="0" i="0" lang="en-US" sz="1700" u="none" cap="none" strike="noStrike">
                <a:solidFill>
                  <a:srgbClr val="000000"/>
                </a:solidFill>
                <a:latin typeface="Calibri"/>
                <a:ea typeface="Calibri"/>
                <a:cs typeface="Calibri"/>
                <a:sym typeface="Calibri"/>
              </a:rPr>
              <a:t>Navigate to highlight </a:t>
            </a:r>
            <a:r>
              <a:rPr b="1" i="0" lang="en-US" sz="1700" u="none" cap="none" strike="noStrike">
                <a:solidFill>
                  <a:srgbClr val="000000"/>
                </a:solidFill>
                <a:latin typeface="Calibri"/>
                <a:ea typeface="Calibri"/>
                <a:cs typeface="Calibri"/>
                <a:sym typeface="Calibri"/>
              </a:rPr>
              <a:t>1. Call Waiting</a:t>
            </a:r>
            <a:r>
              <a:rPr b="0" i="0" lang="en-US" sz="1700" u="none" cap="none" strike="noStrike">
                <a:solidFill>
                  <a:srgbClr val="000000"/>
                </a:solidFill>
                <a:latin typeface="Calibri"/>
                <a:ea typeface="Calibri"/>
                <a:cs typeface="Calibri"/>
                <a:sym typeface="Calibri"/>
              </a:rPr>
              <a:t> and press the left or right arrow to toggle to </a:t>
            </a:r>
            <a:r>
              <a:rPr b="1" i="0" lang="en-US" sz="1700" u="none" cap="none" strike="noStrike">
                <a:solidFill>
                  <a:srgbClr val="000000"/>
                </a:solidFill>
                <a:latin typeface="Calibri"/>
                <a:ea typeface="Calibri"/>
                <a:cs typeface="Calibri"/>
                <a:sym typeface="Calibri"/>
              </a:rPr>
              <a:t>Enable/Disable</a:t>
            </a:r>
            <a:endParaRPr b="1" i="0" sz="1700" u="none" cap="none" strike="noStrike">
              <a:solidFill>
                <a:srgbClr val="000000"/>
              </a:solidFill>
              <a:latin typeface="Calibri"/>
              <a:ea typeface="Calibri"/>
              <a:cs typeface="Calibri"/>
              <a:sym typeface="Calibri"/>
            </a:endParaRPr>
          </a:p>
          <a:p>
            <a:pPr indent="-336550" lvl="0" marL="457200" marR="0" rtl="0" algn="l">
              <a:lnSpc>
                <a:spcPct val="115000"/>
              </a:lnSpc>
              <a:spcBef>
                <a:spcPts val="0"/>
              </a:spcBef>
              <a:spcAft>
                <a:spcPts val="0"/>
              </a:spcAft>
              <a:buClr>
                <a:srgbClr val="000000"/>
              </a:buClr>
              <a:buSzPts val="1700"/>
              <a:buFont typeface="Arial"/>
              <a:buAutoNum type="arabicPeriod"/>
            </a:pPr>
            <a:r>
              <a:rPr b="0" i="0" lang="en-US" sz="1700" u="none" cap="none" strike="noStrike">
                <a:solidFill>
                  <a:srgbClr val="000000"/>
                </a:solidFill>
                <a:latin typeface="Calibri"/>
                <a:ea typeface="Calibri"/>
                <a:cs typeface="Calibri"/>
                <a:sym typeface="Calibri"/>
              </a:rPr>
              <a:t>Press the </a:t>
            </a:r>
            <a:r>
              <a:rPr b="1" i="0" lang="en-US" sz="1700" u="none" cap="none" strike="noStrike">
                <a:solidFill>
                  <a:srgbClr val="000000"/>
                </a:solidFill>
                <a:latin typeface="Calibri"/>
                <a:ea typeface="Calibri"/>
                <a:cs typeface="Calibri"/>
                <a:sym typeface="Calibri"/>
              </a:rPr>
              <a:t>Save</a:t>
            </a:r>
            <a:r>
              <a:rPr b="0" i="0" lang="en-US" sz="1700" u="none" cap="none" strike="noStrike">
                <a:solidFill>
                  <a:srgbClr val="000000"/>
                </a:solidFill>
                <a:latin typeface="Calibri"/>
                <a:ea typeface="Calibri"/>
                <a:cs typeface="Calibri"/>
                <a:sym typeface="Calibri"/>
              </a:rPr>
              <a:t> softkey</a:t>
            </a:r>
            <a:endParaRPr b="0" i="0" sz="1700" u="none" cap="none" strike="noStrike">
              <a:solidFill>
                <a:srgbClr val="000000"/>
              </a:solidFill>
              <a:latin typeface="Calibri"/>
              <a:ea typeface="Calibri"/>
              <a:cs typeface="Calibri"/>
              <a:sym typeface="Calibri"/>
            </a:endParaRPr>
          </a:p>
          <a:p>
            <a:pPr indent="-336550" lvl="0" marL="457200" marR="0" rtl="0" algn="l">
              <a:lnSpc>
                <a:spcPct val="115000"/>
              </a:lnSpc>
              <a:spcBef>
                <a:spcPts val="0"/>
              </a:spcBef>
              <a:spcAft>
                <a:spcPts val="0"/>
              </a:spcAft>
              <a:buClr>
                <a:srgbClr val="000000"/>
              </a:buClr>
              <a:buSzPts val="1700"/>
              <a:buFont typeface="Arial"/>
              <a:buAutoNum type="arabicPeriod"/>
            </a:pPr>
            <a:r>
              <a:rPr b="0" i="0" lang="en-US" sz="1700" u="none" cap="none" strike="noStrike">
                <a:solidFill>
                  <a:srgbClr val="000000"/>
                </a:solidFill>
                <a:latin typeface="Calibri"/>
                <a:ea typeface="Calibri"/>
                <a:cs typeface="Calibri"/>
                <a:sym typeface="Calibri"/>
              </a:rPr>
              <a:t>Press the </a:t>
            </a:r>
            <a:r>
              <a:rPr b="1" i="0" lang="en-US" sz="1700" u="none" cap="none" strike="noStrike">
                <a:solidFill>
                  <a:srgbClr val="000000"/>
                </a:solidFill>
                <a:latin typeface="Calibri"/>
                <a:ea typeface="Calibri"/>
                <a:cs typeface="Calibri"/>
                <a:sym typeface="Calibri"/>
              </a:rPr>
              <a:t>Back</a:t>
            </a:r>
            <a:r>
              <a:rPr b="0" i="0" lang="en-US" sz="1700" u="none" cap="none" strike="noStrike">
                <a:solidFill>
                  <a:srgbClr val="000000"/>
                </a:solidFill>
                <a:latin typeface="Calibri"/>
                <a:ea typeface="Calibri"/>
                <a:cs typeface="Calibri"/>
                <a:sym typeface="Calibri"/>
              </a:rPr>
              <a:t> softkey until you return to the idle screen</a:t>
            </a:r>
            <a:endParaRPr b="0" i="0" sz="1700" u="none" cap="none" strike="noStrike">
              <a:solidFill>
                <a:srgbClr val="000000"/>
              </a:solidFill>
              <a:latin typeface="Calibri"/>
              <a:ea typeface="Calibri"/>
              <a:cs typeface="Calibri"/>
              <a:sym typeface="Calibri"/>
            </a:endParaRPr>
          </a:p>
        </p:txBody>
      </p:sp>
      <p:grpSp>
        <p:nvGrpSpPr>
          <p:cNvPr id="1720" name="Google Shape;1720;p73"/>
          <p:cNvGrpSpPr/>
          <p:nvPr/>
        </p:nvGrpSpPr>
        <p:grpSpPr>
          <a:xfrm>
            <a:off x="7427368" y="831832"/>
            <a:ext cx="3647599" cy="5762492"/>
            <a:chOff x="7427234" y="290200"/>
            <a:chExt cx="3845650" cy="6075374"/>
          </a:xfrm>
        </p:grpSpPr>
        <p:pic>
          <p:nvPicPr>
            <p:cNvPr id="1721" name="Google Shape;1721;p73"/>
            <p:cNvPicPr preferRelativeResize="0"/>
            <p:nvPr/>
          </p:nvPicPr>
          <p:blipFill rotWithShape="1">
            <a:blip r:embed="rId3">
              <a:alphaModFix/>
            </a:blip>
            <a:srcRect b="0" l="0" r="0" t="0"/>
            <a:stretch/>
          </p:blipFill>
          <p:spPr>
            <a:xfrm>
              <a:off x="7427234" y="2519924"/>
              <a:ext cx="3845650" cy="3845650"/>
            </a:xfrm>
            <a:prstGeom prst="rect">
              <a:avLst/>
            </a:prstGeom>
            <a:noFill/>
            <a:ln>
              <a:noFill/>
            </a:ln>
          </p:spPr>
        </p:pic>
        <p:pic>
          <p:nvPicPr>
            <p:cNvPr id="1722" name="Google Shape;1722;p73"/>
            <p:cNvPicPr preferRelativeResize="0"/>
            <p:nvPr/>
          </p:nvPicPr>
          <p:blipFill rotWithShape="1">
            <a:blip r:embed="rId4">
              <a:alphaModFix/>
            </a:blip>
            <a:srcRect b="7902" l="0" r="0" t="0"/>
            <a:stretch/>
          </p:blipFill>
          <p:spPr>
            <a:xfrm>
              <a:off x="7559059" y="290200"/>
              <a:ext cx="3582001" cy="2161300"/>
            </a:xfrm>
            <a:prstGeom prst="rect">
              <a:avLst/>
            </a:prstGeom>
            <a:noFill/>
            <a:ln>
              <a:noFill/>
            </a:ln>
          </p:spPr>
        </p:pic>
      </p:gr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7" name="Shape 1727"/>
        <p:cNvGrpSpPr/>
        <p:nvPr/>
      </p:nvGrpSpPr>
      <p:grpSpPr>
        <a:xfrm>
          <a:off x="0" y="0"/>
          <a:ext cx="0" cy="0"/>
          <a:chOff x="0" y="0"/>
          <a:chExt cx="0" cy="0"/>
        </a:xfrm>
      </p:grpSpPr>
      <p:sp>
        <p:nvSpPr>
          <p:cNvPr id="1728" name="Google Shape;1728;p74"/>
          <p:cNvSpPr txBox="1"/>
          <p:nvPr/>
        </p:nvSpPr>
        <p:spPr>
          <a:xfrm>
            <a:off x="511343" y="344386"/>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IP Phone </a:t>
            </a:r>
            <a:r>
              <a:rPr b="0" i="0" lang="en-US" sz="2800" u="none" cap="none" strike="noStrike">
                <a:solidFill>
                  <a:schemeClr val="dk1"/>
                </a:solidFill>
                <a:latin typeface="Arial"/>
                <a:ea typeface="Arial"/>
                <a:cs typeface="Arial"/>
                <a:sym typeface="Arial"/>
              </a:rPr>
              <a:t>(Call Hold / Retrieve / Mute)</a:t>
            </a:r>
            <a:endParaRPr b="0" i="0" sz="1400" u="none" cap="none" strike="noStrike">
              <a:solidFill>
                <a:srgbClr val="000000"/>
              </a:solidFill>
              <a:latin typeface="Arial"/>
              <a:ea typeface="Arial"/>
              <a:cs typeface="Arial"/>
              <a:sym typeface="Arial"/>
            </a:endParaRPr>
          </a:p>
        </p:txBody>
      </p:sp>
      <p:pic>
        <p:nvPicPr>
          <p:cNvPr id="1729" name="Google Shape;1729;p74"/>
          <p:cNvPicPr preferRelativeResize="0"/>
          <p:nvPr/>
        </p:nvPicPr>
        <p:blipFill rotWithShape="1">
          <a:blip r:embed="rId3">
            <a:alphaModFix/>
          </a:blip>
          <a:srcRect b="0" l="0" r="0" t="0"/>
          <a:stretch/>
        </p:blipFill>
        <p:spPr>
          <a:xfrm>
            <a:off x="6043850" y="1325086"/>
            <a:ext cx="5546526" cy="4655120"/>
          </a:xfrm>
          <a:prstGeom prst="rect">
            <a:avLst/>
          </a:prstGeom>
          <a:noFill/>
          <a:ln>
            <a:noFill/>
          </a:ln>
        </p:spPr>
      </p:pic>
      <p:pic>
        <p:nvPicPr>
          <p:cNvPr id="1730" name="Google Shape;1730;p74"/>
          <p:cNvPicPr preferRelativeResize="0"/>
          <p:nvPr/>
        </p:nvPicPr>
        <p:blipFill rotWithShape="1">
          <a:blip r:embed="rId4">
            <a:alphaModFix/>
          </a:blip>
          <a:srcRect b="0" l="0" r="0" t="0"/>
          <a:stretch/>
        </p:blipFill>
        <p:spPr>
          <a:xfrm>
            <a:off x="1628775" y="1325086"/>
            <a:ext cx="1323975" cy="1323975"/>
          </a:xfrm>
          <a:prstGeom prst="rect">
            <a:avLst/>
          </a:prstGeom>
          <a:noFill/>
          <a:ln>
            <a:noFill/>
          </a:ln>
        </p:spPr>
      </p:pic>
      <p:grpSp>
        <p:nvGrpSpPr>
          <p:cNvPr id="1731" name="Google Shape;1731;p74"/>
          <p:cNvGrpSpPr/>
          <p:nvPr/>
        </p:nvGrpSpPr>
        <p:grpSpPr>
          <a:xfrm>
            <a:off x="972325" y="1822821"/>
            <a:ext cx="4970100" cy="2694300"/>
            <a:chOff x="972325" y="1822821"/>
            <a:chExt cx="4970100" cy="2694300"/>
          </a:xfrm>
        </p:grpSpPr>
        <p:sp>
          <p:nvSpPr>
            <p:cNvPr id="1732" name="Google Shape;1732;p74"/>
            <p:cNvSpPr txBox="1"/>
            <p:nvPr/>
          </p:nvSpPr>
          <p:spPr>
            <a:xfrm>
              <a:off x="972325" y="1822821"/>
              <a:ext cx="4970100" cy="26943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700"/>
                <a:buFont typeface="Arial"/>
                <a:buNone/>
              </a:pPr>
              <a:r>
                <a:rPr b="0" i="0" lang="en-US" sz="1700" u="none" cap="none" strike="noStrike">
                  <a:solidFill>
                    <a:schemeClr val="dk1"/>
                  </a:solidFill>
                  <a:latin typeface="Calibri"/>
                  <a:ea typeface="Calibri"/>
                  <a:cs typeface="Calibri"/>
                  <a:sym typeface="Calibri"/>
                </a:rPr>
                <a:t>Calls can be put on hold and retrieved at any time. On-hold music will be played to the caller during this period.</a:t>
              </a:r>
              <a:endParaRPr b="0" i="0" sz="17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700"/>
                <a:buFont typeface="Arial"/>
                <a:buNone/>
              </a:pPr>
              <a:r>
                <a:t/>
              </a:r>
              <a:endParaRPr b="0" i="0" sz="1700" u="none" cap="none" strike="noStrike">
                <a:solidFill>
                  <a:schemeClr val="dk1"/>
                </a:solidFill>
                <a:latin typeface="Calibri"/>
                <a:ea typeface="Calibri"/>
                <a:cs typeface="Calibri"/>
                <a:sym typeface="Calibri"/>
              </a:endParaRPr>
            </a:p>
            <a:p>
              <a:pPr indent="-336550" lvl="0" marL="457200" marR="0" rtl="0" algn="just">
                <a:lnSpc>
                  <a:spcPct val="115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Press </a:t>
              </a:r>
              <a:r>
                <a:rPr b="1" i="0" lang="en-US" sz="2500" u="none" cap="none" strike="noStrike">
                  <a:solidFill>
                    <a:schemeClr val="dk1"/>
                  </a:solidFill>
                  <a:latin typeface="Calibri"/>
                  <a:ea typeface="Calibri"/>
                  <a:cs typeface="Calibri"/>
                  <a:sym typeface="Calibri"/>
                </a:rPr>
                <a:t>॥ </a:t>
              </a:r>
              <a:r>
                <a:rPr b="0" i="0" lang="en-US" sz="1700" u="none" cap="none" strike="noStrike">
                  <a:solidFill>
                    <a:schemeClr val="dk1"/>
                  </a:solidFill>
                  <a:latin typeface="Calibri"/>
                  <a:ea typeface="Calibri"/>
                  <a:cs typeface="Calibri"/>
                  <a:sym typeface="Calibri"/>
                </a:rPr>
                <a:t>to Hold/Retrieve the calls.</a:t>
              </a:r>
              <a:endParaRPr b="0" i="0" sz="1700" u="none" cap="none" strike="noStrike">
                <a:solidFill>
                  <a:schemeClr val="dk1"/>
                </a:solidFill>
                <a:latin typeface="Calibri"/>
                <a:ea typeface="Calibri"/>
                <a:cs typeface="Calibri"/>
                <a:sym typeface="Calibri"/>
              </a:endParaRPr>
            </a:p>
            <a:p>
              <a:pPr indent="0" lvl="0" marL="457200" marR="0" rtl="0" algn="just">
                <a:lnSpc>
                  <a:spcPct val="115000"/>
                </a:lnSpc>
                <a:spcBef>
                  <a:spcPts val="0"/>
                </a:spcBef>
                <a:spcAft>
                  <a:spcPts val="0"/>
                </a:spcAft>
                <a:buClr>
                  <a:srgbClr val="000000"/>
                </a:buClr>
                <a:buSzPts val="1700"/>
                <a:buFont typeface="Arial"/>
                <a:buNone/>
              </a:pPr>
              <a:r>
                <a:t/>
              </a:r>
              <a:endParaRPr b="0" i="0" sz="1700" u="none" cap="none" strike="noStrike">
                <a:solidFill>
                  <a:schemeClr val="dk1"/>
                </a:solidFill>
                <a:latin typeface="Calibri"/>
                <a:ea typeface="Calibri"/>
                <a:cs typeface="Calibri"/>
                <a:sym typeface="Calibri"/>
              </a:endParaRPr>
            </a:p>
            <a:p>
              <a:pPr indent="-336550" lvl="0" marL="457200" marR="0" rtl="0" algn="just">
                <a:lnSpc>
                  <a:spcPct val="115000"/>
                </a:lnSpc>
                <a:spcBef>
                  <a:spcPts val="0"/>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Press          to Mute/Unmute the calls.</a:t>
              </a:r>
              <a:endParaRPr b="0" i="0" sz="1700" u="none" cap="none" strike="noStrike">
                <a:solidFill>
                  <a:schemeClr val="dk1"/>
                </a:solidFill>
                <a:latin typeface="Calibri"/>
                <a:ea typeface="Calibri"/>
                <a:cs typeface="Calibri"/>
                <a:sym typeface="Calibri"/>
              </a:endParaRPr>
            </a:p>
            <a:p>
              <a:pPr indent="0" lvl="0" marL="457200" marR="0" rtl="0" algn="just">
                <a:lnSpc>
                  <a:spcPct val="115000"/>
                </a:lnSpc>
                <a:spcBef>
                  <a:spcPts val="0"/>
                </a:spcBef>
                <a:spcAft>
                  <a:spcPts val="0"/>
                </a:spcAft>
                <a:buClr>
                  <a:srgbClr val="000000"/>
                </a:buClr>
                <a:buSzPts val="1700"/>
                <a:buFont typeface="Arial"/>
                <a:buNone/>
              </a:pPr>
              <a:r>
                <a:t/>
              </a:r>
              <a:endParaRPr b="0" i="0" sz="1700" u="none" cap="none" strike="noStrike">
                <a:solidFill>
                  <a:schemeClr val="dk1"/>
                </a:solidFill>
                <a:latin typeface="Calibri"/>
                <a:ea typeface="Calibri"/>
                <a:cs typeface="Calibri"/>
                <a:sym typeface="Calibri"/>
              </a:endParaRPr>
            </a:p>
          </p:txBody>
        </p:sp>
        <p:pic>
          <p:nvPicPr>
            <p:cNvPr id="1733" name="Google Shape;1733;p74"/>
            <p:cNvPicPr preferRelativeResize="0"/>
            <p:nvPr/>
          </p:nvPicPr>
          <p:blipFill rotWithShape="1">
            <a:blip r:embed="rId5">
              <a:alphaModFix/>
            </a:blip>
            <a:srcRect b="0" l="0" r="0" t="0"/>
            <a:stretch/>
          </p:blipFill>
          <p:spPr>
            <a:xfrm>
              <a:off x="2055275" y="3797350"/>
              <a:ext cx="307975" cy="307950"/>
            </a:xfrm>
            <a:prstGeom prst="rect">
              <a:avLst/>
            </a:prstGeom>
            <a:noFill/>
            <a:ln>
              <a:noFill/>
            </a:ln>
          </p:spPr>
        </p:pic>
      </p:gr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8" name="Shape 1738"/>
        <p:cNvGrpSpPr/>
        <p:nvPr/>
      </p:nvGrpSpPr>
      <p:grpSpPr>
        <a:xfrm>
          <a:off x="0" y="0"/>
          <a:ext cx="0" cy="0"/>
          <a:chOff x="0" y="0"/>
          <a:chExt cx="0" cy="0"/>
        </a:xfrm>
      </p:grpSpPr>
      <p:sp>
        <p:nvSpPr>
          <p:cNvPr id="1739" name="Google Shape;1739;p75"/>
          <p:cNvSpPr txBox="1"/>
          <p:nvPr/>
        </p:nvSpPr>
        <p:spPr>
          <a:xfrm>
            <a:off x="1045200" y="1071675"/>
            <a:ext cx="10101600" cy="22365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chemeClr val="dk1"/>
              </a:buClr>
              <a:buSzPts val="1400"/>
              <a:buFont typeface="Calibri"/>
              <a:buNone/>
            </a:pPr>
            <a:r>
              <a:rPr b="0" i="0" lang="en-US" sz="1600" u="none" cap="none" strike="noStrike">
                <a:solidFill>
                  <a:schemeClr val="dk1"/>
                </a:solidFill>
                <a:latin typeface="Calibri"/>
                <a:ea typeface="Calibri"/>
                <a:cs typeface="Calibri"/>
                <a:sym typeface="Calibri"/>
              </a:rPr>
              <a:t>During a phone call, users can do a blind transfer</a:t>
            </a:r>
            <a:r>
              <a:rPr b="0" i="0" lang="en-US" sz="1800" u="none" cap="none" strike="noStrike">
                <a:solidFill>
                  <a:schemeClr val="dk1"/>
                </a:solidFill>
                <a:latin typeface="Calibri"/>
                <a:ea typeface="Calibri"/>
                <a:cs typeface="Calibri"/>
                <a:sym typeface="Calibri"/>
              </a:rPr>
              <a:t> </a:t>
            </a:r>
            <a:r>
              <a:rPr b="0" i="1" lang="en-US" sz="1800" u="none" cap="none" strike="noStrike">
                <a:solidFill>
                  <a:schemeClr val="dk1"/>
                </a:solidFill>
                <a:latin typeface="Calibri"/>
                <a:ea typeface="Calibri"/>
                <a:cs typeface="Calibri"/>
                <a:sym typeface="Calibri"/>
              </a:rPr>
              <a:t>(</a:t>
            </a:r>
            <a:r>
              <a:rPr b="0" i="1" lang="en-US" sz="1600" u="none" cap="none" strike="noStrike">
                <a:solidFill>
                  <a:schemeClr val="dk1"/>
                </a:solidFill>
                <a:latin typeface="Calibri"/>
                <a:ea typeface="Calibri"/>
                <a:cs typeface="Calibri"/>
                <a:sym typeface="Calibri"/>
              </a:rPr>
              <a:t>transfer the call without speaking to the person they want to transfer the call to</a:t>
            </a:r>
            <a:r>
              <a:rPr b="0" i="1" lang="en-US" sz="1800" u="none" cap="none" strike="noStrike">
                <a:solidFill>
                  <a:schemeClr val="dk1"/>
                </a:solidFill>
                <a:latin typeface="Calibri"/>
                <a:ea typeface="Calibri"/>
                <a:cs typeface="Calibri"/>
                <a:sym typeface="Calibri"/>
              </a:rPr>
              <a:t>)</a:t>
            </a:r>
            <a:r>
              <a:rPr b="0" i="1" lang="en-US" sz="1600" u="none" cap="none" strike="noStrike">
                <a:solidFill>
                  <a:schemeClr val="dk1"/>
                </a:solidFill>
                <a:latin typeface="Calibri"/>
                <a:ea typeface="Calibri"/>
                <a:cs typeface="Calibri"/>
                <a:sym typeface="Calibri"/>
              </a:rPr>
              <a:t> </a:t>
            </a:r>
            <a:r>
              <a:rPr b="0" i="0" lang="en-US" sz="1600" u="none" cap="none" strike="noStrike">
                <a:solidFill>
                  <a:schemeClr val="dk1"/>
                </a:solidFill>
                <a:latin typeface="Calibri"/>
                <a:ea typeface="Calibri"/>
                <a:cs typeface="Calibri"/>
                <a:sym typeface="Calibri"/>
              </a:rPr>
              <a:t>or an attended transfer </a:t>
            </a:r>
            <a:r>
              <a:rPr b="0" i="1" lang="en-US" sz="1800" u="none" cap="none" strike="noStrike">
                <a:solidFill>
                  <a:schemeClr val="dk1"/>
                </a:solidFill>
                <a:latin typeface="Calibri"/>
                <a:ea typeface="Calibri"/>
                <a:cs typeface="Calibri"/>
                <a:sym typeface="Calibri"/>
              </a:rPr>
              <a:t>(</a:t>
            </a:r>
            <a:r>
              <a:rPr b="0" i="1" lang="en-US" sz="1600" u="none" cap="none" strike="noStrike">
                <a:solidFill>
                  <a:schemeClr val="dk1"/>
                </a:solidFill>
                <a:latin typeface="Calibri"/>
                <a:ea typeface="Calibri"/>
                <a:cs typeface="Calibri"/>
                <a:sym typeface="Calibri"/>
              </a:rPr>
              <a:t>a transfer where before actually transferring to the destination, the call is put on hold and another call is initiated to confirm whether the end destination actually wants to take the call or not</a:t>
            </a:r>
            <a:r>
              <a:rPr b="0" i="1" lang="en-US" sz="1800" u="none" cap="none" strike="noStrike">
                <a:solidFill>
                  <a:schemeClr val="dk1"/>
                </a:solidFill>
                <a:latin typeface="Calibri"/>
                <a:ea typeface="Calibri"/>
                <a:cs typeface="Calibri"/>
                <a:sym typeface="Calibri"/>
              </a:rPr>
              <a:t>)</a:t>
            </a:r>
            <a:r>
              <a:rPr b="0" i="0" lang="en-US" sz="1800" u="none" cap="none" strike="noStrike">
                <a:solidFill>
                  <a:schemeClr val="dk1"/>
                </a:solidFill>
                <a:latin typeface="Calibri"/>
                <a:ea typeface="Calibri"/>
                <a:cs typeface="Calibri"/>
                <a:sym typeface="Calibri"/>
              </a:rPr>
              <a:t> </a:t>
            </a:r>
            <a:r>
              <a:rPr b="0" i="0" lang="en-US" sz="1600" u="none" cap="none" strike="noStrike">
                <a:solidFill>
                  <a:schemeClr val="dk1"/>
                </a:solidFill>
                <a:latin typeface="Calibri"/>
                <a:ea typeface="Calibri"/>
                <a:cs typeface="Calibri"/>
                <a:sym typeface="Calibri"/>
              </a:rPr>
              <a:t>to other internal Extensions.</a:t>
            </a:r>
            <a:endParaRPr b="0"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Arial"/>
              <a:buChar char="●"/>
            </a:pPr>
            <a:r>
              <a:rPr b="0" i="0" lang="en-US" sz="1600" u="none" cap="none" strike="noStrike">
                <a:solidFill>
                  <a:schemeClr val="dk1"/>
                </a:solidFill>
                <a:latin typeface="Calibri"/>
                <a:ea typeface="Calibri"/>
                <a:cs typeface="Calibri"/>
                <a:sym typeface="Calibri"/>
              </a:rPr>
              <a:t>Transfer: Press </a:t>
            </a:r>
            <a:r>
              <a:rPr b="1" i="1" lang="en-US" sz="1600" u="none" cap="none" strike="noStrike">
                <a:solidFill>
                  <a:schemeClr val="dk1"/>
                </a:solidFill>
                <a:latin typeface="Calibri"/>
                <a:ea typeface="Calibri"/>
                <a:cs typeface="Calibri"/>
                <a:sym typeface="Calibri"/>
              </a:rPr>
              <a:t>##2</a:t>
            </a:r>
            <a:r>
              <a:rPr b="0" i="1" lang="en-US" sz="1600" u="none" cap="none" strike="noStrike">
                <a:solidFill>
                  <a:schemeClr val="dk1"/>
                </a:solidFill>
                <a:latin typeface="Calibri"/>
                <a:ea typeface="Calibri"/>
                <a:cs typeface="Calibri"/>
                <a:sym typeface="Calibri"/>
              </a:rPr>
              <a:t> + </a:t>
            </a:r>
            <a:r>
              <a:rPr b="1" i="1" lang="en-US" sz="1600" u="none" cap="none" strike="noStrike">
                <a:solidFill>
                  <a:schemeClr val="dk1"/>
                </a:solidFill>
                <a:latin typeface="Calibri"/>
                <a:ea typeface="Calibri"/>
                <a:cs typeface="Calibri"/>
                <a:sym typeface="Calibri"/>
              </a:rPr>
              <a:t>Ext number</a:t>
            </a:r>
            <a:endParaRPr b="1" i="1"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Arial"/>
              <a:buChar char="●"/>
            </a:pPr>
            <a:r>
              <a:rPr b="0" i="0" lang="en-US" sz="1600" u="none" cap="none" strike="noStrike">
                <a:solidFill>
                  <a:schemeClr val="dk1"/>
                </a:solidFill>
                <a:latin typeface="Calibri"/>
                <a:ea typeface="Calibri"/>
                <a:cs typeface="Calibri"/>
                <a:sym typeface="Calibri"/>
              </a:rPr>
              <a:t>Cancel:</a:t>
            </a:r>
            <a:r>
              <a:rPr b="1" i="0" lang="en-US" sz="1600" u="none" cap="none" strike="noStrike">
                <a:solidFill>
                  <a:schemeClr val="dk1"/>
                </a:solidFill>
                <a:latin typeface="Calibri"/>
                <a:ea typeface="Calibri"/>
                <a:cs typeface="Calibri"/>
                <a:sym typeface="Calibri"/>
              </a:rPr>
              <a:t> </a:t>
            </a:r>
            <a:r>
              <a:rPr b="0" i="0" lang="en-US" sz="1600" u="none" cap="none" strike="noStrike">
                <a:solidFill>
                  <a:schemeClr val="dk1"/>
                </a:solidFill>
                <a:latin typeface="Calibri"/>
                <a:ea typeface="Calibri"/>
                <a:cs typeface="Calibri"/>
                <a:sym typeface="Calibri"/>
              </a:rPr>
              <a:t>Press</a:t>
            </a:r>
            <a:r>
              <a:rPr b="1" i="1" lang="en-US" sz="1600" u="none" cap="none" strike="noStrike">
                <a:solidFill>
                  <a:schemeClr val="dk1"/>
                </a:solidFill>
                <a:latin typeface="Calibri"/>
                <a:ea typeface="Calibri"/>
                <a:cs typeface="Calibri"/>
                <a:sym typeface="Calibri"/>
              </a:rPr>
              <a:t> ##3</a:t>
            </a:r>
            <a:endParaRPr b="1" i="1" sz="16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600"/>
              <a:buFont typeface="Arial"/>
              <a:buNone/>
            </a:pPr>
            <a:r>
              <a:rPr b="0" i="1" lang="en-US" sz="1600" u="none" cap="none" strike="noStrike">
                <a:solidFill>
                  <a:schemeClr val="dk1"/>
                </a:solidFill>
                <a:latin typeface="Calibri"/>
                <a:ea typeface="Calibri"/>
                <a:cs typeface="Calibri"/>
                <a:sym typeface="Calibri"/>
              </a:rPr>
              <a:t>***For devices have the Transfer function such as Yealink or Fanvil, users can press the Transfer softkey instead.</a:t>
            </a:r>
            <a:endParaRPr b="0" i="1" sz="1600" u="none" cap="none" strike="noStrike">
              <a:solidFill>
                <a:schemeClr val="dk1"/>
              </a:solidFill>
              <a:latin typeface="Calibri"/>
              <a:ea typeface="Calibri"/>
              <a:cs typeface="Calibri"/>
              <a:sym typeface="Calibri"/>
            </a:endParaRPr>
          </a:p>
        </p:txBody>
      </p:sp>
      <p:sp>
        <p:nvSpPr>
          <p:cNvPr id="1740" name="Google Shape;1740;p75"/>
          <p:cNvSpPr txBox="1"/>
          <p:nvPr/>
        </p:nvSpPr>
        <p:spPr>
          <a:xfrm>
            <a:off x="484663" y="348150"/>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IP Phone </a:t>
            </a:r>
            <a:r>
              <a:rPr b="0" i="0" lang="en-US" sz="2800" u="none" cap="none" strike="noStrike">
                <a:solidFill>
                  <a:schemeClr val="dk1"/>
                </a:solidFill>
                <a:latin typeface="Arial"/>
                <a:ea typeface="Arial"/>
                <a:cs typeface="Arial"/>
                <a:sym typeface="Arial"/>
              </a:rPr>
              <a:t>(Call Transfer)</a:t>
            </a:r>
            <a:endParaRPr b="0" i="0" sz="1400" u="none" cap="none" strike="noStrike">
              <a:solidFill>
                <a:srgbClr val="000000"/>
              </a:solidFill>
              <a:latin typeface="Arial"/>
              <a:ea typeface="Arial"/>
              <a:cs typeface="Arial"/>
              <a:sym typeface="Arial"/>
            </a:endParaRPr>
          </a:p>
        </p:txBody>
      </p:sp>
      <p:pic>
        <p:nvPicPr>
          <p:cNvPr id="1741" name="Google Shape;1741;p75"/>
          <p:cNvPicPr preferRelativeResize="0"/>
          <p:nvPr/>
        </p:nvPicPr>
        <p:blipFill rotWithShape="1">
          <a:blip r:embed="rId3">
            <a:alphaModFix/>
          </a:blip>
          <a:srcRect b="0" l="3250" r="0" t="0"/>
          <a:stretch/>
        </p:blipFill>
        <p:spPr>
          <a:xfrm>
            <a:off x="2306338" y="3390900"/>
            <a:ext cx="3720665" cy="3227725"/>
          </a:xfrm>
          <a:prstGeom prst="rect">
            <a:avLst/>
          </a:prstGeom>
          <a:noFill/>
          <a:ln cap="flat" cmpd="sng" w="9525">
            <a:solidFill>
              <a:srgbClr val="FFFFFF"/>
            </a:solidFill>
            <a:prstDash val="solid"/>
            <a:round/>
            <a:headEnd len="sm" w="sm" type="none"/>
            <a:tailEnd len="sm" w="sm" type="none"/>
          </a:ln>
        </p:spPr>
      </p:pic>
      <p:pic>
        <p:nvPicPr>
          <p:cNvPr id="1742" name="Google Shape;1742;p75"/>
          <p:cNvPicPr preferRelativeResize="0"/>
          <p:nvPr/>
        </p:nvPicPr>
        <p:blipFill rotWithShape="1">
          <a:blip r:embed="rId4">
            <a:alphaModFix/>
          </a:blip>
          <a:srcRect b="0" l="0" r="0" t="0"/>
          <a:stretch/>
        </p:blipFill>
        <p:spPr>
          <a:xfrm>
            <a:off x="6529710" y="3390900"/>
            <a:ext cx="3355953" cy="3227725"/>
          </a:xfrm>
          <a:prstGeom prst="rect">
            <a:avLst/>
          </a:prstGeom>
          <a:noFill/>
          <a:ln cap="flat" cmpd="sng" w="9525">
            <a:solidFill>
              <a:srgbClr val="FFFFFF"/>
            </a:solidFill>
            <a:prstDash val="solid"/>
            <a:round/>
            <a:headEnd len="sm" w="sm" type="none"/>
            <a:tailEnd len="sm" w="sm" type="none"/>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6" name="Shape 1746"/>
        <p:cNvGrpSpPr/>
        <p:nvPr/>
      </p:nvGrpSpPr>
      <p:grpSpPr>
        <a:xfrm>
          <a:off x="0" y="0"/>
          <a:ext cx="0" cy="0"/>
          <a:chOff x="0" y="0"/>
          <a:chExt cx="0" cy="0"/>
        </a:xfrm>
      </p:grpSpPr>
      <p:sp>
        <p:nvSpPr>
          <p:cNvPr id="1747" name="Google Shape;1747;p76"/>
          <p:cNvSpPr txBox="1"/>
          <p:nvPr/>
        </p:nvSpPr>
        <p:spPr>
          <a:xfrm>
            <a:off x="332300" y="455789"/>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IP Phone </a:t>
            </a:r>
            <a:r>
              <a:rPr b="0" i="0" lang="en-US" sz="2800" u="none" cap="none" strike="noStrike">
                <a:solidFill>
                  <a:schemeClr val="dk1"/>
                </a:solidFill>
                <a:latin typeface="Arial"/>
                <a:ea typeface="Arial"/>
                <a:cs typeface="Arial"/>
                <a:sym typeface="Arial"/>
              </a:rPr>
              <a:t>(Call Pickup)</a:t>
            </a:r>
            <a:endParaRPr b="0" i="0" sz="1400" u="none" cap="none" strike="noStrike">
              <a:solidFill>
                <a:srgbClr val="000000"/>
              </a:solidFill>
              <a:latin typeface="Arial"/>
              <a:ea typeface="Arial"/>
              <a:cs typeface="Arial"/>
              <a:sym typeface="Arial"/>
            </a:endParaRPr>
          </a:p>
        </p:txBody>
      </p:sp>
      <p:grpSp>
        <p:nvGrpSpPr>
          <p:cNvPr id="1748" name="Google Shape;1748;p76"/>
          <p:cNvGrpSpPr/>
          <p:nvPr/>
        </p:nvGrpSpPr>
        <p:grpSpPr>
          <a:xfrm>
            <a:off x="7329001" y="1586476"/>
            <a:ext cx="4232175" cy="4450807"/>
            <a:chOff x="7734500" y="1203601"/>
            <a:chExt cx="4232175" cy="4450807"/>
          </a:xfrm>
        </p:grpSpPr>
        <p:pic>
          <p:nvPicPr>
            <p:cNvPr id="1749" name="Google Shape;1749;p76"/>
            <p:cNvPicPr preferRelativeResize="0"/>
            <p:nvPr/>
          </p:nvPicPr>
          <p:blipFill rotWithShape="1">
            <a:blip r:embed="rId3">
              <a:alphaModFix/>
            </a:blip>
            <a:srcRect b="0" l="0" r="0" t="0"/>
            <a:stretch/>
          </p:blipFill>
          <p:spPr>
            <a:xfrm>
              <a:off x="7734500" y="1203601"/>
              <a:ext cx="4232175" cy="2121250"/>
            </a:xfrm>
            <a:prstGeom prst="rect">
              <a:avLst/>
            </a:prstGeom>
            <a:noFill/>
            <a:ln>
              <a:noFill/>
            </a:ln>
          </p:spPr>
        </p:pic>
        <p:pic>
          <p:nvPicPr>
            <p:cNvPr id="1750" name="Google Shape;1750;p76"/>
            <p:cNvPicPr preferRelativeResize="0"/>
            <p:nvPr/>
          </p:nvPicPr>
          <p:blipFill rotWithShape="1">
            <a:blip r:embed="rId4">
              <a:alphaModFix/>
            </a:blip>
            <a:srcRect b="0" l="0" r="0" t="0"/>
            <a:stretch/>
          </p:blipFill>
          <p:spPr>
            <a:xfrm>
              <a:off x="7734500" y="3533000"/>
              <a:ext cx="4232175" cy="2121408"/>
            </a:xfrm>
            <a:prstGeom prst="rect">
              <a:avLst/>
            </a:prstGeom>
            <a:noFill/>
            <a:ln>
              <a:noFill/>
            </a:ln>
          </p:spPr>
        </p:pic>
      </p:grpSp>
      <p:sp>
        <p:nvSpPr>
          <p:cNvPr id="1751" name="Google Shape;1751;p76"/>
          <p:cNvSpPr txBox="1"/>
          <p:nvPr/>
        </p:nvSpPr>
        <p:spPr>
          <a:xfrm>
            <a:off x="286350" y="1440375"/>
            <a:ext cx="7179600" cy="45969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This feature allows users to pick up calls of other extensions.</a:t>
            </a:r>
            <a:endParaRPr b="0" i="0" sz="16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a:p>
            <a:pPr indent="-215900" lvl="0" marL="457200" marR="0" rtl="0" algn="just">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To directly pick up the call of any extension, press: </a:t>
            </a:r>
            <a:endParaRPr b="0" i="0" sz="1600" u="none" cap="none" strike="noStrike">
              <a:solidFill>
                <a:schemeClr val="dk1"/>
              </a:solidFill>
              <a:latin typeface="Calibri"/>
              <a:ea typeface="Calibri"/>
              <a:cs typeface="Calibri"/>
              <a:sym typeface="Calibri"/>
            </a:endParaRPr>
          </a:p>
          <a:p>
            <a:pPr indent="-273050" lvl="1" marL="800100" marR="0" rtl="0" algn="just">
              <a:lnSpc>
                <a:spcPct val="115000"/>
              </a:lnSpc>
              <a:spcBef>
                <a:spcPts val="0"/>
              </a:spcBef>
              <a:spcAft>
                <a:spcPts val="0"/>
              </a:spcAft>
              <a:buClr>
                <a:schemeClr val="dk1"/>
              </a:buClr>
              <a:buSzPts val="1600"/>
              <a:buFont typeface="Calibri"/>
              <a:buChar char="○"/>
            </a:pPr>
            <a:r>
              <a:rPr b="1" i="0" lang="en-US" sz="1600" u="none" cap="none" strike="noStrike">
                <a:solidFill>
                  <a:schemeClr val="dk1"/>
                </a:solidFill>
                <a:latin typeface="Calibri"/>
                <a:ea typeface="Calibri"/>
                <a:cs typeface="Calibri"/>
                <a:sym typeface="Calibri"/>
              </a:rPr>
              <a:t>Pickup prefix + user key + #</a:t>
            </a:r>
            <a:endParaRPr b="1" i="0" sz="1600" u="none" cap="none" strike="noStrike">
              <a:solidFill>
                <a:schemeClr val="dk1"/>
              </a:solidFill>
              <a:latin typeface="Calibri"/>
              <a:ea typeface="Calibri"/>
              <a:cs typeface="Calibri"/>
              <a:sym typeface="Calibri"/>
            </a:endParaRPr>
          </a:p>
          <a:p>
            <a:pPr indent="-273050" lvl="2" marL="1143000" marR="0" rtl="0" algn="just">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Example: </a:t>
            </a:r>
            <a:endParaRPr b="0" i="0" sz="1600" u="none" cap="none" strike="noStrike">
              <a:solidFill>
                <a:schemeClr val="dk1"/>
              </a:solidFill>
              <a:latin typeface="Calibri"/>
              <a:ea typeface="Calibri"/>
              <a:cs typeface="Calibri"/>
              <a:sym typeface="Calibri"/>
            </a:endParaRPr>
          </a:p>
          <a:p>
            <a:pPr indent="-273050" lvl="3" marL="1485900" marR="0" rtl="0" algn="just">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The pickup prefix is *10</a:t>
            </a:r>
            <a:endParaRPr b="0" i="0" sz="1600" u="none" cap="none" strike="noStrike">
              <a:solidFill>
                <a:schemeClr val="dk1"/>
              </a:solidFill>
              <a:latin typeface="Calibri"/>
              <a:ea typeface="Calibri"/>
              <a:cs typeface="Calibri"/>
              <a:sym typeface="Calibri"/>
            </a:endParaRPr>
          </a:p>
          <a:p>
            <a:pPr indent="-273050" lvl="3" marL="1485900" marR="0" rtl="0" algn="just">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Pick up the call that is ringing at Ext 201, press </a:t>
            </a:r>
            <a:r>
              <a:rPr b="0" i="1" lang="en-US" sz="1600" u="none" cap="none" strike="noStrike">
                <a:solidFill>
                  <a:schemeClr val="dk1"/>
                </a:solidFill>
                <a:latin typeface="Calibri"/>
                <a:ea typeface="Calibri"/>
                <a:cs typeface="Calibri"/>
                <a:sym typeface="Calibri"/>
              </a:rPr>
              <a:t>*10201#</a:t>
            </a:r>
            <a:endParaRPr b="0" i="1" sz="1600" u="none" cap="none" strike="noStrike">
              <a:solidFill>
                <a:schemeClr val="dk1"/>
              </a:solidFill>
              <a:latin typeface="Calibri"/>
              <a:ea typeface="Calibri"/>
              <a:cs typeface="Calibri"/>
              <a:sym typeface="Calibri"/>
            </a:endParaRPr>
          </a:p>
          <a:p>
            <a:pPr indent="-215900" lvl="0" marL="457200" marR="0" rtl="0" algn="just">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To pick up the call of another extension in the same group, press: </a:t>
            </a:r>
            <a:endParaRPr b="0" i="0" sz="1600" u="none" cap="none" strike="noStrike">
              <a:solidFill>
                <a:schemeClr val="dk1"/>
              </a:solidFill>
              <a:latin typeface="Calibri"/>
              <a:ea typeface="Calibri"/>
              <a:cs typeface="Calibri"/>
              <a:sym typeface="Calibri"/>
            </a:endParaRPr>
          </a:p>
          <a:p>
            <a:pPr indent="-273050" lvl="1" marL="800100" marR="0" rtl="0" algn="just">
              <a:lnSpc>
                <a:spcPct val="115000"/>
              </a:lnSpc>
              <a:spcBef>
                <a:spcPts val="0"/>
              </a:spcBef>
              <a:spcAft>
                <a:spcPts val="0"/>
              </a:spcAft>
              <a:buClr>
                <a:schemeClr val="dk1"/>
              </a:buClr>
              <a:buSzPts val="1600"/>
              <a:buFont typeface="Calibri"/>
              <a:buChar char="○"/>
            </a:pPr>
            <a:r>
              <a:rPr b="1" i="0" lang="en-US" sz="1600" u="none" cap="none" strike="noStrike">
                <a:solidFill>
                  <a:schemeClr val="dk1"/>
                </a:solidFill>
                <a:latin typeface="Calibri"/>
                <a:ea typeface="Calibri"/>
                <a:cs typeface="Calibri"/>
                <a:sym typeface="Calibri"/>
              </a:rPr>
              <a:t>Pickup prefix + #</a:t>
            </a:r>
            <a:endParaRPr b="1" i="0" sz="1600" u="none" cap="none" strike="noStrike">
              <a:solidFill>
                <a:schemeClr val="dk1"/>
              </a:solidFill>
              <a:latin typeface="Calibri"/>
              <a:ea typeface="Calibri"/>
              <a:cs typeface="Calibri"/>
              <a:sym typeface="Calibri"/>
            </a:endParaRPr>
          </a:p>
          <a:p>
            <a:pPr indent="-273050" lvl="2" marL="1143000" marR="0" rtl="0" algn="just">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Example: </a:t>
            </a:r>
            <a:endParaRPr b="0" i="0" sz="1600" u="none" cap="none" strike="noStrike">
              <a:solidFill>
                <a:schemeClr val="dk1"/>
              </a:solidFill>
              <a:latin typeface="Calibri"/>
              <a:ea typeface="Calibri"/>
              <a:cs typeface="Calibri"/>
              <a:sym typeface="Calibri"/>
            </a:endParaRPr>
          </a:p>
          <a:p>
            <a:pPr indent="-273050" lvl="3" marL="1485900" marR="0" rtl="0" algn="just">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The pickup prefix is *10</a:t>
            </a:r>
            <a:endParaRPr b="0" i="0" sz="1600" u="none" cap="none" strike="noStrike">
              <a:solidFill>
                <a:schemeClr val="dk1"/>
              </a:solidFill>
              <a:latin typeface="Calibri"/>
              <a:ea typeface="Calibri"/>
              <a:cs typeface="Calibri"/>
              <a:sym typeface="Calibri"/>
            </a:endParaRPr>
          </a:p>
          <a:p>
            <a:pPr indent="-273050" lvl="3" marL="1485900" marR="0" rtl="0" algn="just">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Ext 201 &amp; Ext 202 are in the same Group</a:t>
            </a:r>
            <a:endParaRPr b="0" i="0" sz="1600" u="none" cap="none" strike="noStrike">
              <a:solidFill>
                <a:schemeClr val="dk1"/>
              </a:solidFill>
              <a:latin typeface="Calibri"/>
              <a:ea typeface="Calibri"/>
              <a:cs typeface="Calibri"/>
              <a:sym typeface="Calibri"/>
            </a:endParaRPr>
          </a:p>
          <a:p>
            <a:pPr indent="-273050" lvl="3" marL="1485900" marR="0" rtl="0" algn="just">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Ext 202 wants to pick up the call ringing at Ext 201, press </a:t>
            </a:r>
            <a:r>
              <a:rPr b="0" i="1" lang="en-US" sz="1600" u="none" cap="none" strike="noStrike">
                <a:solidFill>
                  <a:schemeClr val="dk1"/>
                </a:solidFill>
                <a:latin typeface="Calibri"/>
                <a:ea typeface="Calibri"/>
                <a:cs typeface="Calibri"/>
                <a:sym typeface="Calibri"/>
              </a:rPr>
              <a:t>*10#</a:t>
            </a:r>
            <a:endParaRPr b="0" i="1" sz="1600" u="none" cap="none" strike="noStrike">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1300"/>
              <a:buFont typeface="Arial"/>
              <a:buNone/>
            </a:pPr>
            <a:r>
              <a:rPr b="1" i="1" lang="en-US" sz="1300" u="none" cap="none" strike="noStrike">
                <a:solidFill>
                  <a:schemeClr val="dk1"/>
                </a:solidFill>
                <a:highlight>
                  <a:srgbClr val="FFFFFF"/>
                </a:highlight>
                <a:latin typeface="Calibri"/>
                <a:ea typeface="Calibri"/>
                <a:cs typeface="Calibri"/>
                <a:sym typeface="Calibri"/>
              </a:rPr>
              <a:t>**</a:t>
            </a:r>
            <a:r>
              <a:rPr b="1" i="1" lang="en-US" sz="1300" u="sng" cap="none" strike="noStrike">
                <a:solidFill>
                  <a:schemeClr val="dk1"/>
                </a:solidFill>
                <a:highlight>
                  <a:srgbClr val="FFFFFF"/>
                </a:highlight>
                <a:latin typeface="Calibri"/>
                <a:ea typeface="Calibri"/>
                <a:cs typeface="Calibri"/>
                <a:sym typeface="Calibri"/>
              </a:rPr>
              <a:t>Note</a:t>
            </a:r>
            <a:r>
              <a:rPr b="0" i="1" lang="en-US" sz="1300" u="none" cap="none" strike="noStrike">
                <a:solidFill>
                  <a:schemeClr val="dk1"/>
                </a:solidFill>
                <a:highlight>
                  <a:srgbClr val="FFFFFF"/>
                </a:highlight>
                <a:latin typeface="Calibri"/>
                <a:ea typeface="Calibri"/>
                <a:cs typeface="Calibri"/>
                <a:sym typeface="Calibri"/>
              </a:rPr>
              <a:t>:</a:t>
            </a:r>
            <a:endParaRPr b="0" i="1" sz="1300" u="none" cap="none" strike="noStrike">
              <a:solidFill>
                <a:schemeClr val="dk1"/>
              </a:solidFill>
              <a:highlight>
                <a:srgbClr val="FFFFFF"/>
              </a:highlight>
              <a:latin typeface="Calibri"/>
              <a:ea typeface="Calibri"/>
              <a:cs typeface="Calibri"/>
              <a:sym typeface="Calibri"/>
            </a:endParaRPr>
          </a:p>
          <a:p>
            <a:pPr indent="-311150" lvl="0" marL="457200" marR="0" rtl="0" algn="l">
              <a:lnSpc>
                <a:spcPct val="115000"/>
              </a:lnSpc>
              <a:spcBef>
                <a:spcPts val="0"/>
              </a:spcBef>
              <a:spcAft>
                <a:spcPts val="0"/>
              </a:spcAft>
              <a:buClr>
                <a:schemeClr val="dk1"/>
              </a:buClr>
              <a:buSzPts val="1300"/>
              <a:buFont typeface="Calibri"/>
              <a:buChar char="●"/>
            </a:pPr>
            <a:r>
              <a:rPr b="0" i="1" lang="en-US" sz="1300" u="none" cap="none" strike="noStrike">
                <a:solidFill>
                  <a:schemeClr val="dk1"/>
                </a:solidFill>
                <a:highlight>
                  <a:srgbClr val="FFFFFF"/>
                </a:highlight>
                <a:latin typeface="Calibri"/>
                <a:ea typeface="Calibri"/>
                <a:cs typeface="Calibri"/>
                <a:sym typeface="Calibri"/>
              </a:rPr>
              <a:t>Call Pickup is only available if your organization has a Call Group license.</a:t>
            </a:r>
            <a:endParaRPr b="0" i="1" sz="1300" u="none" cap="none" strike="noStrike">
              <a:solidFill>
                <a:schemeClr val="dk1"/>
              </a:solidFill>
              <a:highlight>
                <a:srgbClr val="FFFFFF"/>
              </a:highlight>
              <a:latin typeface="Calibri"/>
              <a:ea typeface="Calibri"/>
              <a:cs typeface="Calibri"/>
              <a:sym typeface="Calibri"/>
            </a:endParaRPr>
          </a:p>
          <a:p>
            <a:pPr indent="-311150" lvl="0" marL="457200" marR="0" rtl="0" algn="l">
              <a:lnSpc>
                <a:spcPct val="115000"/>
              </a:lnSpc>
              <a:spcBef>
                <a:spcPts val="0"/>
              </a:spcBef>
              <a:spcAft>
                <a:spcPts val="0"/>
              </a:spcAft>
              <a:buClr>
                <a:schemeClr val="dk1"/>
              </a:buClr>
              <a:buSzPts val="1300"/>
              <a:buFont typeface="Calibri"/>
              <a:buChar char="●"/>
            </a:pPr>
            <a:r>
              <a:rPr b="0" i="1" lang="en-US" sz="1300" u="none" cap="none" strike="noStrike">
                <a:solidFill>
                  <a:schemeClr val="dk1"/>
                </a:solidFill>
                <a:highlight>
                  <a:srgbClr val="FFFFFF"/>
                </a:highlight>
                <a:latin typeface="Calibri"/>
                <a:ea typeface="Calibri"/>
                <a:cs typeface="Calibri"/>
                <a:sym typeface="Calibri"/>
              </a:rPr>
              <a:t>Pickup Prefix is configured in the Call Group tab on the portal by Owner/Admins.</a:t>
            </a:r>
            <a:endParaRPr b="0" i="0" sz="1600" u="none" cap="none" strike="noStrike">
              <a:solidFill>
                <a:schemeClr val="dk1"/>
              </a:solidFill>
              <a:latin typeface="Calibri"/>
              <a:ea typeface="Calibri"/>
              <a:cs typeface="Calibri"/>
              <a:sym typeface="Calibri"/>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5" name="Shape 1755"/>
        <p:cNvGrpSpPr/>
        <p:nvPr/>
      </p:nvGrpSpPr>
      <p:grpSpPr>
        <a:xfrm>
          <a:off x="0" y="0"/>
          <a:ext cx="0" cy="0"/>
          <a:chOff x="0" y="0"/>
          <a:chExt cx="0" cy="0"/>
        </a:xfrm>
      </p:grpSpPr>
      <p:sp>
        <p:nvSpPr>
          <p:cNvPr id="1756" name="Google Shape;1756;p77"/>
          <p:cNvSpPr txBox="1"/>
          <p:nvPr>
            <p:ph type="title"/>
          </p:nvPr>
        </p:nvSpPr>
        <p:spPr>
          <a:xfrm>
            <a:off x="2571750" y="2392450"/>
            <a:ext cx="7048500" cy="113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800"/>
              <a:buFont typeface="Quattrocento Sans"/>
              <a:buNone/>
            </a:pPr>
            <a:r>
              <a:rPr lang="en-US" sz="4000">
                <a:latin typeface="Verdana"/>
                <a:ea typeface="Verdana"/>
                <a:cs typeface="Verdana"/>
                <a:sym typeface="Verdana"/>
              </a:rPr>
              <a:t>Mobile App</a:t>
            </a:r>
            <a:endParaRPr sz="4000">
              <a:latin typeface="Verdana"/>
              <a:ea typeface="Verdana"/>
              <a:cs typeface="Verdana"/>
              <a:sym typeface="Verdana"/>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1" name="Shape 1761"/>
        <p:cNvGrpSpPr/>
        <p:nvPr/>
      </p:nvGrpSpPr>
      <p:grpSpPr>
        <a:xfrm>
          <a:off x="0" y="0"/>
          <a:ext cx="0" cy="0"/>
          <a:chOff x="0" y="0"/>
          <a:chExt cx="0" cy="0"/>
        </a:xfrm>
      </p:grpSpPr>
      <p:sp>
        <p:nvSpPr>
          <p:cNvPr id="1762" name="Google Shape;1762;p78"/>
          <p:cNvSpPr txBox="1"/>
          <p:nvPr/>
        </p:nvSpPr>
        <p:spPr>
          <a:xfrm>
            <a:off x="3689400" y="2967300"/>
            <a:ext cx="4813200" cy="923400"/>
          </a:xfrm>
          <a:prstGeom prst="rect">
            <a:avLst/>
          </a:prstGeom>
          <a:noFill/>
          <a:ln cap="flat" cmpd="sng" w="38100">
            <a:solidFill>
              <a:srgbClr val="1D3444"/>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rgbClr val="1D3444"/>
                </a:solidFill>
                <a:latin typeface="Quattrocento Sans"/>
                <a:ea typeface="Quattrocento Sans"/>
                <a:cs typeface="Quattrocento Sans"/>
                <a:sym typeface="Quattrocento Sans"/>
              </a:rPr>
              <a:t>Call</a:t>
            </a:r>
            <a:endParaRPr b="0" i="0" sz="1400" u="none" cap="none" strike="noStrike">
              <a:solidFill>
                <a:srgbClr val="1D3444"/>
              </a:solidFill>
              <a:latin typeface="Arial"/>
              <a:ea typeface="Arial"/>
              <a:cs typeface="Arial"/>
              <a:sym typeface="Arial"/>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6" name="Shape 1766"/>
        <p:cNvGrpSpPr/>
        <p:nvPr/>
      </p:nvGrpSpPr>
      <p:grpSpPr>
        <a:xfrm>
          <a:off x="0" y="0"/>
          <a:ext cx="0" cy="0"/>
          <a:chOff x="0" y="0"/>
          <a:chExt cx="0" cy="0"/>
        </a:xfrm>
      </p:grpSpPr>
      <p:sp>
        <p:nvSpPr>
          <p:cNvPr id="1767" name="Google Shape;1767;p79"/>
          <p:cNvSpPr txBox="1"/>
          <p:nvPr/>
        </p:nvSpPr>
        <p:spPr>
          <a:xfrm>
            <a:off x="559950" y="871500"/>
            <a:ext cx="11072100" cy="1477200"/>
          </a:xfrm>
          <a:prstGeom prst="rect">
            <a:avLst/>
          </a:prstGeom>
          <a:noFill/>
          <a:ln>
            <a:noFill/>
          </a:ln>
        </p:spPr>
        <p:txBody>
          <a:bodyPr anchorCtr="0" anchor="ctr" bIns="91425" lIns="91425" spcFirstLastPara="1" rIns="91425" wrap="square" tIns="91425">
            <a:noAutofit/>
          </a:bodyPr>
          <a:lstStyle/>
          <a:p>
            <a:pPr indent="-336550" lvl="0" marL="457200" marR="0" rtl="0" algn="just">
              <a:lnSpc>
                <a:spcPct val="115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End-users can download and install the </a:t>
            </a:r>
            <a:r>
              <a:rPr b="1" i="0" lang="en-US" sz="1700" u="none" cap="none" strike="noStrike">
                <a:solidFill>
                  <a:srgbClr val="E32490"/>
                </a:solidFill>
                <a:latin typeface="Calibri"/>
                <a:ea typeface="Calibri"/>
                <a:cs typeface="Calibri"/>
                <a:sym typeface="Calibri"/>
              </a:rPr>
              <a:t>Mobile</a:t>
            </a:r>
            <a:r>
              <a:rPr b="0" i="0" lang="en-US" sz="1700" u="none" cap="none" strike="noStrike">
                <a:solidFill>
                  <a:schemeClr val="dk1"/>
                </a:solidFill>
                <a:latin typeface="Calibri"/>
                <a:ea typeface="Calibri"/>
                <a:cs typeface="Calibri"/>
                <a:sym typeface="Calibri"/>
              </a:rPr>
              <a:t> app from </a:t>
            </a:r>
            <a:r>
              <a:rPr b="1" i="0" lang="en-US" sz="1700" u="none" cap="none" strike="noStrike">
                <a:solidFill>
                  <a:schemeClr val="dk1"/>
                </a:solidFill>
                <a:latin typeface="Calibri"/>
                <a:ea typeface="Calibri"/>
                <a:cs typeface="Calibri"/>
                <a:sym typeface="Calibri"/>
              </a:rPr>
              <a:t>Google Play Store </a:t>
            </a:r>
            <a:r>
              <a:rPr b="0" i="0" lang="en-US" sz="1700" u="none" cap="none" strike="noStrike">
                <a:solidFill>
                  <a:schemeClr val="dk1"/>
                </a:solidFill>
                <a:latin typeface="Calibri"/>
                <a:ea typeface="Calibri"/>
                <a:cs typeface="Calibri"/>
                <a:sym typeface="Calibri"/>
              </a:rPr>
              <a:t>or</a:t>
            </a:r>
            <a:r>
              <a:rPr b="1" i="0" lang="en-US" sz="1700" u="none" cap="none" strike="noStrike">
                <a:solidFill>
                  <a:schemeClr val="dk1"/>
                </a:solidFill>
                <a:latin typeface="Calibri"/>
                <a:ea typeface="Calibri"/>
                <a:cs typeface="Calibri"/>
                <a:sym typeface="Calibri"/>
              </a:rPr>
              <a:t> App Store.</a:t>
            </a:r>
            <a:endParaRPr b="0" i="0" sz="1700" u="none" cap="none" strike="noStrike">
              <a:solidFill>
                <a:schemeClr val="dk1"/>
              </a:solidFill>
              <a:latin typeface="Calibri"/>
              <a:ea typeface="Calibri"/>
              <a:cs typeface="Calibri"/>
              <a:sym typeface="Calibri"/>
            </a:endParaRPr>
          </a:p>
          <a:p>
            <a:pPr indent="-336550" lvl="1" marL="914400" marR="0" rtl="0" algn="just">
              <a:lnSpc>
                <a:spcPct val="115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The app is compatible with </a:t>
            </a:r>
            <a:r>
              <a:rPr b="1" i="0" lang="en-US" sz="1700" u="none" cap="none" strike="noStrike">
                <a:solidFill>
                  <a:schemeClr val="dk1"/>
                </a:solidFill>
                <a:latin typeface="Calibri"/>
                <a:ea typeface="Calibri"/>
                <a:cs typeface="Calibri"/>
                <a:sym typeface="Calibri"/>
              </a:rPr>
              <a:t>Android </a:t>
            </a:r>
            <a:r>
              <a:rPr b="1" lang="en-US" sz="1700">
                <a:solidFill>
                  <a:schemeClr val="dk1"/>
                </a:solidFill>
                <a:latin typeface="Calibri"/>
                <a:ea typeface="Calibri"/>
                <a:cs typeface="Calibri"/>
                <a:sym typeface="Calibri"/>
              </a:rPr>
              <a:t>7.0</a:t>
            </a:r>
            <a:r>
              <a:rPr b="1" i="0" lang="en-US" sz="1700" u="none" cap="none" strike="noStrike">
                <a:solidFill>
                  <a:schemeClr val="dk1"/>
                </a:solidFill>
                <a:latin typeface="Calibri"/>
                <a:ea typeface="Calibri"/>
                <a:cs typeface="Calibri"/>
                <a:sym typeface="Calibri"/>
              </a:rPr>
              <a:t> or late</a:t>
            </a:r>
            <a:r>
              <a:rPr b="0" i="0" lang="en-US" sz="1700" u="none" cap="none" strike="noStrike">
                <a:solidFill>
                  <a:schemeClr val="dk1"/>
                </a:solidFill>
                <a:latin typeface="Calibri"/>
                <a:ea typeface="Calibri"/>
                <a:cs typeface="Calibri"/>
                <a:sym typeface="Calibri"/>
              </a:rPr>
              <a:t>r and </a:t>
            </a:r>
            <a:r>
              <a:rPr b="1" i="0" lang="en-US" sz="1700" u="none" cap="none" strike="noStrike">
                <a:solidFill>
                  <a:schemeClr val="dk1"/>
                </a:solidFill>
                <a:latin typeface="Calibri"/>
                <a:ea typeface="Calibri"/>
                <a:cs typeface="Calibri"/>
                <a:sym typeface="Calibri"/>
              </a:rPr>
              <a:t>iOS 10 or later</a:t>
            </a:r>
            <a:r>
              <a:rPr b="0" i="0" lang="en-US" sz="1700" u="none" cap="none" strike="noStrike">
                <a:solidFill>
                  <a:schemeClr val="dk1"/>
                </a:solidFill>
                <a:latin typeface="Calibri"/>
                <a:ea typeface="Calibri"/>
                <a:cs typeface="Calibri"/>
                <a:sym typeface="Calibri"/>
              </a:rPr>
              <a:t>.</a:t>
            </a:r>
            <a:endParaRPr b="0" i="0" sz="1700" u="none" cap="none" strike="noStrike">
              <a:solidFill>
                <a:schemeClr val="dk1"/>
              </a:solidFill>
              <a:latin typeface="Calibri"/>
              <a:ea typeface="Calibri"/>
              <a:cs typeface="Calibri"/>
              <a:sym typeface="Calibri"/>
            </a:endParaRPr>
          </a:p>
          <a:p>
            <a:pPr indent="-336550" lvl="1" marL="914400" marR="0" rtl="0" algn="just">
              <a:lnSpc>
                <a:spcPct val="115000"/>
              </a:lnSpc>
              <a:spcBef>
                <a:spcPts val="0"/>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Make sure that the correct app is selected (as shown in the below screenshot).</a:t>
            </a:r>
            <a:endParaRPr b="0" i="0" sz="1700" u="none" cap="none" strike="noStrike">
              <a:solidFill>
                <a:schemeClr val="dk1"/>
              </a:solidFill>
              <a:latin typeface="Calibri"/>
              <a:ea typeface="Calibri"/>
              <a:cs typeface="Calibri"/>
              <a:sym typeface="Calibri"/>
            </a:endParaRPr>
          </a:p>
        </p:txBody>
      </p:sp>
      <p:sp>
        <p:nvSpPr>
          <p:cNvPr id="1768" name="Google Shape;1768;p79"/>
          <p:cNvSpPr txBox="1"/>
          <p:nvPr/>
        </p:nvSpPr>
        <p:spPr>
          <a:xfrm>
            <a:off x="481257" y="139932"/>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US" sz="2800" u="none" cap="none" strike="noStrike">
                <a:solidFill>
                  <a:schemeClr val="dk1"/>
                </a:solidFill>
                <a:latin typeface="Arial"/>
                <a:ea typeface="Arial"/>
                <a:cs typeface="Arial"/>
                <a:sym typeface="Arial"/>
              </a:rPr>
              <a:t>Mobile App </a:t>
            </a:r>
            <a:r>
              <a:rPr b="0" i="0" lang="en-US" sz="2800" u="none" cap="none" strike="noStrike">
                <a:solidFill>
                  <a:schemeClr val="dk1"/>
                </a:solidFill>
                <a:latin typeface="Arial"/>
                <a:ea typeface="Arial"/>
                <a:cs typeface="Arial"/>
                <a:sym typeface="Arial"/>
              </a:rPr>
              <a:t>&lt;Installation&gt;</a:t>
            </a:r>
            <a:endParaRPr b="0" i="0" sz="2800" u="none" cap="none" strike="noStrike">
              <a:solidFill>
                <a:schemeClr val="dk1"/>
              </a:solidFill>
              <a:latin typeface="Arial"/>
              <a:ea typeface="Arial"/>
              <a:cs typeface="Arial"/>
              <a:sym typeface="Arial"/>
            </a:endParaRPr>
          </a:p>
        </p:txBody>
      </p:sp>
      <p:pic>
        <p:nvPicPr>
          <p:cNvPr id="1769" name="Google Shape;1769;p79"/>
          <p:cNvPicPr preferRelativeResize="0"/>
          <p:nvPr/>
        </p:nvPicPr>
        <p:blipFill rotWithShape="1">
          <a:blip r:embed="rId4">
            <a:alphaModFix/>
          </a:blip>
          <a:srcRect b="0" l="0" r="0" t="0"/>
          <a:stretch/>
        </p:blipFill>
        <p:spPr>
          <a:xfrm>
            <a:off x="836453" y="2252751"/>
            <a:ext cx="4928165" cy="4204499"/>
          </a:xfrm>
          <a:prstGeom prst="rect">
            <a:avLst/>
          </a:prstGeom>
          <a:noFill/>
          <a:ln cap="flat" cmpd="sng" w="9525">
            <a:solidFill>
              <a:srgbClr val="898989"/>
            </a:solidFill>
            <a:prstDash val="solid"/>
            <a:round/>
            <a:headEnd len="sm" w="sm" type="none"/>
            <a:tailEnd len="sm" w="sm" type="none"/>
          </a:ln>
        </p:spPr>
      </p:pic>
      <p:pic>
        <p:nvPicPr>
          <p:cNvPr id="1770" name="Google Shape;1770;p79"/>
          <p:cNvPicPr preferRelativeResize="0"/>
          <p:nvPr/>
        </p:nvPicPr>
        <p:blipFill rotWithShape="1">
          <a:blip r:embed="rId5">
            <a:alphaModFix/>
          </a:blip>
          <a:srcRect b="0" l="0" r="0" t="0"/>
          <a:stretch/>
        </p:blipFill>
        <p:spPr>
          <a:xfrm>
            <a:off x="6028198" y="2252750"/>
            <a:ext cx="5327350" cy="4204501"/>
          </a:xfrm>
          <a:prstGeom prst="rect">
            <a:avLst/>
          </a:prstGeom>
          <a:noFill/>
          <a:ln cap="flat" cmpd="sng" w="9525">
            <a:solidFill>
              <a:srgbClr val="898989"/>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p8"/>
          <p:cNvSpPr txBox="1"/>
          <p:nvPr/>
        </p:nvSpPr>
        <p:spPr>
          <a:xfrm>
            <a:off x="372875" y="400875"/>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US" sz="2600" u="none" cap="none" strike="noStrike">
                <a:solidFill>
                  <a:schemeClr val="dk1"/>
                </a:solidFill>
                <a:latin typeface="Arial"/>
                <a:ea typeface="Arial"/>
                <a:cs typeface="Arial"/>
                <a:sym typeface="Arial"/>
              </a:rPr>
              <a:t>Manage Account </a:t>
            </a:r>
            <a:r>
              <a:rPr b="0" i="0" lang="en-US" sz="2600" u="none" cap="none" strike="noStrike">
                <a:solidFill>
                  <a:schemeClr val="dk1"/>
                </a:solidFill>
                <a:latin typeface="Arial"/>
                <a:ea typeface="Arial"/>
                <a:cs typeface="Arial"/>
                <a:sym typeface="Arial"/>
              </a:rPr>
              <a:t>(Information) </a:t>
            </a:r>
            <a:endParaRPr b="0" i="0" sz="1400" u="none" cap="none" strike="noStrike">
              <a:solidFill>
                <a:srgbClr val="000000"/>
              </a:solidFill>
              <a:latin typeface="Arial"/>
              <a:ea typeface="Arial"/>
              <a:cs typeface="Arial"/>
              <a:sym typeface="Arial"/>
            </a:endParaRPr>
          </a:p>
        </p:txBody>
      </p:sp>
      <p:sp>
        <p:nvSpPr>
          <p:cNvPr id="739" name="Google Shape;739;p8"/>
          <p:cNvSpPr txBox="1"/>
          <p:nvPr/>
        </p:nvSpPr>
        <p:spPr>
          <a:xfrm>
            <a:off x="860037" y="1386625"/>
            <a:ext cx="4731900" cy="21969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700"/>
              <a:buFont typeface="Calibri"/>
              <a:buNone/>
            </a:pPr>
            <a:r>
              <a:rPr b="0" i="0" lang="en-US" sz="1700" u="none" cap="none" strike="noStrike">
                <a:solidFill>
                  <a:schemeClr val="dk1"/>
                </a:solidFill>
                <a:latin typeface="Calibri"/>
                <a:ea typeface="Calibri"/>
                <a:cs typeface="Calibri"/>
                <a:sym typeface="Calibri"/>
              </a:rPr>
              <a:t>Members can customize their:</a:t>
            </a:r>
            <a:endParaRPr b="0" i="0" sz="1700" u="none" cap="none" strike="noStrike">
              <a:solidFill>
                <a:schemeClr val="dk1"/>
              </a:solidFill>
              <a:latin typeface="Calibri"/>
              <a:ea typeface="Calibri"/>
              <a:cs typeface="Calibri"/>
              <a:sym typeface="Calibri"/>
            </a:endParaRPr>
          </a:p>
          <a:p>
            <a:pPr indent="-336550" lvl="0" marL="457200" marR="0" rtl="0" algn="l">
              <a:lnSpc>
                <a:spcPct val="115000"/>
              </a:lnSpc>
              <a:spcBef>
                <a:spcPts val="1600"/>
              </a:spcBef>
              <a:spcAft>
                <a:spcPts val="0"/>
              </a:spcAft>
              <a:buClr>
                <a:srgbClr val="000000"/>
              </a:buClr>
              <a:buSzPts val="1700"/>
              <a:buFont typeface="Arial"/>
              <a:buChar char="●"/>
            </a:pPr>
            <a:r>
              <a:rPr b="1" i="0" lang="en-US" sz="1700" u="none" cap="none" strike="noStrike">
                <a:solidFill>
                  <a:schemeClr val="dk1"/>
                </a:solidFill>
                <a:latin typeface="Calibri"/>
                <a:ea typeface="Calibri"/>
                <a:cs typeface="Calibri"/>
                <a:sym typeface="Calibri"/>
              </a:rPr>
              <a:t>Account Image</a:t>
            </a:r>
            <a:endParaRPr b="1" i="0" sz="1700" u="none" cap="none" strike="noStrike">
              <a:solidFill>
                <a:schemeClr val="dk1"/>
              </a:solidFill>
              <a:latin typeface="Calibri"/>
              <a:ea typeface="Calibri"/>
              <a:cs typeface="Calibri"/>
              <a:sym typeface="Calibri"/>
            </a:endParaRPr>
          </a:p>
          <a:p>
            <a:pPr indent="-336550" lvl="0" marL="457200" marR="0" rtl="0" algn="l">
              <a:lnSpc>
                <a:spcPct val="115000"/>
              </a:lnSpc>
              <a:spcBef>
                <a:spcPts val="0"/>
              </a:spcBef>
              <a:spcAft>
                <a:spcPts val="0"/>
              </a:spcAft>
              <a:buClr>
                <a:srgbClr val="000000"/>
              </a:buClr>
              <a:buSzPts val="1700"/>
              <a:buFont typeface="Arial"/>
              <a:buChar char="●"/>
            </a:pPr>
            <a:r>
              <a:rPr b="1" i="0" lang="en-US" sz="1700" u="none" cap="none" strike="noStrike">
                <a:solidFill>
                  <a:schemeClr val="dk1"/>
                </a:solidFill>
                <a:latin typeface="Calibri"/>
                <a:ea typeface="Calibri"/>
                <a:cs typeface="Calibri"/>
                <a:sym typeface="Calibri"/>
              </a:rPr>
              <a:t>Account Name</a:t>
            </a:r>
            <a:endParaRPr b="1" i="0" sz="1700" u="none" cap="none" strike="noStrike">
              <a:solidFill>
                <a:schemeClr val="dk1"/>
              </a:solidFill>
              <a:latin typeface="Calibri"/>
              <a:ea typeface="Calibri"/>
              <a:cs typeface="Calibri"/>
              <a:sym typeface="Calibri"/>
            </a:endParaRPr>
          </a:p>
          <a:p>
            <a:pPr indent="-336550" lvl="0" marL="457200" marR="0" rtl="0" algn="l">
              <a:lnSpc>
                <a:spcPct val="115000"/>
              </a:lnSpc>
              <a:spcBef>
                <a:spcPts val="0"/>
              </a:spcBef>
              <a:spcAft>
                <a:spcPts val="0"/>
              </a:spcAft>
              <a:buClr>
                <a:srgbClr val="000000"/>
              </a:buClr>
              <a:buSzPts val="1700"/>
              <a:buFont typeface="Arial"/>
              <a:buChar char="●"/>
            </a:pPr>
            <a:r>
              <a:rPr b="1" i="0" lang="en-US" sz="1700" u="none" cap="none" strike="noStrike">
                <a:solidFill>
                  <a:schemeClr val="dk1"/>
                </a:solidFill>
                <a:latin typeface="Calibri"/>
                <a:ea typeface="Calibri"/>
                <a:cs typeface="Calibri"/>
                <a:sym typeface="Calibri"/>
              </a:rPr>
              <a:t>Timezone</a:t>
            </a:r>
            <a:endParaRPr b="1" i="0" sz="1700" u="none" cap="none" strike="noStrike">
              <a:solidFill>
                <a:schemeClr val="dk1"/>
              </a:solidFill>
              <a:latin typeface="Calibri"/>
              <a:ea typeface="Calibri"/>
              <a:cs typeface="Calibri"/>
              <a:sym typeface="Calibri"/>
            </a:endParaRPr>
          </a:p>
        </p:txBody>
      </p:sp>
      <p:grpSp>
        <p:nvGrpSpPr>
          <p:cNvPr id="740" name="Google Shape;740;p8"/>
          <p:cNvGrpSpPr/>
          <p:nvPr/>
        </p:nvGrpSpPr>
        <p:grpSpPr>
          <a:xfrm>
            <a:off x="231838" y="3364850"/>
            <a:ext cx="11728314" cy="2408178"/>
            <a:chOff x="231838" y="3364850"/>
            <a:chExt cx="11728314" cy="2408178"/>
          </a:xfrm>
        </p:grpSpPr>
        <p:grpSp>
          <p:nvGrpSpPr>
            <p:cNvPr id="741" name="Google Shape;741;p8"/>
            <p:cNvGrpSpPr/>
            <p:nvPr/>
          </p:nvGrpSpPr>
          <p:grpSpPr>
            <a:xfrm>
              <a:off x="231838" y="3364850"/>
              <a:ext cx="11728314" cy="2408178"/>
              <a:chOff x="231838" y="3364850"/>
              <a:chExt cx="11728314" cy="2408178"/>
            </a:xfrm>
          </p:grpSpPr>
          <p:grpSp>
            <p:nvGrpSpPr>
              <p:cNvPr id="742" name="Google Shape;742;p8"/>
              <p:cNvGrpSpPr/>
              <p:nvPr/>
            </p:nvGrpSpPr>
            <p:grpSpPr>
              <a:xfrm>
                <a:off x="231838" y="3364850"/>
                <a:ext cx="11728314" cy="2408178"/>
                <a:chOff x="231838" y="3364850"/>
                <a:chExt cx="11728314" cy="2408178"/>
              </a:xfrm>
            </p:grpSpPr>
            <p:grpSp>
              <p:nvGrpSpPr>
                <p:cNvPr id="743" name="Google Shape;743;p8"/>
                <p:cNvGrpSpPr/>
                <p:nvPr/>
              </p:nvGrpSpPr>
              <p:grpSpPr>
                <a:xfrm>
                  <a:off x="231838" y="3364850"/>
                  <a:ext cx="11728314" cy="2408178"/>
                  <a:chOff x="231838" y="3364850"/>
                  <a:chExt cx="11728314" cy="2408178"/>
                </a:xfrm>
              </p:grpSpPr>
              <p:grpSp>
                <p:nvGrpSpPr>
                  <p:cNvPr id="744" name="Google Shape;744;p8"/>
                  <p:cNvGrpSpPr/>
                  <p:nvPr/>
                </p:nvGrpSpPr>
                <p:grpSpPr>
                  <a:xfrm>
                    <a:off x="231838" y="3364850"/>
                    <a:ext cx="11728314" cy="2408178"/>
                    <a:chOff x="231838" y="3364850"/>
                    <a:chExt cx="11728314" cy="2408178"/>
                  </a:xfrm>
                </p:grpSpPr>
                <p:grpSp>
                  <p:nvGrpSpPr>
                    <p:cNvPr id="745" name="Google Shape;745;p8"/>
                    <p:cNvGrpSpPr/>
                    <p:nvPr/>
                  </p:nvGrpSpPr>
                  <p:grpSpPr>
                    <a:xfrm>
                      <a:off x="231838" y="3364852"/>
                      <a:ext cx="11728314" cy="2408176"/>
                      <a:chOff x="231838" y="3364852"/>
                      <a:chExt cx="11728314" cy="2408176"/>
                    </a:xfrm>
                  </p:grpSpPr>
                  <p:pic>
                    <p:nvPicPr>
                      <p:cNvPr id="746" name="Google Shape;746;p8"/>
                      <p:cNvPicPr preferRelativeResize="0"/>
                      <p:nvPr/>
                    </p:nvPicPr>
                    <p:blipFill rotWithShape="1">
                      <a:blip r:embed="rId3">
                        <a:alphaModFix/>
                      </a:blip>
                      <a:srcRect b="0" l="0" r="0" t="0"/>
                      <a:stretch/>
                    </p:blipFill>
                    <p:spPr>
                      <a:xfrm>
                        <a:off x="3857691" y="3364853"/>
                        <a:ext cx="8102461" cy="2408175"/>
                      </a:xfrm>
                      <a:prstGeom prst="rect">
                        <a:avLst/>
                      </a:prstGeom>
                      <a:noFill/>
                      <a:ln cap="flat" cmpd="sng" w="9525">
                        <a:solidFill>
                          <a:srgbClr val="A5A5A5"/>
                        </a:solidFill>
                        <a:prstDash val="solid"/>
                        <a:round/>
                        <a:headEnd len="sm" w="sm" type="none"/>
                        <a:tailEnd len="sm" w="sm" type="none"/>
                      </a:ln>
                    </p:spPr>
                  </p:pic>
                  <p:pic>
                    <p:nvPicPr>
                      <p:cNvPr id="747" name="Google Shape;747;p8"/>
                      <p:cNvPicPr preferRelativeResize="0"/>
                      <p:nvPr/>
                    </p:nvPicPr>
                    <p:blipFill rotWithShape="1">
                      <a:blip r:embed="rId4">
                        <a:alphaModFix/>
                      </a:blip>
                      <a:srcRect b="0" l="0" r="0" t="0"/>
                      <a:stretch/>
                    </p:blipFill>
                    <p:spPr>
                      <a:xfrm>
                        <a:off x="231838" y="3364852"/>
                        <a:ext cx="3342100" cy="2408175"/>
                      </a:xfrm>
                      <a:prstGeom prst="rect">
                        <a:avLst/>
                      </a:prstGeom>
                      <a:noFill/>
                      <a:ln cap="flat" cmpd="sng" w="9525">
                        <a:solidFill>
                          <a:srgbClr val="999999"/>
                        </a:solidFill>
                        <a:prstDash val="solid"/>
                        <a:round/>
                        <a:headEnd len="sm" w="sm" type="none"/>
                        <a:tailEnd len="sm" w="sm" type="none"/>
                      </a:ln>
                    </p:spPr>
                  </p:pic>
                  <p:sp>
                    <p:nvSpPr>
                      <p:cNvPr id="748" name="Google Shape;748;p8"/>
                      <p:cNvSpPr/>
                      <p:nvPr/>
                    </p:nvSpPr>
                    <p:spPr>
                      <a:xfrm>
                        <a:off x="314553" y="3440106"/>
                        <a:ext cx="358200" cy="4125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9" name="Google Shape;749;p8"/>
                      <p:cNvSpPr/>
                      <p:nvPr/>
                    </p:nvSpPr>
                    <p:spPr>
                      <a:xfrm>
                        <a:off x="890338" y="4218450"/>
                        <a:ext cx="2558400" cy="4125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0" name="Google Shape;750;p8"/>
                      <p:cNvSpPr/>
                      <p:nvPr/>
                    </p:nvSpPr>
                    <p:spPr>
                      <a:xfrm>
                        <a:off x="3871025" y="4688075"/>
                        <a:ext cx="1848600" cy="2814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751" name="Google Shape;751;p8"/>
                      <p:cNvCxnSpPr>
                        <a:stCxn id="749" idx="3"/>
                        <a:endCxn id="750" idx="1"/>
                      </p:cNvCxnSpPr>
                      <p:nvPr/>
                    </p:nvCxnSpPr>
                    <p:spPr>
                      <a:xfrm>
                        <a:off x="3448738" y="4424700"/>
                        <a:ext cx="422400" cy="404100"/>
                      </a:xfrm>
                      <a:prstGeom prst="bentConnector3">
                        <a:avLst>
                          <a:gd fmla="val 49987" name="adj1"/>
                        </a:avLst>
                      </a:prstGeom>
                      <a:noFill/>
                      <a:ln cap="flat" cmpd="sng" w="19050">
                        <a:solidFill>
                          <a:srgbClr val="FF0000"/>
                        </a:solidFill>
                        <a:prstDash val="solid"/>
                        <a:round/>
                        <a:headEnd len="sm" w="sm" type="none"/>
                        <a:tailEnd len="med" w="med" type="triangle"/>
                      </a:ln>
                    </p:spPr>
                  </p:cxnSp>
                </p:grpSp>
                <p:pic>
                  <p:nvPicPr>
                    <p:cNvPr id="752" name="Google Shape;752;p8"/>
                    <p:cNvPicPr preferRelativeResize="0"/>
                    <p:nvPr/>
                  </p:nvPicPr>
                  <p:blipFill rotWithShape="1">
                    <a:blip r:embed="rId5">
                      <a:alphaModFix/>
                    </a:blip>
                    <a:srcRect b="0" l="0" r="0" t="0"/>
                    <a:stretch/>
                  </p:blipFill>
                  <p:spPr>
                    <a:xfrm>
                      <a:off x="231850" y="3364850"/>
                      <a:ext cx="503025" cy="1981925"/>
                    </a:xfrm>
                    <a:prstGeom prst="rect">
                      <a:avLst/>
                    </a:prstGeom>
                    <a:noFill/>
                    <a:ln>
                      <a:noFill/>
                    </a:ln>
                  </p:spPr>
                </p:pic>
              </p:grpSp>
              <p:sp>
                <p:nvSpPr>
                  <p:cNvPr id="753" name="Google Shape;753;p8"/>
                  <p:cNvSpPr/>
                  <p:nvPr/>
                </p:nvSpPr>
                <p:spPr>
                  <a:xfrm>
                    <a:off x="372875" y="4993450"/>
                    <a:ext cx="255300" cy="352200"/>
                  </a:xfrm>
                  <a:prstGeom prst="rect">
                    <a:avLst/>
                  </a:prstGeom>
                  <a:solidFill>
                    <a:srgbClr val="4242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754" name="Google Shape;754;p8"/>
                <p:cNvPicPr preferRelativeResize="0"/>
                <p:nvPr/>
              </p:nvPicPr>
              <p:blipFill rotWithShape="1">
                <a:blip r:embed="rId6">
                  <a:alphaModFix/>
                </a:blip>
                <a:srcRect b="52024" l="0" r="0" t="6805"/>
                <a:stretch/>
              </p:blipFill>
              <p:spPr>
                <a:xfrm>
                  <a:off x="252300" y="4499775"/>
                  <a:ext cx="471125" cy="546275"/>
                </a:xfrm>
                <a:prstGeom prst="rect">
                  <a:avLst/>
                </a:prstGeom>
                <a:noFill/>
                <a:ln>
                  <a:noFill/>
                </a:ln>
              </p:spPr>
            </p:pic>
          </p:grpSp>
          <p:grpSp>
            <p:nvGrpSpPr>
              <p:cNvPr id="755" name="Google Shape;755;p8"/>
              <p:cNvGrpSpPr/>
              <p:nvPr/>
            </p:nvGrpSpPr>
            <p:grpSpPr>
              <a:xfrm>
                <a:off x="263226" y="3992435"/>
                <a:ext cx="455554" cy="1259545"/>
                <a:chOff x="5638800" y="1314450"/>
                <a:chExt cx="914400" cy="2528700"/>
              </a:xfrm>
            </p:grpSpPr>
            <p:pic>
              <p:nvPicPr>
                <p:cNvPr id="756" name="Google Shape;756;p8"/>
                <p:cNvPicPr preferRelativeResize="0"/>
                <p:nvPr/>
              </p:nvPicPr>
              <p:blipFill rotWithShape="1">
                <a:blip r:embed="rId7">
                  <a:alphaModFix/>
                </a:blip>
                <a:srcRect b="59275" l="0" r="0" t="0"/>
                <a:stretch/>
              </p:blipFill>
              <p:spPr>
                <a:xfrm>
                  <a:off x="5638800" y="1314450"/>
                  <a:ext cx="914400" cy="1722275"/>
                </a:xfrm>
                <a:prstGeom prst="rect">
                  <a:avLst/>
                </a:prstGeom>
                <a:noFill/>
                <a:ln>
                  <a:noFill/>
                </a:ln>
              </p:spPr>
            </p:pic>
            <p:pic>
              <p:nvPicPr>
                <p:cNvPr id="757" name="Google Shape;757;p8"/>
                <p:cNvPicPr preferRelativeResize="0"/>
                <p:nvPr/>
              </p:nvPicPr>
              <p:blipFill rotWithShape="1">
                <a:blip r:embed="rId7">
                  <a:alphaModFix/>
                </a:blip>
                <a:srcRect b="0" l="0" r="0" t="80414"/>
                <a:stretch/>
              </p:blipFill>
              <p:spPr>
                <a:xfrm>
                  <a:off x="5638800" y="3014850"/>
                  <a:ext cx="914400" cy="828300"/>
                </a:xfrm>
                <a:prstGeom prst="rect">
                  <a:avLst/>
                </a:prstGeom>
                <a:noFill/>
                <a:ln>
                  <a:noFill/>
                </a:ln>
              </p:spPr>
            </p:pic>
          </p:grpSp>
        </p:grpSp>
        <p:pic>
          <p:nvPicPr>
            <p:cNvPr id="758" name="Google Shape;758;p8"/>
            <p:cNvPicPr preferRelativeResize="0"/>
            <p:nvPr/>
          </p:nvPicPr>
          <p:blipFill rotWithShape="1">
            <a:blip r:embed="rId8">
              <a:alphaModFix/>
            </a:blip>
            <a:srcRect b="0" l="0" r="0" t="0"/>
            <a:stretch/>
          </p:blipFill>
          <p:spPr>
            <a:xfrm>
              <a:off x="308750" y="4418050"/>
              <a:ext cx="361925" cy="1256700"/>
            </a:xfrm>
            <a:prstGeom prst="rect">
              <a:avLst/>
            </a:prstGeom>
            <a:noFill/>
            <a:ln>
              <a:noFill/>
            </a:ln>
          </p:spPr>
        </p:pic>
        <p:pic>
          <p:nvPicPr>
            <p:cNvPr id="759" name="Google Shape;759;p8"/>
            <p:cNvPicPr preferRelativeResize="0"/>
            <p:nvPr/>
          </p:nvPicPr>
          <p:blipFill rotWithShape="1">
            <a:blip r:embed="rId9">
              <a:alphaModFix/>
            </a:blip>
            <a:srcRect b="0" l="0" r="0" t="0"/>
            <a:stretch/>
          </p:blipFill>
          <p:spPr>
            <a:xfrm>
              <a:off x="267100" y="3965800"/>
              <a:ext cx="458275" cy="1711575"/>
            </a:xfrm>
            <a:prstGeom prst="rect">
              <a:avLst/>
            </a:prstGeom>
            <a:noFill/>
            <a:ln>
              <a:noFill/>
            </a:ln>
          </p:spPr>
        </p:pic>
      </p:gr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5" name="Shape 1775"/>
        <p:cNvGrpSpPr/>
        <p:nvPr/>
      </p:nvGrpSpPr>
      <p:grpSpPr>
        <a:xfrm>
          <a:off x="0" y="0"/>
          <a:ext cx="0" cy="0"/>
          <a:chOff x="0" y="0"/>
          <a:chExt cx="0" cy="0"/>
        </a:xfrm>
      </p:grpSpPr>
      <p:sp>
        <p:nvSpPr>
          <p:cNvPr id="1776" name="Google Shape;1776;p80"/>
          <p:cNvSpPr txBox="1"/>
          <p:nvPr/>
        </p:nvSpPr>
        <p:spPr>
          <a:xfrm>
            <a:off x="202824" y="2228850"/>
            <a:ext cx="3388500" cy="2552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700"/>
              <a:buFont typeface="Arial"/>
              <a:buNone/>
            </a:pPr>
            <a:r>
              <a:rPr b="0" i="0" lang="en-US" sz="1700" u="none" cap="none" strike="noStrike">
                <a:solidFill>
                  <a:schemeClr val="dk1"/>
                </a:solidFill>
                <a:latin typeface="Calibri"/>
                <a:ea typeface="Calibri"/>
                <a:cs typeface="Calibri"/>
                <a:sym typeface="Calibri"/>
              </a:rPr>
              <a:t>To sign in, the user must enter:</a:t>
            </a:r>
            <a:endParaRPr b="0" i="0" sz="1700" u="none" cap="none" strike="noStrike">
              <a:solidFill>
                <a:schemeClr val="dk1"/>
              </a:solidFill>
              <a:latin typeface="Calibri"/>
              <a:ea typeface="Calibri"/>
              <a:cs typeface="Calibri"/>
              <a:sym typeface="Calibri"/>
            </a:endParaRPr>
          </a:p>
          <a:p>
            <a:pPr indent="-336550" lvl="0" marL="457200" marR="0" rtl="0" algn="l">
              <a:lnSpc>
                <a:spcPct val="115000"/>
              </a:lnSpc>
              <a:spcBef>
                <a:spcPts val="0"/>
              </a:spcBef>
              <a:spcAft>
                <a:spcPts val="0"/>
              </a:spcAft>
              <a:buClr>
                <a:schemeClr val="dk1"/>
              </a:buClr>
              <a:buSzPts val="1700"/>
              <a:buFont typeface="Calibri"/>
              <a:buChar char="●"/>
            </a:pPr>
            <a:r>
              <a:rPr b="1" i="0" lang="en-US" sz="1700" u="none" cap="none" strike="noStrike">
                <a:solidFill>
                  <a:schemeClr val="dk1"/>
                </a:solidFill>
                <a:latin typeface="Calibri"/>
                <a:ea typeface="Calibri"/>
                <a:cs typeface="Calibri"/>
                <a:sym typeface="Calibri"/>
              </a:rPr>
              <a:t>Domain</a:t>
            </a:r>
            <a:endParaRPr b="1" i="0" sz="1700" u="none" cap="none" strike="noStrike">
              <a:solidFill>
                <a:schemeClr val="dk1"/>
              </a:solidFill>
              <a:latin typeface="Calibri"/>
              <a:ea typeface="Calibri"/>
              <a:cs typeface="Calibri"/>
              <a:sym typeface="Calibri"/>
            </a:endParaRPr>
          </a:p>
          <a:p>
            <a:pPr indent="-336550" lvl="0" marL="457200" marR="0" rtl="0" algn="l">
              <a:lnSpc>
                <a:spcPct val="115000"/>
              </a:lnSpc>
              <a:spcBef>
                <a:spcPts val="0"/>
              </a:spcBef>
              <a:spcAft>
                <a:spcPts val="0"/>
              </a:spcAft>
              <a:buClr>
                <a:schemeClr val="dk1"/>
              </a:buClr>
              <a:buSzPts val="1700"/>
              <a:buFont typeface="Arial"/>
              <a:buChar char="●"/>
            </a:pPr>
            <a:r>
              <a:rPr b="1" i="0" lang="en-US" sz="1700" u="none" cap="none" strike="noStrike">
                <a:solidFill>
                  <a:schemeClr val="dk1"/>
                </a:solidFill>
                <a:latin typeface="Calibri"/>
                <a:ea typeface="Calibri"/>
                <a:cs typeface="Calibri"/>
                <a:sym typeface="Calibri"/>
              </a:rPr>
              <a:t>Sign-in ID</a:t>
            </a:r>
            <a:r>
              <a:rPr b="0" i="0" lang="en-US" sz="1700" u="none" cap="none" strike="noStrike">
                <a:solidFill>
                  <a:schemeClr val="dk1"/>
                </a:solidFill>
                <a:latin typeface="Calibri"/>
                <a:ea typeface="Calibri"/>
                <a:cs typeface="Calibri"/>
                <a:sym typeface="Calibri"/>
              </a:rPr>
              <a:t> </a:t>
            </a:r>
            <a:endParaRPr b="0" i="0" sz="1700" u="none" cap="none" strike="noStrike">
              <a:solidFill>
                <a:schemeClr val="dk1"/>
              </a:solidFill>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1700"/>
              <a:buFont typeface="Arial"/>
              <a:buNone/>
            </a:pPr>
            <a:r>
              <a:rPr b="0" i="1" lang="en-US" sz="1700" u="none" cap="none" strike="noStrike">
                <a:solidFill>
                  <a:schemeClr val="dk1"/>
                </a:solidFill>
                <a:latin typeface="Calibri"/>
                <a:ea typeface="Calibri"/>
                <a:cs typeface="Calibri"/>
                <a:sym typeface="Calibri"/>
              </a:rPr>
              <a:t>(Registered email address)</a:t>
            </a:r>
            <a:endParaRPr b="0" i="1" sz="1700" u="none" cap="none" strike="noStrike">
              <a:solidFill>
                <a:schemeClr val="dk1"/>
              </a:solidFill>
              <a:latin typeface="Calibri"/>
              <a:ea typeface="Calibri"/>
              <a:cs typeface="Calibri"/>
              <a:sym typeface="Calibri"/>
            </a:endParaRPr>
          </a:p>
          <a:p>
            <a:pPr indent="-336550" lvl="0" marL="457200" marR="0" rtl="0" algn="l">
              <a:lnSpc>
                <a:spcPct val="115000"/>
              </a:lnSpc>
              <a:spcBef>
                <a:spcPts val="0"/>
              </a:spcBef>
              <a:spcAft>
                <a:spcPts val="0"/>
              </a:spcAft>
              <a:buClr>
                <a:schemeClr val="dk1"/>
              </a:buClr>
              <a:buSzPts val="1700"/>
              <a:buFont typeface="Calibri"/>
              <a:buChar char="●"/>
            </a:pPr>
            <a:r>
              <a:rPr b="1" i="0" lang="en-US" sz="1700" u="none" cap="none" strike="noStrike">
                <a:solidFill>
                  <a:schemeClr val="dk1"/>
                </a:solidFill>
                <a:latin typeface="Calibri"/>
                <a:ea typeface="Calibri"/>
                <a:cs typeface="Calibri"/>
                <a:sym typeface="Calibri"/>
              </a:rPr>
              <a:t>Password</a:t>
            </a:r>
            <a:endParaRPr b="1" i="0" sz="1700" u="none" cap="none" strike="noStrike">
              <a:solidFill>
                <a:schemeClr val="dk1"/>
              </a:solidFill>
              <a:latin typeface="Calibri"/>
              <a:ea typeface="Calibri"/>
              <a:cs typeface="Calibri"/>
              <a:sym typeface="Calibri"/>
            </a:endParaRPr>
          </a:p>
          <a:p>
            <a:pPr indent="-336550" lvl="0" marL="457200" marR="0" rtl="0" algn="l">
              <a:lnSpc>
                <a:spcPct val="115000"/>
              </a:lnSpc>
              <a:spcBef>
                <a:spcPts val="0"/>
              </a:spcBef>
              <a:spcAft>
                <a:spcPts val="0"/>
              </a:spcAft>
              <a:buClr>
                <a:schemeClr val="dk1"/>
              </a:buClr>
              <a:buSzPts val="1700"/>
              <a:buFont typeface="Arial"/>
              <a:buChar char="●"/>
            </a:pPr>
            <a:r>
              <a:rPr b="1" i="0" lang="en-US" sz="1700" u="none" cap="none" strike="noStrike">
                <a:solidFill>
                  <a:schemeClr val="dk1"/>
                </a:solidFill>
                <a:latin typeface="Calibri"/>
                <a:ea typeface="Calibri"/>
                <a:cs typeface="Calibri"/>
                <a:sym typeface="Calibri"/>
              </a:rPr>
              <a:t>Two-Factor Authentication Code</a:t>
            </a:r>
            <a:r>
              <a:rPr b="0" i="0" lang="en-US" sz="1700" u="none" cap="none" strike="noStrike">
                <a:solidFill>
                  <a:schemeClr val="dk1"/>
                </a:solidFill>
                <a:latin typeface="Calibri"/>
                <a:ea typeface="Calibri"/>
                <a:cs typeface="Calibri"/>
                <a:sym typeface="Calibri"/>
              </a:rPr>
              <a:t> to verify your account.</a:t>
            </a:r>
            <a:endParaRPr b="0" i="0" sz="1700" u="none" cap="none" strike="noStrike">
              <a:solidFill>
                <a:schemeClr val="dk1"/>
              </a:solidFill>
              <a:latin typeface="Calibri"/>
              <a:ea typeface="Calibri"/>
              <a:cs typeface="Calibri"/>
              <a:sym typeface="Calibri"/>
            </a:endParaRPr>
          </a:p>
          <a:p>
            <a:pPr indent="-336550" lvl="0" marL="457200" marR="0" rtl="0" algn="l">
              <a:lnSpc>
                <a:spcPct val="115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Select </a:t>
            </a:r>
            <a:r>
              <a:rPr b="1" i="0" lang="en-US" sz="1700" u="none" cap="none" strike="noStrike">
                <a:solidFill>
                  <a:schemeClr val="dk1"/>
                </a:solidFill>
                <a:latin typeface="Calibri"/>
                <a:ea typeface="Calibri"/>
                <a:cs typeface="Calibri"/>
                <a:sym typeface="Calibri"/>
              </a:rPr>
              <a:t>your organization</a:t>
            </a:r>
            <a:r>
              <a:rPr b="0" i="0" lang="en-US" sz="1700" u="none" cap="none" strike="noStrike">
                <a:solidFill>
                  <a:schemeClr val="dk1"/>
                </a:solidFill>
                <a:latin typeface="Calibri"/>
                <a:ea typeface="Calibri"/>
                <a:cs typeface="Calibri"/>
                <a:sym typeface="Calibri"/>
              </a:rPr>
              <a:t>.</a:t>
            </a:r>
            <a:endParaRPr b="0" i="0" sz="1700" u="none" cap="none" strike="noStrike">
              <a:solidFill>
                <a:schemeClr val="dk1"/>
              </a:solidFill>
              <a:latin typeface="Calibri"/>
              <a:ea typeface="Calibri"/>
              <a:cs typeface="Calibri"/>
              <a:sym typeface="Calibri"/>
            </a:endParaRPr>
          </a:p>
        </p:txBody>
      </p:sp>
      <p:sp>
        <p:nvSpPr>
          <p:cNvPr id="1777" name="Google Shape;1777;p80"/>
          <p:cNvSpPr txBox="1"/>
          <p:nvPr/>
        </p:nvSpPr>
        <p:spPr>
          <a:xfrm>
            <a:off x="481257" y="139932"/>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US" sz="2800" u="none" cap="none" strike="noStrike">
                <a:solidFill>
                  <a:schemeClr val="dk1"/>
                </a:solidFill>
                <a:latin typeface="Arial"/>
                <a:ea typeface="Arial"/>
                <a:cs typeface="Arial"/>
                <a:sym typeface="Arial"/>
              </a:rPr>
              <a:t>Mobile App </a:t>
            </a:r>
            <a:r>
              <a:rPr b="0" i="0" lang="en-US" sz="2800" u="none" cap="none" strike="noStrike">
                <a:solidFill>
                  <a:schemeClr val="dk1"/>
                </a:solidFill>
                <a:latin typeface="Arial"/>
                <a:ea typeface="Arial"/>
                <a:cs typeface="Arial"/>
                <a:sym typeface="Arial"/>
              </a:rPr>
              <a:t>&lt;Login&gt;</a:t>
            </a:r>
            <a:endParaRPr b="0" i="0" sz="2800" u="none" cap="none" strike="noStrike">
              <a:solidFill>
                <a:schemeClr val="dk1"/>
              </a:solidFill>
              <a:latin typeface="Arial"/>
              <a:ea typeface="Arial"/>
              <a:cs typeface="Arial"/>
              <a:sym typeface="Arial"/>
            </a:endParaRPr>
          </a:p>
        </p:txBody>
      </p:sp>
      <p:grpSp>
        <p:nvGrpSpPr>
          <p:cNvPr id="1778" name="Google Shape;1778;p80"/>
          <p:cNvGrpSpPr/>
          <p:nvPr/>
        </p:nvGrpSpPr>
        <p:grpSpPr>
          <a:xfrm>
            <a:off x="3948084" y="1117275"/>
            <a:ext cx="7862068" cy="4775849"/>
            <a:chOff x="1717025" y="1925600"/>
            <a:chExt cx="8397851" cy="4775849"/>
          </a:xfrm>
        </p:grpSpPr>
        <p:pic>
          <p:nvPicPr>
            <p:cNvPr id="1779" name="Google Shape;1779;p80"/>
            <p:cNvPicPr preferRelativeResize="0"/>
            <p:nvPr/>
          </p:nvPicPr>
          <p:blipFill rotWithShape="1">
            <a:blip r:embed="rId3">
              <a:alphaModFix/>
            </a:blip>
            <a:srcRect b="0" l="0" r="0" t="2085"/>
            <a:stretch/>
          </p:blipFill>
          <p:spPr>
            <a:xfrm>
              <a:off x="7316772" y="1925600"/>
              <a:ext cx="2798104" cy="4775849"/>
            </a:xfrm>
            <a:prstGeom prst="rect">
              <a:avLst/>
            </a:prstGeom>
            <a:noFill/>
            <a:ln cap="flat" cmpd="sng" w="9525">
              <a:solidFill>
                <a:srgbClr val="898989"/>
              </a:solidFill>
              <a:prstDash val="solid"/>
              <a:round/>
              <a:headEnd len="sm" w="sm" type="none"/>
              <a:tailEnd len="sm" w="sm" type="none"/>
            </a:ln>
          </p:spPr>
        </p:pic>
        <p:pic>
          <p:nvPicPr>
            <p:cNvPr id="1780" name="Google Shape;1780;p80"/>
            <p:cNvPicPr preferRelativeResize="0"/>
            <p:nvPr/>
          </p:nvPicPr>
          <p:blipFill rotWithShape="1">
            <a:blip r:embed="rId4">
              <a:alphaModFix/>
            </a:blip>
            <a:srcRect b="0" l="0" r="0" t="2085"/>
            <a:stretch/>
          </p:blipFill>
          <p:spPr>
            <a:xfrm>
              <a:off x="4518669" y="1925600"/>
              <a:ext cx="2798104" cy="4775849"/>
            </a:xfrm>
            <a:prstGeom prst="rect">
              <a:avLst/>
            </a:prstGeom>
            <a:noFill/>
            <a:ln cap="flat" cmpd="sng" w="9525">
              <a:solidFill>
                <a:srgbClr val="898989"/>
              </a:solidFill>
              <a:prstDash val="solid"/>
              <a:round/>
              <a:headEnd len="sm" w="sm" type="none"/>
              <a:tailEnd len="sm" w="sm" type="none"/>
            </a:ln>
          </p:spPr>
        </p:pic>
        <p:pic>
          <p:nvPicPr>
            <p:cNvPr id="1781" name="Google Shape;1781;p80"/>
            <p:cNvPicPr preferRelativeResize="0"/>
            <p:nvPr/>
          </p:nvPicPr>
          <p:blipFill rotWithShape="1">
            <a:blip r:embed="rId5">
              <a:alphaModFix/>
            </a:blip>
            <a:srcRect b="0" l="0" r="0" t="2037"/>
            <a:stretch/>
          </p:blipFill>
          <p:spPr>
            <a:xfrm>
              <a:off x="1717025" y="1925659"/>
              <a:ext cx="2801652" cy="4775731"/>
            </a:xfrm>
            <a:prstGeom prst="rect">
              <a:avLst/>
            </a:prstGeom>
            <a:noFill/>
            <a:ln cap="flat" cmpd="sng" w="9525">
              <a:solidFill>
                <a:srgbClr val="898989"/>
              </a:solidFill>
              <a:prstDash val="solid"/>
              <a:round/>
              <a:headEnd len="sm" w="sm" type="none"/>
              <a:tailEnd len="sm" w="sm" type="none"/>
            </a:ln>
          </p:spPr>
        </p:pic>
      </p:gr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6" name="Shape 1786"/>
        <p:cNvGrpSpPr/>
        <p:nvPr/>
      </p:nvGrpSpPr>
      <p:grpSpPr>
        <a:xfrm>
          <a:off x="0" y="0"/>
          <a:ext cx="0" cy="0"/>
          <a:chOff x="0" y="0"/>
          <a:chExt cx="0" cy="0"/>
        </a:xfrm>
      </p:grpSpPr>
      <p:sp>
        <p:nvSpPr>
          <p:cNvPr id="1787" name="Google Shape;1787;p81"/>
          <p:cNvSpPr txBox="1"/>
          <p:nvPr/>
        </p:nvSpPr>
        <p:spPr>
          <a:xfrm>
            <a:off x="481257" y="139932"/>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US" sz="2800" u="none" cap="none" strike="noStrike">
                <a:solidFill>
                  <a:schemeClr val="dk1"/>
                </a:solidFill>
                <a:latin typeface="Arial"/>
                <a:ea typeface="Arial"/>
                <a:cs typeface="Arial"/>
                <a:sym typeface="Arial"/>
              </a:rPr>
              <a:t>Mobile App </a:t>
            </a:r>
            <a:r>
              <a:rPr b="0" i="0" lang="en-US" sz="2800" u="none" cap="none" strike="noStrike">
                <a:solidFill>
                  <a:schemeClr val="dk1"/>
                </a:solidFill>
                <a:latin typeface="Arial"/>
                <a:ea typeface="Arial"/>
                <a:cs typeface="Arial"/>
                <a:sym typeface="Arial"/>
              </a:rPr>
              <a:t>&lt;Settings - Overview&gt;</a:t>
            </a:r>
            <a:endParaRPr b="0" i="0" sz="2800" u="none" cap="none" strike="noStrike">
              <a:solidFill>
                <a:schemeClr val="dk1"/>
              </a:solidFill>
              <a:latin typeface="Arial"/>
              <a:ea typeface="Arial"/>
              <a:cs typeface="Arial"/>
              <a:sym typeface="Arial"/>
            </a:endParaRPr>
          </a:p>
        </p:txBody>
      </p:sp>
      <p:grpSp>
        <p:nvGrpSpPr>
          <p:cNvPr id="1788" name="Google Shape;1788;p81"/>
          <p:cNvGrpSpPr/>
          <p:nvPr/>
        </p:nvGrpSpPr>
        <p:grpSpPr>
          <a:xfrm>
            <a:off x="481250" y="1013432"/>
            <a:ext cx="6775088" cy="5584968"/>
            <a:chOff x="481250" y="1013432"/>
            <a:chExt cx="6775088" cy="5584968"/>
          </a:xfrm>
        </p:grpSpPr>
        <p:pic>
          <p:nvPicPr>
            <p:cNvPr id="1789" name="Google Shape;1789;p81"/>
            <p:cNvPicPr preferRelativeResize="0"/>
            <p:nvPr/>
          </p:nvPicPr>
          <p:blipFill rotWithShape="1">
            <a:blip r:embed="rId3">
              <a:alphaModFix/>
            </a:blip>
            <a:srcRect b="0" l="0" r="0" t="0"/>
            <a:stretch/>
          </p:blipFill>
          <p:spPr>
            <a:xfrm>
              <a:off x="481250" y="1013432"/>
              <a:ext cx="3141544" cy="5584968"/>
            </a:xfrm>
            <a:prstGeom prst="rect">
              <a:avLst/>
            </a:prstGeom>
            <a:noFill/>
            <a:ln cap="flat" cmpd="sng" w="9525">
              <a:solidFill>
                <a:srgbClr val="898989"/>
              </a:solidFill>
              <a:prstDash val="solid"/>
              <a:round/>
              <a:headEnd len="sm" w="sm" type="none"/>
              <a:tailEnd len="sm" w="sm" type="none"/>
            </a:ln>
          </p:spPr>
        </p:pic>
        <p:pic>
          <p:nvPicPr>
            <p:cNvPr id="1790" name="Google Shape;1790;p81"/>
            <p:cNvPicPr preferRelativeResize="0"/>
            <p:nvPr/>
          </p:nvPicPr>
          <p:blipFill rotWithShape="1">
            <a:blip r:embed="rId4">
              <a:alphaModFix/>
            </a:blip>
            <a:srcRect b="0" l="0" r="0" t="0"/>
            <a:stretch/>
          </p:blipFill>
          <p:spPr>
            <a:xfrm>
              <a:off x="4114794" y="1013432"/>
              <a:ext cx="3141544" cy="5584968"/>
            </a:xfrm>
            <a:prstGeom prst="rect">
              <a:avLst/>
            </a:prstGeom>
            <a:noFill/>
            <a:ln cap="flat" cmpd="sng" w="9525">
              <a:solidFill>
                <a:srgbClr val="898989"/>
              </a:solidFill>
              <a:prstDash val="solid"/>
              <a:round/>
              <a:headEnd len="sm" w="sm" type="none"/>
              <a:tailEnd len="sm" w="sm" type="none"/>
            </a:ln>
          </p:spPr>
        </p:pic>
        <p:cxnSp>
          <p:nvCxnSpPr>
            <p:cNvPr id="1791" name="Google Shape;1791;p81"/>
            <p:cNvCxnSpPr>
              <a:endCxn id="1790" idx="1"/>
            </p:cNvCxnSpPr>
            <p:nvPr/>
          </p:nvCxnSpPr>
          <p:spPr>
            <a:xfrm flipH="1" rot="10800000">
              <a:off x="2439294" y="3805916"/>
              <a:ext cx="1675500" cy="1313400"/>
            </a:xfrm>
            <a:prstGeom prst="bentConnector3">
              <a:avLst>
                <a:gd fmla="val 50000" name="adj1"/>
              </a:avLst>
            </a:prstGeom>
            <a:noFill/>
            <a:ln cap="flat" cmpd="sng" w="9525">
              <a:solidFill>
                <a:srgbClr val="D50000"/>
              </a:solidFill>
              <a:prstDash val="solid"/>
              <a:round/>
              <a:headEnd len="sm" w="sm" type="none"/>
              <a:tailEnd len="med" w="med" type="triangle"/>
            </a:ln>
          </p:spPr>
        </p:cxnSp>
      </p:grpSp>
      <p:sp>
        <p:nvSpPr>
          <p:cNvPr id="1792" name="Google Shape;1792;p81"/>
          <p:cNvSpPr txBox="1"/>
          <p:nvPr/>
        </p:nvSpPr>
        <p:spPr>
          <a:xfrm>
            <a:off x="7671225" y="2554616"/>
            <a:ext cx="3980700" cy="2502600"/>
          </a:xfrm>
          <a:prstGeom prst="rect">
            <a:avLst/>
          </a:prstGeom>
          <a:noFill/>
          <a:ln>
            <a:noFill/>
          </a:ln>
        </p:spPr>
        <p:txBody>
          <a:bodyPr anchorCtr="0" anchor="t" bIns="121900" lIns="121900" spcFirstLastPara="1" rIns="121900" wrap="square" tIns="121900">
            <a:noAutofit/>
          </a:bodyPr>
          <a:lstStyle/>
          <a:p>
            <a:pPr indent="0" lvl="0" marL="0" marR="0" rtl="0" algn="just">
              <a:lnSpc>
                <a:spcPct val="115000"/>
              </a:lnSpc>
              <a:spcBef>
                <a:spcPts val="0"/>
              </a:spcBef>
              <a:spcAft>
                <a:spcPts val="0"/>
              </a:spcAft>
              <a:buClr>
                <a:srgbClr val="000000"/>
              </a:buClr>
              <a:buSzPts val="1700"/>
              <a:buFont typeface="Arial"/>
              <a:buNone/>
            </a:pPr>
            <a:r>
              <a:rPr b="1" i="0" lang="en-US" sz="1700" u="none" cap="none" strike="noStrike">
                <a:solidFill>
                  <a:srgbClr val="000000"/>
                </a:solidFill>
                <a:latin typeface="Calibri"/>
                <a:ea typeface="Calibri"/>
                <a:cs typeface="Calibri"/>
                <a:sym typeface="Calibri"/>
              </a:rPr>
              <a:t>Settings tab</a:t>
            </a:r>
            <a:r>
              <a:rPr b="0" i="0" lang="en-US" sz="1700" u="none" cap="none" strike="noStrike">
                <a:solidFill>
                  <a:srgbClr val="000000"/>
                </a:solidFill>
                <a:latin typeface="Calibri"/>
                <a:ea typeface="Calibri"/>
                <a:cs typeface="Calibri"/>
                <a:sym typeface="Calibri"/>
              </a:rPr>
              <a:t> is place for Users to manage their own phone system set ups, including:</a:t>
            </a:r>
            <a:endParaRPr b="0" i="0" sz="1700" u="none" cap="none" strike="noStrike">
              <a:solidFill>
                <a:srgbClr val="000000"/>
              </a:solidFill>
              <a:latin typeface="Calibri"/>
              <a:ea typeface="Calibri"/>
              <a:cs typeface="Calibri"/>
              <a:sym typeface="Calibri"/>
            </a:endParaRPr>
          </a:p>
          <a:p>
            <a:pPr indent="-336550" lvl="0" marL="457200" marR="0" rtl="0" algn="just">
              <a:lnSpc>
                <a:spcPct val="115000"/>
              </a:lnSpc>
              <a:spcBef>
                <a:spcPts val="0"/>
              </a:spcBef>
              <a:spcAft>
                <a:spcPts val="0"/>
              </a:spcAft>
              <a:buClr>
                <a:srgbClr val="000000"/>
              </a:buClr>
              <a:buSzPts val="1700"/>
              <a:buFont typeface="Calibri"/>
              <a:buChar char="●"/>
            </a:pPr>
            <a:r>
              <a:rPr b="1" i="0" lang="en-US" sz="1700" u="none" cap="none" strike="noStrike">
                <a:solidFill>
                  <a:srgbClr val="000000"/>
                </a:solidFill>
                <a:latin typeface="Calibri"/>
                <a:ea typeface="Calibri"/>
                <a:cs typeface="Calibri"/>
                <a:sym typeface="Calibri"/>
              </a:rPr>
              <a:t>User Status</a:t>
            </a:r>
            <a:endParaRPr b="1" i="0" sz="1700" u="none" cap="none" strike="noStrike">
              <a:solidFill>
                <a:srgbClr val="000000"/>
              </a:solidFill>
              <a:latin typeface="Calibri"/>
              <a:ea typeface="Calibri"/>
              <a:cs typeface="Calibri"/>
              <a:sym typeface="Calibri"/>
            </a:endParaRPr>
          </a:p>
          <a:p>
            <a:pPr indent="-336550" lvl="0" marL="457200" marR="0" rtl="0" algn="just">
              <a:lnSpc>
                <a:spcPct val="115000"/>
              </a:lnSpc>
              <a:spcBef>
                <a:spcPts val="0"/>
              </a:spcBef>
              <a:spcAft>
                <a:spcPts val="0"/>
              </a:spcAft>
              <a:buClr>
                <a:srgbClr val="000000"/>
              </a:buClr>
              <a:buSzPts val="1700"/>
              <a:buFont typeface="Calibri"/>
              <a:buChar char="●"/>
            </a:pPr>
            <a:r>
              <a:rPr b="1" i="0" lang="en-US" sz="1700" u="none" cap="none" strike="noStrike">
                <a:solidFill>
                  <a:srgbClr val="000000"/>
                </a:solidFill>
                <a:latin typeface="Calibri"/>
                <a:ea typeface="Calibri"/>
                <a:cs typeface="Calibri"/>
                <a:sym typeface="Calibri"/>
              </a:rPr>
              <a:t>Call Forwarding</a:t>
            </a:r>
            <a:endParaRPr b="1" i="0" sz="1700" u="none" cap="none" strike="noStrike">
              <a:solidFill>
                <a:srgbClr val="000000"/>
              </a:solidFill>
              <a:latin typeface="Calibri"/>
              <a:ea typeface="Calibri"/>
              <a:cs typeface="Calibri"/>
              <a:sym typeface="Calibri"/>
            </a:endParaRPr>
          </a:p>
          <a:p>
            <a:pPr indent="-336550" lvl="0" marL="457200" marR="0" rtl="0" algn="just">
              <a:lnSpc>
                <a:spcPct val="115000"/>
              </a:lnSpc>
              <a:spcBef>
                <a:spcPts val="0"/>
              </a:spcBef>
              <a:spcAft>
                <a:spcPts val="0"/>
              </a:spcAft>
              <a:buClr>
                <a:srgbClr val="000000"/>
              </a:buClr>
              <a:buSzPts val="1700"/>
              <a:buFont typeface="Calibri"/>
              <a:buChar char="●"/>
            </a:pPr>
            <a:r>
              <a:rPr b="1" i="0" lang="en-US" sz="1700" u="none" cap="none" strike="noStrike">
                <a:solidFill>
                  <a:srgbClr val="000000"/>
                </a:solidFill>
                <a:latin typeface="Calibri"/>
                <a:ea typeface="Calibri"/>
                <a:cs typeface="Calibri"/>
                <a:sym typeface="Calibri"/>
              </a:rPr>
              <a:t>Ring Devices</a:t>
            </a:r>
            <a:endParaRPr b="1" i="0" sz="1700" u="none" cap="none" strike="noStrike">
              <a:solidFill>
                <a:srgbClr val="000000"/>
              </a:solidFill>
              <a:latin typeface="Calibri"/>
              <a:ea typeface="Calibri"/>
              <a:cs typeface="Calibri"/>
              <a:sym typeface="Calibri"/>
            </a:endParaRPr>
          </a:p>
          <a:p>
            <a:pPr indent="-336550" lvl="0" marL="457200" marR="0" rtl="0" algn="just">
              <a:lnSpc>
                <a:spcPct val="115000"/>
              </a:lnSpc>
              <a:spcBef>
                <a:spcPts val="0"/>
              </a:spcBef>
              <a:spcAft>
                <a:spcPts val="0"/>
              </a:spcAft>
              <a:buClr>
                <a:srgbClr val="000000"/>
              </a:buClr>
              <a:buSzPts val="1700"/>
              <a:buFont typeface="Calibri"/>
              <a:buChar char="●"/>
            </a:pPr>
            <a:r>
              <a:rPr b="1" i="0" lang="en-US" sz="1700" u="none" cap="none" strike="noStrike">
                <a:solidFill>
                  <a:srgbClr val="000000"/>
                </a:solidFill>
                <a:latin typeface="Calibri"/>
                <a:ea typeface="Calibri"/>
                <a:cs typeface="Calibri"/>
                <a:sym typeface="Calibri"/>
              </a:rPr>
              <a:t>Inbound Call</a:t>
            </a:r>
            <a:endParaRPr b="1" i="0" sz="1700" u="none" cap="none" strike="noStrike">
              <a:solidFill>
                <a:srgbClr val="000000"/>
              </a:solidFill>
              <a:latin typeface="Calibri"/>
              <a:ea typeface="Calibri"/>
              <a:cs typeface="Calibri"/>
              <a:sym typeface="Calibri"/>
            </a:endParaRPr>
          </a:p>
          <a:p>
            <a:pPr indent="-336550" lvl="0" marL="457200" marR="0" rtl="0" algn="just">
              <a:lnSpc>
                <a:spcPct val="115000"/>
              </a:lnSpc>
              <a:spcBef>
                <a:spcPts val="0"/>
              </a:spcBef>
              <a:spcAft>
                <a:spcPts val="0"/>
              </a:spcAft>
              <a:buClr>
                <a:srgbClr val="000000"/>
              </a:buClr>
              <a:buSzPts val="1700"/>
              <a:buFont typeface="Calibri"/>
              <a:buChar char="●"/>
            </a:pPr>
            <a:r>
              <a:rPr b="1" i="0" lang="en-US" sz="1700" u="none" cap="none" strike="noStrike">
                <a:solidFill>
                  <a:srgbClr val="000000"/>
                </a:solidFill>
                <a:latin typeface="Calibri"/>
                <a:ea typeface="Calibri"/>
                <a:cs typeface="Calibri"/>
                <a:sym typeface="Calibri"/>
              </a:rPr>
              <a:t>Outbound Call</a:t>
            </a:r>
            <a:endParaRPr b="1" i="0" sz="1700" u="none" cap="none" strike="noStrike">
              <a:solidFill>
                <a:srgbClr val="000000"/>
              </a:solidFill>
              <a:latin typeface="Calibri"/>
              <a:ea typeface="Calibri"/>
              <a:cs typeface="Calibri"/>
              <a:sym typeface="Calibri"/>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7" name="Shape 1797"/>
        <p:cNvGrpSpPr/>
        <p:nvPr/>
      </p:nvGrpSpPr>
      <p:grpSpPr>
        <a:xfrm>
          <a:off x="0" y="0"/>
          <a:ext cx="0" cy="0"/>
          <a:chOff x="0" y="0"/>
          <a:chExt cx="0" cy="0"/>
        </a:xfrm>
      </p:grpSpPr>
      <p:sp>
        <p:nvSpPr>
          <p:cNvPr id="1798" name="Google Shape;1798;p82"/>
          <p:cNvSpPr txBox="1"/>
          <p:nvPr/>
        </p:nvSpPr>
        <p:spPr>
          <a:xfrm>
            <a:off x="481257" y="139932"/>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US" sz="2800" u="none" cap="none" strike="noStrike">
                <a:solidFill>
                  <a:schemeClr val="dk1"/>
                </a:solidFill>
                <a:latin typeface="Arial"/>
                <a:ea typeface="Arial"/>
                <a:cs typeface="Arial"/>
                <a:sym typeface="Arial"/>
              </a:rPr>
              <a:t>Mobile App </a:t>
            </a:r>
            <a:r>
              <a:rPr b="0" i="0" lang="en-US" sz="2800" u="none" cap="none" strike="noStrike">
                <a:solidFill>
                  <a:schemeClr val="dk1"/>
                </a:solidFill>
                <a:latin typeface="Arial"/>
                <a:ea typeface="Arial"/>
                <a:cs typeface="Arial"/>
                <a:sym typeface="Arial"/>
              </a:rPr>
              <a:t>&lt;Settings - User Status&gt;</a:t>
            </a:r>
            <a:endParaRPr b="0" i="0" sz="2800" u="none" cap="none" strike="noStrike">
              <a:solidFill>
                <a:schemeClr val="dk1"/>
              </a:solidFill>
              <a:latin typeface="Arial"/>
              <a:ea typeface="Arial"/>
              <a:cs typeface="Arial"/>
              <a:sym typeface="Arial"/>
            </a:endParaRPr>
          </a:p>
        </p:txBody>
      </p:sp>
      <p:sp>
        <p:nvSpPr>
          <p:cNvPr id="1799" name="Google Shape;1799;p82"/>
          <p:cNvSpPr txBox="1"/>
          <p:nvPr/>
        </p:nvSpPr>
        <p:spPr>
          <a:xfrm>
            <a:off x="1936513" y="2685275"/>
            <a:ext cx="3980700" cy="1970400"/>
          </a:xfrm>
          <a:prstGeom prst="rect">
            <a:avLst/>
          </a:prstGeom>
          <a:noFill/>
          <a:ln>
            <a:noFill/>
          </a:ln>
        </p:spPr>
        <p:txBody>
          <a:bodyPr anchorCtr="0" anchor="t" bIns="121900" lIns="121900" spcFirstLastPara="1" rIns="121900" wrap="square" tIns="121900">
            <a:noAutofit/>
          </a:bodyPr>
          <a:lstStyle/>
          <a:p>
            <a:pPr indent="0" lvl="0" marL="0" marR="0" rtl="0" algn="just">
              <a:lnSpc>
                <a:spcPct val="115000"/>
              </a:lnSpc>
              <a:spcBef>
                <a:spcPts val="0"/>
              </a:spcBef>
              <a:spcAft>
                <a:spcPts val="0"/>
              </a:spcAft>
              <a:buClr>
                <a:srgbClr val="000000"/>
              </a:buClr>
              <a:buSzPts val="1700"/>
              <a:buFont typeface="Arial"/>
              <a:buNone/>
            </a:pPr>
            <a:r>
              <a:rPr b="0" i="0" lang="en-US" sz="1700" u="none" cap="none" strike="noStrike">
                <a:solidFill>
                  <a:srgbClr val="000000"/>
                </a:solidFill>
                <a:latin typeface="Calibri"/>
                <a:ea typeface="Calibri"/>
                <a:cs typeface="Calibri"/>
                <a:sym typeface="Calibri"/>
              </a:rPr>
              <a:t>Users can change </a:t>
            </a:r>
            <a:r>
              <a:rPr b="1" i="0" lang="en-US" sz="1700" u="none" cap="none" strike="noStrike">
                <a:solidFill>
                  <a:srgbClr val="000000"/>
                </a:solidFill>
                <a:latin typeface="Calibri"/>
                <a:ea typeface="Calibri"/>
                <a:cs typeface="Calibri"/>
                <a:sym typeface="Calibri"/>
              </a:rPr>
              <a:t>their Status</a:t>
            </a:r>
            <a:r>
              <a:rPr b="0" i="0" lang="en-US" sz="1700" u="none" cap="none" strike="noStrike">
                <a:solidFill>
                  <a:srgbClr val="000000"/>
                </a:solidFill>
                <a:latin typeface="Calibri"/>
                <a:ea typeface="Calibri"/>
                <a:cs typeface="Calibri"/>
                <a:sym typeface="Calibri"/>
              </a:rPr>
              <a:t> to the following options:</a:t>
            </a:r>
            <a:endParaRPr b="0" i="0" sz="1700" u="none" cap="none" strike="noStrike">
              <a:solidFill>
                <a:srgbClr val="000000"/>
              </a:solidFill>
              <a:latin typeface="Calibri"/>
              <a:ea typeface="Calibri"/>
              <a:cs typeface="Calibri"/>
              <a:sym typeface="Calibri"/>
            </a:endParaRPr>
          </a:p>
          <a:p>
            <a:pPr indent="-336550" lvl="0" marL="457200" marR="0" rtl="0" algn="just">
              <a:lnSpc>
                <a:spcPct val="115000"/>
              </a:lnSpc>
              <a:spcBef>
                <a:spcPts val="0"/>
              </a:spcBef>
              <a:spcAft>
                <a:spcPts val="0"/>
              </a:spcAft>
              <a:buClr>
                <a:srgbClr val="38761D"/>
              </a:buClr>
              <a:buSzPts val="1700"/>
              <a:buFont typeface="Calibri"/>
              <a:buChar char="●"/>
            </a:pPr>
            <a:r>
              <a:rPr b="0" i="0" lang="en-US" sz="1700" u="none" cap="none" strike="noStrike">
                <a:solidFill>
                  <a:srgbClr val="38761D"/>
                </a:solidFill>
                <a:latin typeface="Calibri"/>
                <a:ea typeface="Calibri"/>
                <a:cs typeface="Calibri"/>
                <a:sym typeface="Calibri"/>
              </a:rPr>
              <a:t>Available</a:t>
            </a:r>
            <a:endParaRPr b="0" i="0" sz="1700" u="none" cap="none" strike="noStrike">
              <a:solidFill>
                <a:srgbClr val="38761D"/>
              </a:solidFill>
              <a:latin typeface="Calibri"/>
              <a:ea typeface="Calibri"/>
              <a:cs typeface="Calibri"/>
              <a:sym typeface="Calibri"/>
            </a:endParaRPr>
          </a:p>
          <a:p>
            <a:pPr indent="-336550" lvl="0" marL="457200" marR="0" rtl="0" algn="just">
              <a:lnSpc>
                <a:spcPct val="115000"/>
              </a:lnSpc>
              <a:spcBef>
                <a:spcPts val="0"/>
              </a:spcBef>
              <a:spcAft>
                <a:spcPts val="0"/>
              </a:spcAft>
              <a:buClr>
                <a:srgbClr val="D50000"/>
              </a:buClr>
              <a:buSzPts val="1700"/>
              <a:buFont typeface="Calibri"/>
              <a:buChar char="●"/>
            </a:pPr>
            <a:r>
              <a:rPr b="0" i="0" lang="en-US" sz="1700" u="none" cap="none" strike="noStrike">
                <a:solidFill>
                  <a:srgbClr val="D50000"/>
                </a:solidFill>
                <a:latin typeface="Calibri"/>
                <a:ea typeface="Calibri"/>
                <a:cs typeface="Calibri"/>
                <a:sym typeface="Calibri"/>
              </a:rPr>
              <a:t>Busy</a:t>
            </a:r>
            <a:endParaRPr b="0" i="0" sz="1700" u="none" cap="none" strike="noStrike">
              <a:solidFill>
                <a:srgbClr val="D50000"/>
              </a:solidFill>
              <a:latin typeface="Calibri"/>
              <a:ea typeface="Calibri"/>
              <a:cs typeface="Calibri"/>
              <a:sym typeface="Calibri"/>
            </a:endParaRPr>
          </a:p>
          <a:p>
            <a:pPr indent="-336550" lvl="0" marL="457200" marR="0" rtl="0" algn="just">
              <a:lnSpc>
                <a:spcPct val="115000"/>
              </a:lnSpc>
              <a:spcBef>
                <a:spcPts val="0"/>
              </a:spcBef>
              <a:spcAft>
                <a:spcPts val="0"/>
              </a:spcAft>
              <a:buClr>
                <a:srgbClr val="D50000"/>
              </a:buClr>
              <a:buSzPts val="1700"/>
              <a:buFont typeface="Calibri"/>
              <a:buChar char="●"/>
            </a:pPr>
            <a:r>
              <a:rPr b="0" i="0" lang="en-US" sz="1700" u="none" cap="none" strike="noStrike">
                <a:solidFill>
                  <a:srgbClr val="D50000"/>
                </a:solidFill>
                <a:latin typeface="Calibri"/>
                <a:ea typeface="Calibri"/>
                <a:cs typeface="Calibri"/>
                <a:sym typeface="Calibri"/>
              </a:rPr>
              <a:t>Away</a:t>
            </a:r>
            <a:endParaRPr b="0" i="0" sz="1700" u="none" cap="none" strike="noStrike">
              <a:solidFill>
                <a:srgbClr val="D50000"/>
              </a:solidFill>
              <a:latin typeface="Calibri"/>
              <a:ea typeface="Calibri"/>
              <a:cs typeface="Calibri"/>
              <a:sym typeface="Calibri"/>
            </a:endParaRPr>
          </a:p>
          <a:p>
            <a:pPr indent="-336550" lvl="0" marL="457200" marR="0" rtl="0" algn="just">
              <a:lnSpc>
                <a:spcPct val="115000"/>
              </a:lnSpc>
              <a:spcBef>
                <a:spcPts val="0"/>
              </a:spcBef>
              <a:spcAft>
                <a:spcPts val="0"/>
              </a:spcAft>
              <a:buClr>
                <a:srgbClr val="888888"/>
              </a:buClr>
              <a:buSzPts val="1700"/>
              <a:buFont typeface="Calibri"/>
              <a:buChar char="●"/>
            </a:pPr>
            <a:r>
              <a:rPr b="0" i="0" lang="en-US" sz="1700" u="none" cap="none" strike="noStrike">
                <a:solidFill>
                  <a:srgbClr val="888888"/>
                </a:solidFill>
                <a:latin typeface="Calibri"/>
                <a:ea typeface="Calibri"/>
                <a:cs typeface="Calibri"/>
                <a:sym typeface="Calibri"/>
              </a:rPr>
              <a:t>Offline</a:t>
            </a:r>
            <a:endParaRPr b="0" i="0" sz="17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700"/>
              <a:buFont typeface="Arial"/>
              <a:buNone/>
            </a:pPr>
            <a:r>
              <a:t/>
            </a:r>
            <a:endParaRPr b="0" i="0" sz="1700" u="none" cap="none" strike="noStrike">
              <a:solidFill>
                <a:srgbClr val="000000"/>
              </a:solidFill>
              <a:latin typeface="Calibri"/>
              <a:ea typeface="Calibri"/>
              <a:cs typeface="Calibri"/>
              <a:sym typeface="Calibri"/>
            </a:endParaRPr>
          </a:p>
        </p:txBody>
      </p:sp>
      <p:pic>
        <p:nvPicPr>
          <p:cNvPr id="1800" name="Google Shape;1800;p82"/>
          <p:cNvPicPr preferRelativeResize="0"/>
          <p:nvPr/>
        </p:nvPicPr>
        <p:blipFill rotWithShape="1">
          <a:blip r:embed="rId3">
            <a:alphaModFix/>
          </a:blip>
          <a:srcRect b="0" l="0" r="0" t="2685"/>
          <a:stretch/>
        </p:blipFill>
        <p:spPr>
          <a:xfrm>
            <a:off x="6900238" y="768200"/>
            <a:ext cx="3355249" cy="5804549"/>
          </a:xfrm>
          <a:prstGeom prst="rect">
            <a:avLst/>
          </a:prstGeom>
          <a:noFill/>
          <a:ln cap="flat" cmpd="sng" w="9525">
            <a:solidFill>
              <a:srgbClr val="898989"/>
            </a:solidFill>
            <a:prstDash val="solid"/>
            <a:round/>
            <a:headEnd len="sm" w="sm" type="none"/>
            <a:tailEnd len="sm" w="sm" type="none"/>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5" name="Shape 1805"/>
        <p:cNvGrpSpPr/>
        <p:nvPr/>
      </p:nvGrpSpPr>
      <p:grpSpPr>
        <a:xfrm>
          <a:off x="0" y="0"/>
          <a:ext cx="0" cy="0"/>
          <a:chOff x="0" y="0"/>
          <a:chExt cx="0" cy="0"/>
        </a:xfrm>
      </p:grpSpPr>
      <p:sp>
        <p:nvSpPr>
          <p:cNvPr id="1806" name="Google Shape;1806;p83"/>
          <p:cNvSpPr txBox="1"/>
          <p:nvPr/>
        </p:nvSpPr>
        <p:spPr>
          <a:xfrm>
            <a:off x="481257" y="139932"/>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US" sz="2800" u="none" cap="none" strike="noStrike">
                <a:solidFill>
                  <a:schemeClr val="dk1"/>
                </a:solidFill>
                <a:latin typeface="Arial"/>
                <a:ea typeface="Arial"/>
                <a:cs typeface="Arial"/>
                <a:sym typeface="Arial"/>
              </a:rPr>
              <a:t>Mobile App </a:t>
            </a:r>
            <a:r>
              <a:rPr b="0" i="0" lang="en-US" sz="2800" u="none" cap="none" strike="noStrike">
                <a:solidFill>
                  <a:schemeClr val="dk1"/>
                </a:solidFill>
                <a:latin typeface="Arial"/>
                <a:ea typeface="Arial"/>
                <a:cs typeface="Arial"/>
                <a:sym typeface="Arial"/>
              </a:rPr>
              <a:t>&lt;Settings - Call Forwarding&gt;</a:t>
            </a:r>
            <a:endParaRPr b="0" i="0" sz="2800" u="none" cap="none" strike="noStrike">
              <a:solidFill>
                <a:schemeClr val="dk1"/>
              </a:solidFill>
              <a:latin typeface="Arial"/>
              <a:ea typeface="Arial"/>
              <a:cs typeface="Arial"/>
              <a:sym typeface="Arial"/>
            </a:endParaRPr>
          </a:p>
        </p:txBody>
      </p:sp>
      <p:sp>
        <p:nvSpPr>
          <p:cNvPr id="1807" name="Google Shape;1807;p83"/>
          <p:cNvSpPr txBox="1"/>
          <p:nvPr/>
        </p:nvSpPr>
        <p:spPr>
          <a:xfrm>
            <a:off x="7638800" y="2378600"/>
            <a:ext cx="4090200" cy="2721600"/>
          </a:xfrm>
          <a:prstGeom prst="rect">
            <a:avLst/>
          </a:prstGeom>
          <a:noFill/>
          <a:ln>
            <a:noFill/>
          </a:ln>
        </p:spPr>
        <p:txBody>
          <a:bodyPr anchorCtr="0" anchor="t" bIns="121900" lIns="121900" spcFirstLastPara="1" rIns="121900" wrap="square" tIns="121900">
            <a:noAutofit/>
          </a:bodyPr>
          <a:lstStyle/>
          <a:p>
            <a:pPr indent="0" lvl="0" marL="0" marR="0" rtl="0" algn="just">
              <a:lnSpc>
                <a:spcPct val="115000"/>
              </a:lnSpc>
              <a:spcBef>
                <a:spcPts val="0"/>
              </a:spcBef>
              <a:spcAft>
                <a:spcPts val="0"/>
              </a:spcAft>
              <a:buClr>
                <a:srgbClr val="000000"/>
              </a:buClr>
              <a:buSzPts val="1700"/>
              <a:buFont typeface="Arial"/>
              <a:buNone/>
            </a:pPr>
            <a:r>
              <a:rPr b="0" i="0" lang="en-US" sz="1700" u="none" cap="none" strike="noStrike">
                <a:solidFill>
                  <a:srgbClr val="000000"/>
                </a:solidFill>
                <a:latin typeface="Calibri"/>
                <a:ea typeface="Calibri"/>
                <a:cs typeface="Calibri"/>
                <a:sym typeface="Calibri"/>
              </a:rPr>
              <a:t>Users can manage their </a:t>
            </a:r>
            <a:r>
              <a:rPr b="1" i="0" lang="en-US" sz="1700" u="none" cap="none" strike="noStrike">
                <a:solidFill>
                  <a:srgbClr val="000000"/>
                </a:solidFill>
                <a:latin typeface="Calibri"/>
                <a:ea typeface="Calibri"/>
                <a:cs typeface="Calibri"/>
                <a:sym typeface="Calibri"/>
              </a:rPr>
              <a:t>Call Forwarding list</a:t>
            </a:r>
            <a:r>
              <a:rPr b="0" i="0" lang="en-US" sz="1700" u="none" cap="none" strike="noStrike">
                <a:solidFill>
                  <a:srgbClr val="000000"/>
                </a:solidFill>
                <a:latin typeface="Calibri"/>
                <a:ea typeface="Calibri"/>
                <a:cs typeface="Calibri"/>
                <a:sym typeface="Calibri"/>
              </a:rPr>
              <a:t> with the below options:</a:t>
            </a:r>
            <a:endParaRPr b="0" i="0" sz="1700" u="none" cap="none" strike="noStrike">
              <a:solidFill>
                <a:srgbClr val="000000"/>
              </a:solidFill>
              <a:latin typeface="Calibri"/>
              <a:ea typeface="Calibri"/>
              <a:cs typeface="Calibri"/>
              <a:sym typeface="Calibri"/>
            </a:endParaRPr>
          </a:p>
          <a:p>
            <a:pPr indent="-336550" lvl="0" marL="457200" marR="0" rtl="0" algn="just">
              <a:lnSpc>
                <a:spcPct val="115000"/>
              </a:lnSpc>
              <a:spcBef>
                <a:spcPts val="0"/>
              </a:spcBef>
              <a:spcAft>
                <a:spcPts val="0"/>
              </a:spcAft>
              <a:buClr>
                <a:srgbClr val="000000"/>
              </a:buClr>
              <a:buSzPts val="1700"/>
              <a:buFont typeface="Calibri"/>
              <a:buChar char="●"/>
            </a:pPr>
            <a:r>
              <a:rPr b="1" i="0" lang="en-US" sz="1700" u="none" cap="none" strike="noStrike">
                <a:solidFill>
                  <a:srgbClr val="000000"/>
                </a:solidFill>
                <a:latin typeface="Calibri"/>
                <a:ea typeface="Calibri"/>
                <a:cs typeface="Calibri"/>
                <a:sym typeface="Calibri"/>
              </a:rPr>
              <a:t>Add</a:t>
            </a:r>
            <a:r>
              <a:rPr b="0" i="0" lang="en-US" sz="1700" u="none" cap="none" strike="noStrike">
                <a:solidFill>
                  <a:srgbClr val="000000"/>
                </a:solidFill>
                <a:latin typeface="Calibri"/>
                <a:ea typeface="Calibri"/>
                <a:cs typeface="Calibri"/>
                <a:sym typeface="Calibri"/>
              </a:rPr>
              <a:t> more numbers/extensions</a:t>
            </a:r>
            <a:r>
              <a:rPr b="0" i="1" lang="en-US" sz="1700" u="none" cap="none" strike="noStrike">
                <a:solidFill>
                  <a:srgbClr val="000000"/>
                </a:solidFill>
                <a:latin typeface="Calibri"/>
                <a:ea typeface="Calibri"/>
                <a:cs typeface="Calibri"/>
                <a:sym typeface="Calibri"/>
              </a:rPr>
              <a:t> (Maximum 5)</a:t>
            </a:r>
            <a:endParaRPr b="0" i="1" sz="1700" u="none" cap="none" strike="noStrike">
              <a:solidFill>
                <a:srgbClr val="000000"/>
              </a:solidFill>
              <a:latin typeface="Calibri"/>
              <a:ea typeface="Calibri"/>
              <a:cs typeface="Calibri"/>
              <a:sym typeface="Calibri"/>
            </a:endParaRPr>
          </a:p>
          <a:p>
            <a:pPr indent="-336550" lvl="0" marL="457200" marR="0" rtl="0" algn="just">
              <a:lnSpc>
                <a:spcPct val="115000"/>
              </a:lnSpc>
              <a:spcBef>
                <a:spcPts val="0"/>
              </a:spcBef>
              <a:spcAft>
                <a:spcPts val="0"/>
              </a:spcAft>
              <a:buClr>
                <a:srgbClr val="000000"/>
              </a:buClr>
              <a:buSzPts val="1700"/>
              <a:buFont typeface="Calibri"/>
              <a:buChar char="●"/>
            </a:pPr>
            <a:r>
              <a:rPr b="1" i="0" lang="en-US" sz="1700" u="none" cap="none" strike="noStrike">
                <a:solidFill>
                  <a:srgbClr val="000000"/>
                </a:solidFill>
                <a:latin typeface="Calibri"/>
                <a:ea typeface="Calibri"/>
                <a:cs typeface="Calibri"/>
                <a:sym typeface="Calibri"/>
              </a:rPr>
              <a:t>Delete</a:t>
            </a:r>
            <a:r>
              <a:rPr b="0" i="0" lang="en-US" sz="1700" u="none" cap="none" strike="noStrike">
                <a:solidFill>
                  <a:srgbClr val="000000"/>
                </a:solidFill>
                <a:latin typeface="Calibri"/>
                <a:ea typeface="Calibri"/>
                <a:cs typeface="Calibri"/>
                <a:sym typeface="Calibri"/>
              </a:rPr>
              <a:t> numbers/extensions</a:t>
            </a:r>
            <a:endParaRPr b="0" i="1" sz="17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700"/>
              <a:buFont typeface="Arial"/>
              <a:buNone/>
            </a:pPr>
            <a:r>
              <a:t/>
            </a:r>
            <a:endParaRPr b="0" i="1" sz="17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700"/>
              <a:buFont typeface="Arial"/>
              <a:buNone/>
            </a:pPr>
            <a:r>
              <a:rPr b="0" i="1" lang="en-US" sz="1700" u="none" cap="none" strike="noStrike">
                <a:solidFill>
                  <a:schemeClr val="dk1"/>
                </a:solidFill>
                <a:latin typeface="Calibri"/>
                <a:ea typeface="Calibri"/>
                <a:cs typeface="Calibri"/>
                <a:sym typeface="Calibri"/>
              </a:rPr>
              <a:t>Note: For settings the </a:t>
            </a:r>
            <a:r>
              <a:rPr b="1" i="1" lang="en-US" sz="1700" u="none" cap="none" strike="noStrike">
                <a:solidFill>
                  <a:schemeClr val="dk1"/>
                </a:solidFill>
                <a:latin typeface="Calibri"/>
                <a:ea typeface="Calibri"/>
                <a:cs typeface="Calibri"/>
                <a:sym typeface="Calibri"/>
              </a:rPr>
              <a:t>Ring modes</a:t>
            </a:r>
            <a:r>
              <a:rPr b="0" i="1" lang="en-US" sz="1700" u="none" cap="none" strike="noStrike">
                <a:solidFill>
                  <a:schemeClr val="dk1"/>
                </a:solidFill>
                <a:latin typeface="Calibri"/>
                <a:ea typeface="Calibri"/>
                <a:cs typeface="Calibri"/>
                <a:sym typeface="Calibri"/>
              </a:rPr>
              <a:t> of the Forwarding list, please go to </a:t>
            </a:r>
            <a:r>
              <a:rPr b="1" i="1" lang="en-US" sz="1700" u="sng" cap="none" strike="noStrike">
                <a:solidFill>
                  <a:schemeClr val="hlink"/>
                </a:solidFill>
                <a:latin typeface="Calibri"/>
                <a:ea typeface="Calibri"/>
                <a:cs typeface="Calibri"/>
                <a:sym typeface="Calibri"/>
              </a:rPr>
              <a:t>Call Forwarding</a:t>
            </a:r>
            <a:r>
              <a:rPr b="0" i="1" lang="en-US" sz="1700" u="none" cap="none" strike="noStrike">
                <a:solidFill>
                  <a:schemeClr val="dk1"/>
                </a:solidFill>
                <a:latin typeface="Calibri"/>
                <a:ea typeface="Calibri"/>
                <a:cs typeface="Calibri"/>
                <a:sym typeface="Calibri"/>
              </a:rPr>
              <a:t> tab on the portal.</a:t>
            </a:r>
            <a:endParaRPr b="0" i="0" sz="1700" u="none" cap="none" strike="noStrike">
              <a:solidFill>
                <a:srgbClr val="000000"/>
              </a:solidFill>
              <a:latin typeface="Calibri"/>
              <a:ea typeface="Calibri"/>
              <a:cs typeface="Calibri"/>
              <a:sym typeface="Calibri"/>
            </a:endParaRPr>
          </a:p>
        </p:txBody>
      </p:sp>
      <p:grpSp>
        <p:nvGrpSpPr>
          <p:cNvPr id="1808" name="Google Shape;1808;p83"/>
          <p:cNvGrpSpPr/>
          <p:nvPr/>
        </p:nvGrpSpPr>
        <p:grpSpPr>
          <a:xfrm>
            <a:off x="463000" y="1013425"/>
            <a:ext cx="6787163" cy="5451950"/>
            <a:chOff x="586475" y="1013425"/>
            <a:chExt cx="6787163" cy="5451950"/>
          </a:xfrm>
        </p:grpSpPr>
        <p:pic>
          <p:nvPicPr>
            <p:cNvPr id="1809" name="Google Shape;1809;p83"/>
            <p:cNvPicPr preferRelativeResize="0"/>
            <p:nvPr/>
          </p:nvPicPr>
          <p:blipFill rotWithShape="1">
            <a:blip r:embed="rId3">
              <a:alphaModFix/>
            </a:blip>
            <a:srcRect b="0" l="0" r="0" t="2381"/>
            <a:stretch/>
          </p:blipFill>
          <p:spPr>
            <a:xfrm>
              <a:off x="4232088" y="1013425"/>
              <a:ext cx="3141550" cy="5451950"/>
            </a:xfrm>
            <a:prstGeom prst="rect">
              <a:avLst/>
            </a:prstGeom>
            <a:noFill/>
            <a:ln cap="flat" cmpd="sng" w="9525">
              <a:solidFill>
                <a:srgbClr val="898989"/>
              </a:solidFill>
              <a:prstDash val="solid"/>
              <a:round/>
              <a:headEnd len="sm" w="sm" type="none"/>
              <a:tailEnd len="sm" w="sm" type="none"/>
            </a:ln>
          </p:spPr>
        </p:pic>
        <p:pic>
          <p:nvPicPr>
            <p:cNvPr id="1810" name="Google Shape;1810;p83"/>
            <p:cNvPicPr preferRelativeResize="0"/>
            <p:nvPr/>
          </p:nvPicPr>
          <p:blipFill rotWithShape="1">
            <a:blip r:embed="rId4">
              <a:alphaModFix/>
            </a:blip>
            <a:srcRect b="0" l="0" r="0" t="2419"/>
            <a:stretch/>
          </p:blipFill>
          <p:spPr>
            <a:xfrm>
              <a:off x="586475" y="1013425"/>
              <a:ext cx="3145550" cy="5451950"/>
            </a:xfrm>
            <a:prstGeom prst="rect">
              <a:avLst/>
            </a:prstGeom>
            <a:noFill/>
            <a:ln cap="flat" cmpd="sng" w="9525">
              <a:solidFill>
                <a:srgbClr val="898989"/>
              </a:solidFill>
              <a:prstDash val="solid"/>
              <a:round/>
              <a:headEnd len="sm" w="sm" type="none"/>
              <a:tailEnd len="sm" w="sm" type="none"/>
            </a:ln>
          </p:spPr>
        </p:pic>
        <p:cxnSp>
          <p:nvCxnSpPr>
            <p:cNvPr id="1811" name="Google Shape;1811;p83"/>
            <p:cNvCxnSpPr/>
            <p:nvPr/>
          </p:nvCxnSpPr>
          <p:spPr>
            <a:xfrm>
              <a:off x="3586100" y="2538575"/>
              <a:ext cx="665100" cy="600"/>
            </a:xfrm>
            <a:prstGeom prst="bentConnector3">
              <a:avLst>
                <a:gd fmla="val 68565" name="adj1"/>
              </a:avLst>
            </a:prstGeom>
            <a:noFill/>
            <a:ln cap="flat" cmpd="sng" w="9525">
              <a:solidFill>
                <a:srgbClr val="D50000"/>
              </a:solidFill>
              <a:prstDash val="solid"/>
              <a:round/>
              <a:headEnd len="sm" w="sm" type="none"/>
              <a:tailEnd len="med" w="med" type="triangle"/>
            </a:ln>
          </p:spPr>
        </p:cxnSp>
      </p:gr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6" name="Shape 1816"/>
        <p:cNvGrpSpPr/>
        <p:nvPr/>
      </p:nvGrpSpPr>
      <p:grpSpPr>
        <a:xfrm>
          <a:off x="0" y="0"/>
          <a:ext cx="0" cy="0"/>
          <a:chOff x="0" y="0"/>
          <a:chExt cx="0" cy="0"/>
        </a:xfrm>
      </p:grpSpPr>
      <p:sp>
        <p:nvSpPr>
          <p:cNvPr id="1817" name="Google Shape;1817;p84"/>
          <p:cNvSpPr txBox="1"/>
          <p:nvPr/>
        </p:nvSpPr>
        <p:spPr>
          <a:xfrm>
            <a:off x="481257" y="139932"/>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US" sz="2800" u="none" cap="none" strike="noStrike">
                <a:solidFill>
                  <a:schemeClr val="dk1"/>
                </a:solidFill>
                <a:latin typeface="Arial"/>
                <a:ea typeface="Arial"/>
                <a:cs typeface="Arial"/>
                <a:sym typeface="Arial"/>
              </a:rPr>
              <a:t>Mobile App </a:t>
            </a:r>
            <a:r>
              <a:rPr b="0" i="0" lang="en-US" sz="2800" u="none" cap="none" strike="noStrike">
                <a:solidFill>
                  <a:schemeClr val="dk1"/>
                </a:solidFill>
                <a:latin typeface="Arial"/>
                <a:ea typeface="Arial"/>
                <a:cs typeface="Arial"/>
                <a:sym typeface="Arial"/>
              </a:rPr>
              <a:t>&lt;Settings - Ring Devices&gt;</a:t>
            </a:r>
            <a:endParaRPr b="0" i="0" sz="2800" u="none" cap="none" strike="noStrike">
              <a:solidFill>
                <a:schemeClr val="dk1"/>
              </a:solidFill>
              <a:latin typeface="Arial"/>
              <a:ea typeface="Arial"/>
              <a:cs typeface="Arial"/>
              <a:sym typeface="Arial"/>
            </a:endParaRPr>
          </a:p>
        </p:txBody>
      </p:sp>
      <p:sp>
        <p:nvSpPr>
          <p:cNvPr id="1818" name="Google Shape;1818;p84"/>
          <p:cNvSpPr txBox="1"/>
          <p:nvPr/>
        </p:nvSpPr>
        <p:spPr>
          <a:xfrm>
            <a:off x="7638800" y="2246750"/>
            <a:ext cx="4090200" cy="2985300"/>
          </a:xfrm>
          <a:prstGeom prst="rect">
            <a:avLst/>
          </a:prstGeom>
          <a:noFill/>
          <a:ln>
            <a:noFill/>
          </a:ln>
        </p:spPr>
        <p:txBody>
          <a:bodyPr anchorCtr="0" anchor="t" bIns="121900" lIns="121900" spcFirstLastPara="1" rIns="121900" wrap="square" tIns="121900">
            <a:noAutofit/>
          </a:bodyPr>
          <a:lstStyle/>
          <a:p>
            <a:pPr indent="0" lvl="0" marL="0" marR="0" rtl="0" algn="just">
              <a:lnSpc>
                <a:spcPct val="115000"/>
              </a:lnSpc>
              <a:spcBef>
                <a:spcPts val="0"/>
              </a:spcBef>
              <a:spcAft>
                <a:spcPts val="0"/>
              </a:spcAft>
              <a:buClr>
                <a:srgbClr val="000000"/>
              </a:buClr>
              <a:buSzPts val="1700"/>
              <a:buFont typeface="Arial"/>
              <a:buNone/>
            </a:pPr>
            <a:r>
              <a:rPr b="0" i="0" lang="en-US" sz="1700" u="none" cap="none" strike="noStrike">
                <a:solidFill>
                  <a:srgbClr val="000000"/>
                </a:solidFill>
                <a:latin typeface="Calibri"/>
                <a:ea typeface="Calibri"/>
                <a:cs typeface="Calibri"/>
                <a:sym typeface="Calibri"/>
              </a:rPr>
              <a:t>Users can choose which </a:t>
            </a:r>
            <a:r>
              <a:rPr b="1" i="0" lang="en-US" sz="1700" u="none" cap="none" strike="noStrike">
                <a:solidFill>
                  <a:srgbClr val="000000"/>
                </a:solidFill>
                <a:latin typeface="Calibri"/>
                <a:ea typeface="Calibri"/>
                <a:cs typeface="Calibri"/>
                <a:sym typeface="Calibri"/>
              </a:rPr>
              <a:t>devices</a:t>
            </a:r>
            <a:r>
              <a:rPr b="0" i="0" lang="en-US" sz="1700" u="none" cap="none" strike="noStrike">
                <a:solidFill>
                  <a:srgbClr val="000000"/>
                </a:solidFill>
                <a:latin typeface="Calibri"/>
                <a:ea typeface="Calibri"/>
                <a:cs typeface="Calibri"/>
                <a:sym typeface="Calibri"/>
              </a:rPr>
              <a:t> that they want to receive incoming calls.</a:t>
            </a:r>
            <a:endParaRPr b="1" i="0" sz="17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700"/>
              <a:buFont typeface="Arial"/>
              <a:buNone/>
            </a:pPr>
            <a:r>
              <a:t/>
            </a:r>
            <a:endParaRPr b="1" i="0" sz="17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700"/>
              <a:buFont typeface="Arial"/>
              <a:buNone/>
            </a:pPr>
            <a:r>
              <a:rPr b="0" i="1" lang="en-US" sz="1700" u="none" cap="none" strike="noStrike">
                <a:solidFill>
                  <a:schemeClr val="dk1"/>
                </a:solidFill>
                <a:latin typeface="Calibri"/>
                <a:ea typeface="Calibri"/>
                <a:cs typeface="Calibri"/>
                <a:sym typeface="Calibri"/>
              </a:rPr>
              <a:t>Note: </a:t>
            </a:r>
            <a:endParaRPr b="0" i="1" sz="1700" u="none" cap="none" strike="noStrike">
              <a:solidFill>
                <a:schemeClr val="dk1"/>
              </a:solidFill>
              <a:latin typeface="Calibri"/>
              <a:ea typeface="Calibri"/>
              <a:cs typeface="Calibri"/>
              <a:sym typeface="Calibri"/>
            </a:endParaRPr>
          </a:p>
          <a:p>
            <a:pPr indent="-336550" lvl="0" marL="457200" marR="0" rtl="0" algn="just">
              <a:lnSpc>
                <a:spcPct val="115000"/>
              </a:lnSpc>
              <a:spcBef>
                <a:spcPts val="0"/>
              </a:spcBef>
              <a:spcAft>
                <a:spcPts val="0"/>
              </a:spcAft>
              <a:buClr>
                <a:schemeClr val="dk1"/>
              </a:buClr>
              <a:buSzPts val="1700"/>
              <a:buFont typeface="Calibri"/>
              <a:buChar char="●"/>
            </a:pPr>
            <a:r>
              <a:rPr b="0" i="1" lang="en-US" sz="1700" u="none" cap="none" strike="noStrike">
                <a:solidFill>
                  <a:schemeClr val="dk1"/>
                </a:solidFill>
                <a:latin typeface="Calibri"/>
                <a:ea typeface="Calibri"/>
                <a:cs typeface="Calibri"/>
                <a:sym typeface="Calibri"/>
              </a:rPr>
              <a:t>The </a:t>
            </a:r>
            <a:r>
              <a:rPr b="1" i="1" lang="en-US" sz="1700" u="none" cap="none" strike="noStrike">
                <a:solidFill>
                  <a:schemeClr val="dk1"/>
                </a:solidFill>
                <a:latin typeface="Calibri"/>
                <a:ea typeface="Calibri"/>
                <a:cs typeface="Calibri"/>
                <a:sym typeface="Calibri"/>
              </a:rPr>
              <a:t>devices options</a:t>
            </a:r>
            <a:r>
              <a:rPr b="0" i="1" lang="en-US" sz="1700" u="none" cap="none" strike="noStrike">
                <a:solidFill>
                  <a:schemeClr val="dk1"/>
                </a:solidFill>
                <a:latin typeface="Calibri"/>
                <a:ea typeface="Calibri"/>
                <a:cs typeface="Calibri"/>
                <a:sym typeface="Calibri"/>
              </a:rPr>
              <a:t> are based on the purchased licenses that have been assigned to that user.</a:t>
            </a:r>
            <a:endParaRPr b="0" i="1" sz="1700" u="none" cap="none" strike="noStrike">
              <a:solidFill>
                <a:schemeClr val="dk1"/>
              </a:solidFill>
              <a:latin typeface="Calibri"/>
              <a:ea typeface="Calibri"/>
              <a:cs typeface="Calibri"/>
              <a:sym typeface="Calibri"/>
            </a:endParaRPr>
          </a:p>
          <a:p>
            <a:pPr indent="-336550" lvl="0" marL="457200" marR="0" rtl="0" algn="just">
              <a:lnSpc>
                <a:spcPct val="115000"/>
              </a:lnSpc>
              <a:spcBef>
                <a:spcPts val="0"/>
              </a:spcBef>
              <a:spcAft>
                <a:spcPts val="0"/>
              </a:spcAft>
              <a:buClr>
                <a:srgbClr val="000000"/>
              </a:buClr>
              <a:buSzPts val="1700"/>
              <a:buFont typeface="Calibri"/>
              <a:buChar char="●"/>
            </a:pPr>
            <a:r>
              <a:rPr b="0" i="1" lang="en-US" sz="1700" u="none" cap="none" strike="noStrike">
                <a:solidFill>
                  <a:schemeClr val="dk1"/>
                </a:solidFill>
                <a:latin typeface="Calibri"/>
                <a:ea typeface="Calibri"/>
                <a:cs typeface="Calibri"/>
                <a:sym typeface="Calibri"/>
              </a:rPr>
              <a:t>For settings the </a:t>
            </a:r>
            <a:r>
              <a:rPr b="1" i="1" lang="en-US" sz="1700" u="none" cap="none" strike="noStrike">
                <a:solidFill>
                  <a:schemeClr val="dk1"/>
                </a:solidFill>
                <a:latin typeface="Calibri"/>
                <a:ea typeface="Calibri"/>
                <a:cs typeface="Calibri"/>
                <a:sym typeface="Calibri"/>
              </a:rPr>
              <a:t>Ring modes</a:t>
            </a:r>
            <a:r>
              <a:rPr b="0" i="1" lang="en-US" sz="1700" u="none" cap="none" strike="noStrike">
                <a:solidFill>
                  <a:schemeClr val="dk1"/>
                </a:solidFill>
                <a:latin typeface="Calibri"/>
                <a:ea typeface="Calibri"/>
                <a:cs typeface="Calibri"/>
                <a:sym typeface="Calibri"/>
              </a:rPr>
              <a:t> of the Forwarding list, please go to </a:t>
            </a:r>
            <a:r>
              <a:rPr b="1" i="1" lang="en-US" sz="1700" u="sng" cap="none" strike="noStrike">
                <a:solidFill>
                  <a:schemeClr val="hlink"/>
                </a:solidFill>
                <a:latin typeface="Calibri"/>
                <a:ea typeface="Calibri"/>
                <a:cs typeface="Calibri"/>
                <a:sym typeface="Calibri"/>
              </a:rPr>
              <a:t>Devices</a:t>
            </a:r>
            <a:r>
              <a:rPr b="0" i="1" lang="en-US" sz="1700" u="none" cap="none" strike="noStrike">
                <a:solidFill>
                  <a:schemeClr val="dk1"/>
                </a:solidFill>
                <a:latin typeface="Calibri"/>
                <a:ea typeface="Calibri"/>
                <a:cs typeface="Calibri"/>
                <a:sym typeface="Calibri"/>
              </a:rPr>
              <a:t> tab on the portal.</a:t>
            </a:r>
            <a:endParaRPr b="0" i="0" sz="1700" u="none" cap="none" strike="noStrike">
              <a:solidFill>
                <a:srgbClr val="000000"/>
              </a:solidFill>
              <a:latin typeface="Calibri"/>
              <a:ea typeface="Calibri"/>
              <a:cs typeface="Calibri"/>
              <a:sym typeface="Calibri"/>
            </a:endParaRPr>
          </a:p>
        </p:txBody>
      </p:sp>
      <p:grpSp>
        <p:nvGrpSpPr>
          <p:cNvPr id="1819" name="Google Shape;1819;p84"/>
          <p:cNvGrpSpPr/>
          <p:nvPr/>
        </p:nvGrpSpPr>
        <p:grpSpPr>
          <a:xfrm>
            <a:off x="463000" y="1013425"/>
            <a:ext cx="6787163" cy="5451950"/>
            <a:chOff x="463000" y="1013425"/>
            <a:chExt cx="6787163" cy="5451950"/>
          </a:xfrm>
        </p:grpSpPr>
        <p:pic>
          <p:nvPicPr>
            <p:cNvPr id="1820" name="Google Shape;1820;p84"/>
            <p:cNvPicPr preferRelativeResize="0"/>
            <p:nvPr/>
          </p:nvPicPr>
          <p:blipFill rotWithShape="1">
            <a:blip r:embed="rId3">
              <a:alphaModFix/>
            </a:blip>
            <a:srcRect b="0" l="0" r="0" t="2381"/>
            <a:stretch/>
          </p:blipFill>
          <p:spPr>
            <a:xfrm>
              <a:off x="4108613" y="1013425"/>
              <a:ext cx="3141550" cy="5451950"/>
            </a:xfrm>
            <a:prstGeom prst="rect">
              <a:avLst/>
            </a:prstGeom>
            <a:noFill/>
            <a:ln cap="flat" cmpd="sng" w="9525">
              <a:solidFill>
                <a:srgbClr val="898989"/>
              </a:solidFill>
              <a:prstDash val="solid"/>
              <a:round/>
              <a:headEnd len="sm" w="sm" type="none"/>
              <a:tailEnd len="sm" w="sm" type="none"/>
            </a:ln>
          </p:spPr>
        </p:pic>
        <p:pic>
          <p:nvPicPr>
            <p:cNvPr id="1821" name="Google Shape;1821;p84"/>
            <p:cNvPicPr preferRelativeResize="0"/>
            <p:nvPr/>
          </p:nvPicPr>
          <p:blipFill rotWithShape="1">
            <a:blip r:embed="rId4">
              <a:alphaModFix/>
            </a:blip>
            <a:srcRect b="0" l="0" r="0" t="2505"/>
            <a:stretch/>
          </p:blipFill>
          <p:spPr>
            <a:xfrm>
              <a:off x="463000" y="1013425"/>
              <a:ext cx="3145550" cy="5451950"/>
            </a:xfrm>
            <a:prstGeom prst="rect">
              <a:avLst/>
            </a:prstGeom>
            <a:noFill/>
            <a:ln cap="flat" cmpd="sng" w="9525">
              <a:solidFill>
                <a:srgbClr val="898989"/>
              </a:solidFill>
              <a:prstDash val="solid"/>
              <a:round/>
              <a:headEnd len="sm" w="sm" type="none"/>
              <a:tailEnd len="sm" w="sm" type="none"/>
            </a:ln>
          </p:spPr>
        </p:pic>
        <p:cxnSp>
          <p:nvCxnSpPr>
            <p:cNvPr id="1822" name="Google Shape;1822;p84"/>
            <p:cNvCxnSpPr/>
            <p:nvPr/>
          </p:nvCxnSpPr>
          <p:spPr>
            <a:xfrm flipH="1" rot="10800000">
              <a:off x="3494350" y="2802350"/>
              <a:ext cx="734100" cy="642300"/>
            </a:xfrm>
            <a:prstGeom prst="bentConnector3">
              <a:avLst>
                <a:gd fmla="val 50000" name="adj1"/>
              </a:avLst>
            </a:prstGeom>
            <a:noFill/>
            <a:ln cap="flat" cmpd="sng" w="9525">
              <a:solidFill>
                <a:srgbClr val="D50000"/>
              </a:solidFill>
              <a:prstDash val="solid"/>
              <a:round/>
              <a:headEnd len="sm" w="sm" type="none"/>
              <a:tailEnd len="med" w="med" type="triangle"/>
            </a:ln>
          </p:spPr>
        </p:cxnSp>
      </p:gr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7" name="Shape 1827"/>
        <p:cNvGrpSpPr/>
        <p:nvPr/>
      </p:nvGrpSpPr>
      <p:grpSpPr>
        <a:xfrm>
          <a:off x="0" y="0"/>
          <a:ext cx="0" cy="0"/>
          <a:chOff x="0" y="0"/>
          <a:chExt cx="0" cy="0"/>
        </a:xfrm>
      </p:grpSpPr>
      <p:sp>
        <p:nvSpPr>
          <p:cNvPr id="1828" name="Google Shape;1828;p85"/>
          <p:cNvSpPr txBox="1"/>
          <p:nvPr/>
        </p:nvSpPr>
        <p:spPr>
          <a:xfrm>
            <a:off x="481257" y="139932"/>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US" sz="2800" u="none" cap="none" strike="noStrike">
                <a:solidFill>
                  <a:schemeClr val="dk1"/>
                </a:solidFill>
                <a:latin typeface="Arial"/>
                <a:ea typeface="Arial"/>
                <a:cs typeface="Arial"/>
                <a:sym typeface="Arial"/>
              </a:rPr>
              <a:t>Mobile App </a:t>
            </a:r>
            <a:r>
              <a:rPr b="0" i="0" lang="en-US" sz="2800" u="none" cap="none" strike="noStrike">
                <a:solidFill>
                  <a:schemeClr val="dk1"/>
                </a:solidFill>
                <a:latin typeface="Arial"/>
                <a:ea typeface="Arial"/>
                <a:cs typeface="Arial"/>
                <a:sym typeface="Arial"/>
              </a:rPr>
              <a:t>&lt;Settings - Inbound Call&gt;</a:t>
            </a:r>
            <a:endParaRPr b="0" i="0" sz="2800" u="none" cap="none" strike="noStrike">
              <a:solidFill>
                <a:schemeClr val="dk1"/>
              </a:solidFill>
              <a:latin typeface="Arial"/>
              <a:ea typeface="Arial"/>
              <a:cs typeface="Arial"/>
              <a:sym typeface="Arial"/>
            </a:endParaRPr>
          </a:p>
        </p:txBody>
      </p:sp>
      <p:sp>
        <p:nvSpPr>
          <p:cNvPr id="1829" name="Google Shape;1829;p85"/>
          <p:cNvSpPr txBox="1"/>
          <p:nvPr/>
        </p:nvSpPr>
        <p:spPr>
          <a:xfrm>
            <a:off x="7638800" y="2406650"/>
            <a:ext cx="4115700" cy="2665500"/>
          </a:xfrm>
          <a:prstGeom prst="rect">
            <a:avLst/>
          </a:prstGeom>
          <a:noFill/>
          <a:ln>
            <a:noFill/>
          </a:ln>
        </p:spPr>
        <p:txBody>
          <a:bodyPr anchorCtr="0" anchor="t" bIns="121900" lIns="121900" spcFirstLastPara="1" rIns="121900" wrap="square" tIns="121900">
            <a:noAutofit/>
          </a:bodyPr>
          <a:lstStyle/>
          <a:p>
            <a:pPr indent="0" lvl="0" marL="0" marR="0" rtl="0" algn="just">
              <a:lnSpc>
                <a:spcPct val="115000"/>
              </a:lnSpc>
              <a:spcBef>
                <a:spcPts val="0"/>
              </a:spcBef>
              <a:spcAft>
                <a:spcPts val="0"/>
              </a:spcAft>
              <a:buClr>
                <a:srgbClr val="000000"/>
              </a:buClr>
              <a:buSzPts val="1600"/>
              <a:buFont typeface="Calibri"/>
              <a:buNone/>
            </a:pPr>
            <a:r>
              <a:rPr b="0" i="0" lang="en-US" sz="1700" u="none" cap="none" strike="noStrike">
                <a:solidFill>
                  <a:srgbClr val="000000"/>
                </a:solidFill>
                <a:latin typeface="Calibri"/>
                <a:ea typeface="Calibri"/>
                <a:cs typeface="Calibri"/>
                <a:sym typeface="Calibri"/>
              </a:rPr>
              <a:t>Users can configure</a:t>
            </a:r>
            <a:r>
              <a:rPr b="1" i="0" lang="en-US" sz="1700" u="none" cap="none" strike="noStrike">
                <a:solidFill>
                  <a:srgbClr val="000000"/>
                </a:solidFill>
                <a:latin typeface="Calibri"/>
                <a:ea typeface="Calibri"/>
                <a:cs typeface="Calibri"/>
                <a:sym typeface="Calibri"/>
              </a:rPr>
              <a:t> </a:t>
            </a:r>
            <a:r>
              <a:rPr b="0" i="0" lang="en-US" sz="1700" u="none" cap="none" strike="noStrike">
                <a:solidFill>
                  <a:srgbClr val="000000"/>
                </a:solidFill>
                <a:latin typeface="Calibri"/>
                <a:ea typeface="Calibri"/>
                <a:cs typeface="Calibri"/>
                <a:sym typeface="Calibri"/>
              </a:rPr>
              <a:t>their</a:t>
            </a:r>
            <a:r>
              <a:rPr b="1" i="0" lang="en-US" sz="1700" u="none" cap="none" strike="noStrike">
                <a:solidFill>
                  <a:srgbClr val="000000"/>
                </a:solidFill>
                <a:latin typeface="Calibri"/>
                <a:ea typeface="Calibri"/>
                <a:cs typeface="Calibri"/>
                <a:sym typeface="Calibri"/>
              </a:rPr>
              <a:t> Inbound Call </a:t>
            </a:r>
            <a:r>
              <a:rPr b="0" i="0" lang="en-US" sz="1700" u="none" cap="none" strike="noStrike">
                <a:solidFill>
                  <a:srgbClr val="000000"/>
                </a:solidFill>
                <a:latin typeface="Calibri"/>
                <a:ea typeface="Calibri"/>
                <a:cs typeface="Calibri"/>
                <a:sym typeface="Calibri"/>
              </a:rPr>
              <a:t>settings for different scenarios, including:</a:t>
            </a:r>
            <a:endParaRPr b="0" i="0" sz="1700" u="none" cap="none" strike="noStrike">
              <a:solidFill>
                <a:srgbClr val="000000"/>
              </a:solidFill>
              <a:latin typeface="Calibri"/>
              <a:ea typeface="Calibri"/>
              <a:cs typeface="Calibri"/>
              <a:sym typeface="Calibri"/>
            </a:endParaRPr>
          </a:p>
          <a:p>
            <a:pPr indent="-336550" lvl="0" marL="742950" marR="0" rtl="0" algn="just">
              <a:lnSpc>
                <a:spcPct val="115000"/>
              </a:lnSpc>
              <a:spcBef>
                <a:spcPts val="0"/>
              </a:spcBef>
              <a:spcAft>
                <a:spcPts val="0"/>
              </a:spcAft>
              <a:buClr>
                <a:srgbClr val="000000"/>
              </a:buClr>
              <a:buSzPts val="1700"/>
              <a:buFont typeface="Calibri"/>
              <a:buAutoNum type="arabicPeriod"/>
            </a:pPr>
            <a:r>
              <a:rPr b="1" i="0" lang="en-US" sz="1700" u="none" cap="none" strike="noStrike">
                <a:solidFill>
                  <a:srgbClr val="000000"/>
                </a:solidFill>
                <a:latin typeface="Calibri"/>
                <a:ea typeface="Calibri"/>
                <a:cs typeface="Calibri"/>
                <a:sym typeface="Calibri"/>
              </a:rPr>
              <a:t>Working Hours</a:t>
            </a:r>
            <a:endParaRPr b="1" i="0" sz="1700" u="none" cap="none" strike="noStrike">
              <a:solidFill>
                <a:srgbClr val="000000"/>
              </a:solidFill>
              <a:latin typeface="Calibri"/>
              <a:ea typeface="Calibri"/>
              <a:cs typeface="Calibri"/>
              <a:sym typeface="Calibri"/>
            </a:endParaRPr>
          </a:p>
          <a:p>
            <a:pPr indent="-336550" lvl="1" marL="914400" marR="0" rtl="0" algn="just">
              <a:lnSpc>
                <a:spcPct val="115000"/>
              </a:lnSpc>
              <a:spcBef>
                <a:spcPts val="0"/>
              </a:spcBef>
              <a:spcAft>
                <a:spcPts val="0"/>
              </a:spcAft>
              <a:buClr>
                <a:srgbClr val="000000"/>
              </a:buClr>
              <a:buSzPts val="1700"/>
              <a:buFont typeface="Calibri"/>
              <a:buChar char="○"/>
            </a:pPr>
            <a:r>
              <a:rPr b="1" i="1" lang="en-US" sz="1700" u="none" cap="none" strike="noStrike">
                <a:solidFill>
                  <a:srgbClr val="000000"/>
                </a:solidFill>
                <a:latin typeface="Calibri"/>
                <a:ea typeface="Calibri"/>
                <a:cs typeface="Calibri"/>
                <a:sym typeface="Calibri"/>
              </a:rPr>
              <a:t>Available</a:t>
            </a:r>
            <a:endParaRPr b="1" i="1" sz="1700" u="none" cap="none" strike="noStrike">
              <a:solidFill>
                <a:srgbClr val="000000"/>
              </a:solidFill>
              <a:latin typeface="Calibri"/>
              <a:ea typeface="Calibri"/>
              <a:cs typeface="Calibri"/>
              <a:sym typeface="Calibri"/>
            </a:endParaRPr>
          </a:p>
          <a:p>
            <a:pPr indent="-336550" lvl="1" marL="914400" marR="0" rtl="0" algn="just">
              <a:lnSpc>
                <a:spcPct val="115000"/>
              </a:lnSpc>
              <a:spcBef>
                <a:spcPts val="0"/>
              </a:spcBef>
              <a:spcAft>
                <a:spcPts val="0"/>
              </a:spcAft>
              <a:buClr>
                <a:srgbClr val="000000"/>
              </a:buClr>
              <a:buSzPts val="1700"/>
              <a:buFont typeface="Calibri"/>
              <a:buChar char="○"/>
            </a:pPr>
            <a:r>
              <a:rPr b="1" i="1" lang="en-US" sz="1700" u="none" cap="none" strike="noStrike">
                <a:solidFill>
                  <a:srgbClr val="000000"/>
                </a:solidFill>
                <a:latin typeface="Calibri"/>
                <a:ea typeface="Calibri"/>
                <a:cs typeface="Calibri"/>
                <a:sym typeface="Calibri"/>
              </a:rPr>
              <a:t>Busy</a:t>
            </a:r>
            <a:endParaRPr b="1" i="1" sz="1700" u="none" cap="none" strike="noStrike">
              <a:solidFill>
                <a:srgbClr val="000000"/>
              </a:solidFill>
              <a:latin typeface="Calibri"/>
              <a:ea typeface="Calibri"/>
              <a:cs typeface="Calibri"/>
              <a:sym typeface="Calibri"/>
            </a:endParaRPr>
          </a:p>
          <a:p>
            <a:pPr indent="-336550" lvl="1" marL="914400" marR="0" rtl="0" algn="just">
              <a:lnSpc>
                <a:spcPct val="115000"/>
              </a:lnSpc>
              <a:spcBef>
                <a:spcPts val="0"/>
              </a:spcBef>
              <a:spcAft>
                <a:spcPts val="0"/>
              </a:spcAft>
              <a:buClr>
                <a:srgbClr val="000000"/>
              </a:buClr>
              <a:buSzPts val="1700"/>
              <a:buFont typeface="Calibri"/>
              <a:buChar char="○"/>
            </a:pPr>
            <a:r>
              <a:rPr b="1" i="1" lang="en-US" sz="1700" u="none" cap="none" strike="noStrike">
                <a:solidFill>
                  <a:srgbClr val="000000"/>
                </a:solidFill>
                <a:latin typeface="Calibri"/>
                <a:ea typeface="Calibri"/>
                <a:cs typeface="Calibri"/>
                <a:sym typeface="Calibri"/>
              </a:rPr>
              <a:t>Away</a:t>
            </a:r>
            <a:endParaRPr b="1" i="1" sz="1700" u="none" cap="none" strike="noStrike">
              <a:solidFill>
                <a:srgbClr val="000000"/>
              </a:solidFill>
              <a:latin typeface="Calibri"/>
              <a:ea typeface="Calibri"/>
              <a:cs typeface="Calibri"/>
              <a:sym typeface="Calibri"/>
            </a:endParaRPr>
          </a:p>
          <a:p>
            <a:pPr indent="-336550" lvl="1" marL="914400" marR="0" rtl="0" algn="just">
              <a:lnSpc>
                <a:spcPct val="115000"/>
              </a:lnSpc>
              <a:spcBef>
                <a:spcPts val="0"/>
              </a:spcBef>
              <a:spcAft>
                <a:spcPts val="0"/>
              </a:spcAft>
              <a:buClr>
                <a:srgbClr val="000000"/>
              </a:buClr>
              <a:buSzPts val="1700"/>
              <a:buFont typeface="Calibri"/>
              <a:buChar char="○"/>
            </a:pPr>
            <a:r>
              <a:rPr b="1" i="1" lang="en-US" sz="1700" u="none" cap="none" strike="noStrike">
                <a:solidFill>
                  <a:srgbClr val="000000"/>
                </a:solidFill>
                <a:latin typeface="Calibri"/>
                <a:ea typeface="Calibri"/>
                <a:cs typeface="Calibri"/>
                <a:sym typeface="Calibri"/>
              </a:rPr>
              <a:t>Offline</a:t>
            </a:r>
            <a:endParaRPr b="1" i="1" sz="1700" u="none" cap="none" strike="noStrike">
              <a:solidFill>
                <a:srgbClr val="000000"/>
              </a:solidFill>
              <a:latin typeface="Calibri"/>
              <a:ea typeface="Calibri"/>
              <a:cs typeface="Calibri"/>
              <a:sym typeface="Calibri"/>
            </a:endParaRPr>
          </a:p>
          <a:p>
            <a:pPr indent="-336550" lvl="0" marL="742950" marR="0" rtl="0" algn="just">
              <a:lnSpc>
                <a:spcPct val="115000"/>
              </a:lnSpc>
              <a:spcBef>
                <a:spcPts val="0"/>
              </a:spcBef>
              <a:spcAft>
                <a:spcPts val="0"/>
              </a:spcAft>
              <a:buClr>
                <a:srgbClr val="000000"/>
              </a:buClr>
              <a:buSzPts val="1700"/>
              <a:buFont typeface="Calibri"/>
              <a:buAutoNum type="arabicPeriod"/>
            </a:pPr>
            <a:r>
              <a:rPr b="1" i="0" lang="en-US" sz="1700" u="none" cap="none" strike="noStrike">
                <a:solidFill>
                  <a:srgbClr val="000000"/>
                </a:solidFill>
                <a:latin typeface="Calibri"/>
                <a:ea typeface="Calibri"/>
                <a:cs typeface="Calibri"/>
                <a:sym typeface="Calibri"/>
              </a:rPr>
              <a:t>Non-working Hours</a:t>
            </a:r>
            <a:endParaRPr b="1" i="0" sz="1700" u="none" cap="none" strike="noStrike">
              <a:solidFill>
                <a:srgbClr val="000000"/>
              </a:solidFill>
              <a:latin typeface="Calibri"/>
              <a:ea typeface="Calibri"/>
              <a:cs typeface="Calibri"/>
              <a:sym typeface="Calibri"/>
            </a:endParaRPr>
          </a:p>
          <a:p>
            <a:pPr indent="-336550" lvl="0" marL="742950" marR="0" rtl="0" algn="just">
              <a:lnSpc>
                <a:spcPct val="115000"/>
              </a:lnSpc>
              <a:spcBef>
                <a:spcPts val="0"/>
              </a:spcBef>
              <a:spcAft>
                <a:spcPts val="0"/>
              </a:spcAft>
              <a:buClr>
                <a:srgbClr val="000000"/>
              </a:buClr>
              <a:buSzPts val="1700"/>
              <a:buFont typeface="Calibri"/>
              <a:buAutoNum type="arabicPeriod"/>
            </a:pPr>
            <a:r>
              <a:rPr b="1" i="0" lang="en-US" sz="1700" u="none" cap="none" strike="noStrike">
                <a:solidFill>
                  <a:srgbClr val="000000"/>
                </a:solidFill>
                <a:latin typeface="Calibri"/>
                <a:ea typeface="Calibri"/>
                <a:cs typeface="Calibri"/>
                <a:sym typeface="Calibri"/>
              </a:rPr>
              <a:t>Public Holidays</a:t>
            </a:r>
            <a:endParaRPr b="1" i="0" sz="1700" u="none" cap="none" strike="noStrike">
              <a:solidFill>
                <a:srgbClr val="000000"/>
              </a:solidFill>
              <a:latin typeface="Calibri"/>
              <a:ea typeface="Calibri"/>
              <a:cs typeface="Calibri"/>
              <a:sym typeface="Calibri"/>
            </a:endParaRPr>
          </a:p>
        </p:txBody>
      </p:sp>
      <p:grpSp>
        <p:nvGrpSpPr>
          <p:cNvPr id="1830" name="Google Shape;1830;p85"/>
          <p:cNvGrpSpPr/>
          <p:nvPr/>
        </p:nvGrpSpPr>
        <p:grpSpPr>
          <a:xfrm>
            <a:off x="463000" y="1013425"/>
            <a:ext cx="6797291" cy="5451950"/>
            <a:chOff x="463000" y="1013425"/>
            <a:chExt cx="6797291" cy="5451950"/>
          </a:xfrm>
        </p:grpSpPr>
        <p:pic>
          <p:nvPicPr>
            <p:cNvPr id="1831" name="Google Shape;1831;p85"/>
            <p:cNvPicPr preferRelativeResize="0"/>
            <p:nvPr/>
          </p:nvPicPr>
          <p:blipFill rotWithShape="1">
            <a:blip r:embed="rId3">
              <a:alphaModFix/>
            </a:blip>
            <a:srcRect b="-116" l="0" r="0" t="2622"/>
            <a:stretch/>
          </p:blipFill>
          <p:spPr>
            <a:xfrm>
              <a:off x="463000" y="1013425"/>
              <a:ext cx="3145550" cy="5451950"/>
            </a:xfrm>
            <a:prstGeom prst="rect">
              <a:avLst/>
            </a:prstGeom>
            <a:noFill/>
            <a:ln cap="flat" cmpd="sng" w="9525">
              <a:solidFill>
                <a:srgbClr val="898989"/>
              </a:solidFill>
              <a:prstDash val="solid"/>
              <a:round/>
              <a:headEnd len="sm" w="sm" type="none"/>
              <a:tailEnd len="sm" w="sm" type="none"/>
            </a:ln>
          </p:spPr>
        </p:pic>
        <p:grpSp>
          <p:nvGrpSpPr>
            <p:cNvPr id="1832" name="Google Shape;1832;p85"/>
            <p:cNvGrpSpPr/>
            <p:nvPr/>
          </p:nvGrpSpPr>
          <p:grpSpPr>
            <a:xfrm>
              <a:off x="4114805" y="1014386"/>
              <a:ext cx="3145486" cy="5450039"/>
              <a:chOff x="4353425" y="-926659"/>
              <a:chExt cx="3857599" cy="7784658"/>
            </a:xfrm>
          </p:grpSpPr>
          <p:pic>
            <p:nvPicPr>
              <p:cNvPr id="1833" name="Google Shape;1833;p85"/>
              <p:cNvPicPr preferRelativeResize="0"/>
              <p:nvPr/>
            </p:nvPicPr>
            <p:blipFill rotWithShape="1">
              <a:blip r:embed="rId4">
                <a:alphaModFix/>
              </a:blip>
              <a:srcRect b="-16468" l="0" r="0" t="2962"/>
              <a:stretch/>
            </p:blipFill>
            <p:spPr>
              <a:xfrm>
                <a:off x="4353434" y="-926659"/>
                <a:ext cx="3857584" cy="7784637"/>
              </a:xfrm>
              <a:prstGeom prst="rect">
                <a:avLst/>
              </a:prstGeom>
              <a:noFill/>
              <a:ln cap="flat" cmpd="sng" w="9525">
                <a:solidFill>
                  <a:srgbClr val="898989"/>
                </a:solidFill>
                <a:prstDash val="solid"/>
                <a:round/>
                <a:headEnd len="sm" w="sm" type="none"/>
                <a:tailEnd len="sm" w="sm" type="none"/>
              </a:ln>
            </p:spPr>
          </p:pic>
          <p:pic>
            <p:nvPicPr>
              <p:cNvPr id="1834" name="Google Shape;1834;p85"/>
              <p:cNvPicPr preferRelativeResize="0"/>
              <p:nvPr/>
            </p:nvPicPr>
            <p:blipFill rotWithShape="1">
              <a:blip r:embed="rId5">
                <a:alphaModFix/>
              </a:blip>
              <a:srcRect b="4544" l="0" r="0" t="57452"/>
              <a:stretch/>
            </p:blipFill>
            <p:spPr>
              <a:xfrm>
                <a:off x="4353425" y="4251750"/>
                <a:ext cx="3857599" cy="2606249"/>
              </a:xfrm>
              <a:prstGeom prst="rect">
                <a:avLst/>
              </a:prstGeom>
              <a:noFill/>
              <a:ln>
                <a:noFill/>
              </a:ln>
            </p:spPr>
          </p:pic>
        </p:grpSp>
        <p:grpSp>
          <p:nvGrpSpPr>
            <p:cNvPr id="1835" name="Google Shape;1835;p85"/>
            <p:cNvGrpSpPr/>
            <p:nvPr/>
          </p:nvGrpSpPr>
          <p:grpSpPr>
            <a:xfrm>
              <a:off x="3471277" y="1884835"/>
              <a:ext cx="643374" cy="2431575"/>
              <a:chOff x="3471575" y="1556850"/>
              <a:chExt cx="746200" cy="3366900"/>
            </a:xfrm>
          </p:grpSpPr>
          <p:cxnSp>
            <p:nvCxnSpPr>
              <p:cNvPr id="1836" name="Google Shape;1836;p85"/>
              <p:cNvCxnSpPr/>
              <p:nvPr/>
            </p:nvCxnSpPr>
            <p:spPr>
              <a:xfrm>
                <a:off x="3471575" y="4919500"/>
                <a:ext cx="352500" cy="0"/>
              </a:xfrm>
              <a:prstGeom prst="straightConnector1">
                <a:avLst/>
              </a:prstGeom>
              <a:noFill/>
              <a:ln cap="flat" cmpd="sng" w="9525">
                <a:solidFill>
                  <a:srgbClr val="D50000"/>
                </a:solidFill>
                <a:prstDash val="solid"/>
                <a:round/>
                <a:headEnd len="sm" w="sm" type="none"/>
                <a:tailEnd len="sm" w="sm" type="none"/>
              </a:ln>
            </p:spPr>
          </p:cxnSp>
          <p:cxnSp>
            <p:nvCxnSpPr>
              <p:cNvPr id="1837" name="Google Shape;1837;p85"/>
              <p:cNvCxnSpPr/>
              <p:nvPr/>
            </p:nvCxnSpPr>
            <p:spPr>
              <a:xfrm rot="10800000">
                <a:off x="3819075" y="1556850"/>
                <a:ext cx="0" cy="3366900"/>
              </a:xfrm>
              <a:prstGeom prst="straightConnector1">
                <a:avLst/>
              </a:prstGeom>
              <a:noFill/>
              <a:ln cap="flat" cmpd="sng" w="9525">
                <a:solidFill>
                  <a:srgbClr val="D50000"/>
                </a:solidFill>
                <a:prstDash val="solid"/>
                <a:round/>
                <a:headEnd len="sm" w="sm" type="none"/>
                <a:tailEnd len="sm" w="sm" type="none"/>
              </a:ln>
            </p:spPr>
          </p:cxnSp>
          <p:cxnSp>
            <p:nvCxnSpPr>
              <p:cNvPr id="1838" name="Google Shape;1838;p85"/>
              <p:cNvCxnSpPr/>
              <p:nvPr/>
            </p:nvCxnSpPr>
            <p:spPr>
              <a:xfrm>
                <a:off x="3819075" y="1556925"/>
                <a:ext cx="398700" cy="0"/>
              </a:xfrm>
              <a:prstGeom prst="straightConnector1">
                <a:avLst/>
              </a:prstGeom>
              <a:noFill/>
              <a:ln cap="flat" cmpd="sng" w="9525">
                <a:solidFill>
                  <a:srgbClr val="D50000"/>
                </a:solidFill>
                <a:prstDash val="solid"/>
                <a:round/>
                <a:headEnd len="sm" w="sm" type="none"/>
                <a:tailEnd len="med" w="med" type="triangle"/>
              </a:ln>
            </p:spPr>
          </p:cxnSp>
        </p:grpSp>
      </p:gr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3" name="Shape 1843"/>
        <p:cNvGrpSpPr/>
        <p:nvPr/>
      </p:nvGrpSpPr>
      <p:grpSpPr>
        <a:xfrm>
          <a:off x="0" y="0"/>
          <a:ext cx="0" cy="0"/>
          <a:chOff x="0" y="0"/>
          <a:chExt cx="0" cy="0"/>
        </a:xfrm>
      </p:grpSpPr>
      <p:sp>
        <p:nvSpPr>
          <p:cNvPr id="1844" name="Google Shape;1844;p86"/>
          <p:cNvSpPr txBox="1"/>
          <p:nvPr/>
        </p:nvSpPr>
        <p:spPr>
          <a:xfrm>
            <a:off x="481257" y="139932"/>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US" sz="2800" u="none" cap="none" strike="noStrike">
                <a:solidFill>
                  <a:schemeClr val="dk1"/>
                </a:solidFill>
                <a:latin typeface="Arial"/>
                <a:ea typeface="Arial"/>
                <a:cs typeface="Arial"/>
                <a:sym typeface="Arial"/>
              </a:rPr>
              <a:t>Mobile App </a:t>
            </a:r>
            <a:r>
              <a:rPr b="0" i="0" lang="en-US" sz="2800" u="none" cap="none" strike="noStrike">
                <a:solidFill>
                  <a:schemeClr val="dk1"/>
                </a:solidFill>
                <a:latin typeface="Arial"/>
                <a:ea typeface="Arial"/>
                <a:cs typeface="Arial"/>
                <a:sym typeface="Arial"/>
              </a:rPr>
              <a:t>&lt;Settings - Inbound Call&gt;</a:t>
            </a:r>
            <a:endParaRPr b="0" i="0" sz="2800" u="none" cap="none" strike="noStrike">
              <a:solidFill>
                <a:schemeClr val="dk1"/>
              </a:solidFill>
              <a:latin typeface="Arial"/>
              <a:ea typeface="Arial"/>
              <a:cs typeface="Arial"/>
              <a:sym typeface="Arial"/>
            </a:endParaRPr>
          </a:p>
        </p:txBody>
      </p:sp>
      <p:grpSp>
        <p:nvGrpSpPr>
          <p:cNvPr id="1845" name="Google Shape;1845;p86"/>
          <p:cNvGrpSpPr/>
          <p:nvPr/>
        </p:nvGrpSpPr>
        <p:grpSpPr>
          <a:xfrm>
            <a:off x="6952026" y="1853325"/>
            <a:ext cx="4027824" cy="3311452"/>
            <a:chOff x="1345050" y="1464950"/>
            <a:chExt cx="4027824" cy="3311452"/>
          </a:xfrm>
        </p:grpSpPr>
        <p:pic>
          <p:nvPicPr>
            <p:cNvPr id="1846" name="Google Shape;1846;p86"/>
            <p:cNvPicPr preferRelativeResize="0"/>
            <p:nvPr/>
          </p:nvPicPr>
          <p:blipFill rotWithShape="1">
            <a:blip r:embed="rId3">
              <a:alphaModFix/>
            </a:blip>
            <a:srcRect b="52301" l="0" r="0" t="2961"/>
            <a:stretch/>
          </p:blipFill>
          <p:spPr>
            <a:xfrm>
              <a:off x="1345050" y="1464950"/>
              <a:ext cx="4027824" cy="3311452"/>
            </a:xfrm>
            <a:prstGeom prst="rect">
              <a:avLst/>
            </a:prstGeom>
            <a:noFill/>
            <a:ln cap="flat" cmpd="sng" w="9525">
              <a:solidFill>
                <a:srgbClr val="898989"/>
              </a:solidFill>
              <a:prstDash val="solid"/>
              <a:round/>
              <a:headEnd len="sm" w="sm" type="none"/>
              <a:tailEnd len="sm" w="sm" type="none"/>
            </a:ln>
          </p:spPr>
        </p:pic>
        <p:pic>
          <p:nvPicPr>
            <p:cNvPr id="1847" name="Google Shape;1847;p86"/>
            <p:cNvPicPr preferRelativeResize="0"/>
            <p:nvPr/>
          </p:nvPicPr>
          <p:blipFill rotWithShape="1">
            <a:blip r:embed="rId4">
              <a:alphaModFix/>
            </a:blip>
            <a:srcRect b="0" l="0" r="43578" t="3353"/>
            <a:stretch/>
          </p:blipFill>
          <p:spPr>
            <a:xfrm>
              <a:off x="1608150" y="3427300"/>
              <a:ext cx="3501625" cy="1206000"/>
            </a:xfrm>
            <a:prstGeom prst="rect">
              <a:avLst/>
            </a:prstGeom>
            <a:noFill/>
            <a:ln>
              <a:noFill/>
            </a:ln>
          </p:spPr>
        </p:pic>
      </p:grpSp>
      <p:sp>
        <p:nvSpPr>
          <p:cNvPr id="1848" name="Google Shape;1848;p86"/>
          <p:cNvSpPr txBox="1"/>
          <p:nvPr/>
        </p:nvSpPr>
        <p:spPr>
          <a:xfrm>
            <a:off x="1212150" y="2302301"/>
            <a:ext cx="4207500" cy="24135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When users are </a:t>
            </a:r>
            <a:r>
              <a:rPr b="1" i="0" lang="en-US" sz="1600" u="none" cap="none" strike="noStrike">
                <a:solidFill>
                  <a:schemeClr val="dk1"/>
                </a:solidFill>
                <a:latin typeface="Calibri"/>
                <a:ea typeface="Calibri"/>
                <a:cs typeface="Calibri"/>
                <a:sym typeface="Calibri"/>
              </a:rPr>
              <a:t>Available</a:t>
            </a:r>
            <a:r>
              <a:rPr b="0" i="0" lang="en-US" sz="1600" u="none" cap="none" strike="noStrike">
                <a:solidFill>
                  <a:schemeClr val="dk1"/>
                </a:solidFill>
                <a:latin typeface="Calibri"/>
                <a:ea typeface="Calibri"/>
                <a:cs typeface="Calibri"/>
                <a:sym typeface="Calibri"/>
              </a:rPr>
              <a:t> in Working Hours, they can choose to:</a:t>
            </a:r>
            <a:endParaRPr b="0" i="0" sz="1600" u="none" cap="none" strike="noStrike">
              <a:solidFill>
                <a:schemeClr val="dk1"/>
              </a:solidFill>
              <a:latin typeface="Calibri"/>
              <a:ea typeface="Calibri"/>
              <a:cs typeface="Calibri"/>
              <a:sym typeface="Calibri"/>
            </a:endParaRPr>
          </a:p>
          <a:p>
            <a:pPr indent="-330200" lvl="0" marL="742950" marR="0" rtl="0" algn="just">
              <a:lnSpc>
                <a:spcPct val="115000"/>
              </a:lnSpc>
              <a:spcBef>
                <a:spcPts val="0"/>
              </a:spcBef>
              <a:spcAft>
                <a:spcPts val="0"/>
              </a:spcAft>
              <a:buClr>
                <a:schemeClr val="dk1"/>
              </a:buClr>
              <a:buSzPts val="1600"/>
              <a:buFont typeface="Calibri"/>
              <a:buAutoNum type="arabicPeriod"/>
            </a:pPr>
            <a:r>
              <a:rPr b="1" i="0" lang="en-US" sz="1600" u="none" cap="none" strike="noStrike">
                <a:solidFill>
                  <a:schemeClr val="dk1"/>
                </a:solidFill>
                <a:latin typeface="Calibri"/>
                <a:ea typeface="Calibri"/>
                <a:cs typeface="Calibri"/>
                <a:sym typeface="Calibri"/>
              </a:rPr>
              <a:t>Ring Devices:</a:t>
            </a:r>
            <a:r>
              <a:rPr b="0" i="0" lang="en-US" sz="1600" u="none" cap="none" strike="noStrike">
                <a:solidFill>
                  <a:schemeClr val="dk1"/>
                </a:solidFill>
                <a:latin typeface="Calibri"/>
                <a:ea typeface="Calibri"/>
                <a:cs typeface="Calibri"/>
                <a:sym typeface="Calibri"/>
              </a:rPr>
              <a:t> ring users’ available devices</a:t>
            </a:r>
            <a:endParaRPr b="0" i="0" sz="1600" u="none" cap="none" strike="noStrike">
              <a:solidFill>
                <a:schemeClr val="dk1"/>
              </a:solidFill>
              <a:latin typeface="Calibri"/>
              <a:ea typeface="Calibri"/>
              <a:cs typeface="Calibri"/>
              <a:sym typeface="Calibri"/>
            </a:endParaRPr>
          </a:p>
          <a:p>
            <a:pPr indent="-330200" lvl="0" marL="742950" marR="0" rtl="0" algn="just">
              <a:lnSpc>
                <a:spcPct val="115000"/>
              </a:lnSpc>
              <a:spcBef>
                <a:spcPts val="0"/>
              </a:spcBef>
              <a:spcAft>
                <a:spcPts val="0"/>
              </a:spcAft>
              <a:buClr>
                <a:schemeClr val="dk1"/>
              </a:buClr>
              <a:buSzPts val="1600"/>
              <a:buFont typeface="Calibri"/>
              <a:buAutoNum type="arabicPeriod"/>
            </a:pPr>
            <a:r>
              <a:rPr b="1" i="0" lang="en-US" sz="1600" u="none" cap="none" strike="noStrike">
                <a:solidFill>
                  <a:schemeClr val="dk1"/>
                </a:solidFill>
                <a:latin typeface="Calibri"/>
                <a:ea typeface="Calibri"/>
                <a:cs typeface="Calibri"/>
                <a:sym typeface="Calibri"/>
              </a:rPr>
              <a:t>Ring Delegates:</a:t>
            </a:r>
            <a:r>
              <a:rPr b="0" i="0" lang="en-US" sz="1600" u="none" cap="none" strike="noStrike">
                <a:solidFill>
                  <a:schemeClr val="dk1"/>
                </a:solidFill>
                <a:latin typeface="Calibri"/>
                <a:ea typeface="Calibri"/>
                <a:cs typeface="Calibri"/>
                <a:sym typeface="Calibri"/>
              </a:rPr>
              <a:t> forward all incoming calls to users’ delegates</a:t>
            </a:r>
            <a:endParaRPr b="0" i="0" sz="1600" u="none" cap="none" strike="noStrike">
              <a:solidFill>
                <a:schemeClr val="dk1"/>
              </a:solidFill>
              <a:latin typeface="Calibri"/>
              <a:ea typeface="Calibri"/>
              <a:cs typeface="Calibri"/>
              <a:sym typeface="Calibri"/>
            </a:endParaRPr>
          </a:p>
          <a:p>
            <a:pPr indent="-330200" lvl="0" marL="742950" marR="0" rtl="0" algn="just">
              <a:lnSpc>
                <a:spcPct val="115000"/>
              </a:lnSpc>
              <a:spcBef>
                <a:spcPts val="0"/>
              </a:spcBef>
              <a:spcAft>
                <a:spcPts val="0"/>
              </a:spcAft>
              <a:buClr>
                <a:schemeClr val="dk1"/>
              </a:buClr>
              <a:buSzPts val="1600"/>
              <a:buFont typeface="Calibri"/>
              <a:buAutoNum type="arabicPeriod"/>
            </a:pPr>
            <a:r>
              <a:rPr b="1" i="0" lang="en-US" sz="1600" u="none" cap="none" strike="noStrike">
                <a:solidFill>
                  <a:schemeClr val="dk1"/>
                </a:solidFill>
                <a:latin typeface="Calibri"/>
                <a:ea typeface="Calibri"/>
                <a:cs typeface="Calibri"/>
                <a:sym typeface="Calibri"/>
              </a:rPr>
              <a:t>Forward Calls:</a:t>
            </a:r>
            <a:r>
              <a:rPr b="0" i="0" lang="en-US" sz="1600" u="none" cap="none" strike="noStrike">
                <a:solidFill>
                  <a:schemeClr val="dk1"/>
                </a:solidFill>
                <a:latin typeface="Calibri"/>
                <a:ea typeface="Calibri"/>
                <a:cs typeface="Calibri"/>
                <a:sym typeface="Calibri"/>
              </a:rPr>
              <a:t> forward all incoming calls to users’ forwarding list</a:t>
            </a:r>
            <a:endParaRPr b="0" i="0" sz="1600" u="none" cap="none" strike="noStrike">
              <a:solidFill>
                <a:schemeClr val="dk1"/>
              </a:solidFill>
              <a:latin typeface="Calibri"/>
              <a:ea typeface="Calibri"/>
              <a:cs typeface="Calibri"/>
              <a:sym typeface="Calibri"/>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3" name="Shape 1853"/>
        <p:cNvGrpSpPr/>
        <p:nvPr/>
      </p:nvGrpSpPr>
      <p:grpSpPr>
        <a:xfrm>
          <a:off x="0" y="0"/>
          <a:ext cx="0" cy="0"/>
          <a:chOff x="0" y="0"/>
          <a:chExt cx="0" cy="0"/>
        </a:xfrm>
      </p:grpSpPr>
      <p:sp>
        <p:nvSpPr>
          <p:cNvPr id="1854" name="Google Shape;1854;p87"/>
          <p:cNvSpPr txBox="1"/>
          <p:nvPr/>
        </p:nvSpPr>
        <p:spPr>
          <a:xfrm>
            <a:off x="481257" y="139932"/>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US" sz="2800" u="none" cap="none" strike="noStrike">
                <a:solidFill>
                  <a:schemeClr val="dk1"/>
                </a:solidFill>
                <a:latin typeface="Arial"/>
                <a:ea typeface="Arial"/>
                <a:cs typeface="Arial"/>
                <a:sym typeface="Arial"/>
              </a:rPr>
              <a:t>Mobile App </a:t>
            </a:r>
            <a:r>
              <a:rPr b="0" i="0" lang="en-US" sz="2800" u="none" cap="none" strike="noStrike">
                <a:solidFill>
                  <a:schemeClr val="dk1"/>
                </a:solidFill>
                <a:latin typeface="Arial"/>
                <a:ea typeface="Arial"/>
                <a:cs typeface="Arial"/>
                <a:sym typeface="Arial"/>
              </a:rPr>
              <a:t>&lt;Settings - Inbound Call&gt;</a:t>
            </a:r>
            <a:endParaRPr b="0" i="0" sz="2800" u="none" cap="none" strike="noStrike">
              <a:solidFill>
                <a:schemeClr val="dk1"/>
              </a:solidFill>
              <a:latin typeface="Arial"/>
              <a:ea typeface="Arial"/>
              <a:cs typeface="Arial"/>
              <a:sym typeface="Arial"/>
            </a:endParaRPr>
          </a:p>
        </p:txBody>
      </p:sp>
      <p:sp>
        <p:nvSpPr>
          <p:cNvPr id="1855" name="Google Shape;1855;p87"/>
          <p:cNvSpPr txBox="1"/>
          <p:nvPr/>
        </p:nvSpPr>
        <p:spPr>
          <a:xfrm>
            <a:off x="769801" y="1383625"/>
            <a:ext cx="5850000" cy="4922100"/>
          </a:xfrm>
          <a:prstGeom prst="rect">
            <a:avLst/>
          </a:prstGeom>
          <a:noFill/>
          <a:ln>
            <a:noFill/>
          </a:ln>
        </p:spPr>
        <p:txBody>
          <a:bodyPr anchorCtr="0" anchor="t" bIns="121900" lIns="121900" spcFirstLastPara="1" rIns="121900" wrap="square" tIns="121900">
            <a:noAutofit/>
          </a:bodyPr>
          <a:lstStyle/>
          <a:p>
            <a:pPr indent="0" lvl="0" marL="0" marR="0" rtl="0" algn="just">
              <a:lnSpc>
                <a:spcPct val="115000"/>
              </a:lnSpc>
              <a:spcBef>
                <a:spcPts val="0"/>
              </a:spcBef>
              <a:spcAft>
                <a:spcPts val="0"/>
              </a:spcAft>
              <a:buClr>
                <a:schemeClr val="dk1"/>
              </a:buClr>
              <a:buSzPts val="1600"/>
              <a:buFont typeface="Calibri"/>
              <a:buNone/>
            </a:pPr>
            <a:r>
              <a:rPr b="0" i="0" lang="en-US" sz="1600" u="none" cap="none" strike="noStrike">
                <a:solidFill>
                  <a:schemeClr val="dk1"/>
                </a:solidFill>
                <a:latin typeface="Calibri"/>
                <a:ea typeface="Calibri"/>
                <a:cs typeface="Calibri"/>
                <a:sym typeface="Calibri"/>
              </a:rPr>
              <a:t>When users are </a:t>
            </a:r>
            <a:r>
              <a:rPr b="1" i="0" lang="en-US" sz="1600" u="none" cap="none" strike="noStrike">
                <a:solidFill>
                  <a:schemeClr val="dk1"/>
                </a:solidFill>
                <a:latin typeface="Calibri"/>
                <a:ea typeface="Calibri"/>
                <a:cs typeface="Calibri"/>
                <a:sym typeface="Calibri"/>
              </a:rPr>
              <a:t>Busy </a:t>
            </a:r>
            <a:r>
              <a:rPr b="0" i="0" lang="en-US" sz="1600" u="none" cap="none" strike="noStrike">
                <a:solidFill>
                  <a:schemeClr val="dk1"/>
                </a:solidFill>
                <a:latin typeface="Calibri"/>
                <a:ea typeface="Calibri"/>
                <a:cs typeface="Calibri"/>
                <a:sym typeface="Calibri"/>
              </a:rPr>
              <a:t>during Working Hours, they can trigger the below actions: </a:t>
            </a:r>
            <a:endParaRPr b="0" i="0" sz="1600" u="none" cap="none" strike="noStrike">
              <a:solidFill>
                <a:schemeClr val="dk1"/>
              </a:solidFill>
              <a:latin typeface="Calibri"/>
              <a:ea typeface="Calibri"/>
              <a:cs typeface="Calibri"/>
              <a:sym typeface="Calibri"/>
            </a:endParaRPr>
          </a:p>
          <a:p>
            <a:pPr indent="-323850" lvl="1" marL="857250" marR="0" rtl="0" algn="just">
              <a:lnSpc>
                <a:spcPct val="115000"/>
              </a:lnSpc>
              <a:spcBef>
                <a:spcPts val="0"/>
              </a:spcBef>
              <a:spcAft>
                <a:spcPts val="0"/>
              </a:spcAft>
              <a:buClr>
                <a:schemeClr val="dk1"/>
              </a:buClr>
              <a:buSzPts val="1500"/>
              <a:buFont typeface="Calibri"/>
              <a:buChar char="○"/>
            </a:pPr>
            <a:r>
              <a:rPr b="1" i="0" lang="en-US" sz="1500" u="none" cap="none" strike="noStrike">
                <a:solidFill>
                  <a:schemeClr val="dk1"/>
                </a:solidFill>
                <a:latin typeface="Calibri"/>
                <a:ea typeface="Calibri"/>
                <a:cs typeface="Calibri"/>
                <a:sym typeface="Calibri"/>
              </a:rPr>
              <a:t>Ring Devices</a:t>
            </a:r>
            <a:endParaRPr b="1" i="0" sz="1500" u="none" cap="none" strike="noStrike">
              <a:solidFill>
                <a:schemeClr val="dk1"/>
              </a:solidFill>
              <a:latin typeface="Calibri"/>
              <a:ea typeface="Calibri"/>
              <a:cs typeface="Calibri"/>
              <a:sym typeface="Calibri"/>
            </a:endParaRPr>
          </a:p>
          <a:p>
            <a:pPr indent="-323850" lvl="1" marL="857250" marR="0" rtl="0" algn="just">
              <a:lnSpc>
                <a:spcPct val="115000"/>
              </a:lnSpc>
              <a:spcBef>
                <a:spcPts val="0"/>
              </a:spcBef>
              <a:spcAft>
                <a:spcPts val="0"/>
              </a:spcAft>
              <a:buClr>
                <a:schemeClr val="dk1"/>
              </a:buClr>
              <a:buSzPts val="1500"/>
              <a:buFont typeface="Calibri"/>
              <a:buChar char="○"/>
            </a:pPr>
            <a:r>
              <a:rPr b="1" i="0" lang="en-US" sz="1500" u="none" cap="none" strike="noStrike">
                <a:solidFill>
                  <a:schemeClr val="dk1"/>
                </a:solidFill>
                <a:latin typeface="Calibri"/>
                <a:ea typeface="Calibri"/>
                <a:cs typeface="Calibri"/>
                <a:sym typeface="Calibri"/>
              </a:rPr>
              <a:t>Ring Delegates</a:t>
            </a:r>
            <a:endParaRPr b="1" i="0" sz="1500" u="none" cap="none" strike="noStrike">
              <a:solidFill>
                <a:schemeClr val="dk1"/>
              </a:solidFill>
              <a:latin typeface="Calibri"/>
              <a:ea typeface="Calibri"/>
              <a:cs typeface="Calibri"/>
              <a:sym typeface="Calibri"/>
            </a:endParaRPr>
          </a:p>
          <a:p>
            <a:pPr indent="-323850" lvl="1" marL="857250" marR="0" rtl="0" algn="just">
              <a:lnSpc>
                <a:spcPct val="115000"/>
              </a:lnSpc>
              <a:spcBef>
                <a:spcPts val="0"/>
              </a:spcBef>
              <a:spcAft>
                <a:spcPts val="0"/>
              </a:spcAft>
              <a:buClr>
                <a:schemeClr val="dk1"/>
              </a:buClr>
              <a:buSzPts val="1500"/>
              <a:buFont typeface="Calibri"/>
              <a:buChar char="○"/>
            </a:pPr>
            <a:r>
              <a:rPr b="1" i="0" lang="en-US" sz="1500" u="none" cap="none" strike="noStrike">
                <a:solidFill>
                  <a:schemeClr val="dk1"/>
                </a:solidFill>
                <a:latin typeface="Calibri"/>
                <a:ea typeface="Calibri"/>
                <a:cs typeface="Calibri"/>
                <a:sym typeface="Calibri"/>
              </a:rPr>
              <a:t>Ring Forwarding List</a:t>
            </a:r>
            <a:r>
              <a:rPr b="0" i="0" lang="en-US" sz="1500" u="none" cap="none" strike="noStrike">
                <a:solidFill>
                  <a:schemeClr val="dk1"/>
                </a:solidFill>
                <a:latin typeface="Calibri"/>
                <a:ea typeface="Calibri"/>
                <a:cs typeface="Calibri"/>
                <a:sym typeface="Calibri"/>
              </a:rPr>
              <a:t> to the Forward List</a:t>
            </a:r>
            <a:endParaRPr b="0" i="0" sz="1500" u="none" cap="none" strike="noStrike">
              <a:solidFill>
                <a:schemeClr val="dk1"/>
              </a:solidFill>
              <a:latin typeface="Calibri"/>
              <a:ea typeface="Calibri"/>
              <a:cs typeface="Calibri"/>
              <a:sym typeface="Calibri"/>
            </a:endParaRPr>
          </a:p>
          <a:p>
            <a:pPr indent="-323850" lvl="1" marL="857250" marR="0" rtl="0" algn="just">
              <a:lnSpc>
                <a:spcPct val="115000"/>
              </a:lnSpc>
              <a:spcBef>
                <a:spcPts val="0"/>
              </a:spcBef>
              <a:spcAft>
                <a:spcPts val="0"/>
              </a:spcAft>
              <a:buClr>
                <a:schemeClr val="dk1"/>
              </a:buClr>
              <a:buSzPts val="1500"/>
              <a:buFont typeface="Calibri"/>
              <a:buChar char="○"/>
            </a:pPr>
            <a:r>
              <a:rPr b="1" i="0" lang="en-US" sz="1500" u="none" cap="none" strike="noStrike">
                <a:solidFill>
                  <a:schemeClr val="dk1"/>
                </a:solidFill>
                <a:latin typeface="Calibri"/>
                <a:ea typeface="Calibri"/>
                <a:cs typeface="Calibri"/>
                <a:sym typeface="Calibri"/>
              </a:rPr>
              <a:t>Play Message</a:t>
            </a:r>
            <a:endParaRPr b="1" i="0" sz="1500" u="none" cap="none" strike="noStrike">
              <a:solidFill>
                <a:schemeClr val="dk1"/>
              </a:solidFill>
              <a:latin typeface="Calibri"/>
              <a:ea typeface="Calibri"/>
              <a:cs typeface="Calibri"/>
              <a:sym typeface="Calibri"/>
            </a:endParaRPr>
          </a:p>
          <a:p>
            <a:pPr indent="-323850" lvl="2" marL="1371600" marR="0" rtl="0" algn="just">
              <a:lnSpc>
                <a:spcPct val="115000"/>
              </a:lnSpc>
              <a:spcBef>
                <a:spcPts val="0"/>
              </a:spcBef>
              <a:spcAft>
                <a:spcPts val="0"/>
              </a:spcAft>
              <a:buClr>
                <a:schemeClr val="dk1"/>
              </a:buClr>
              <a:buSzPts val="1500"/>
              <a:buFont typeface="Calibri"/>
              <a:buChar char="■"/>
            </a:pPr>
            <a:r>
              <a:rPr b="0" i="0" lang="en-US" sz="1500" u="none" cap="none" strike="noStrike">
                <a:solidFill>
                  <a:schemeClr val="dk1"/>
                </a:solidFill>
                <a:latin typeface="Calibri"/>
                <a:ea typeface="Calibri"/>
                <a:cs typeface="Calibri"/>
                <a:sym typeface="Calibri"/>
              </a:rPr>
              <a:t>Supports TTS (text-to-speech) or MP3 file upload.</a:t>
            </a:r>
            <a:endParaRPr b="0" i="0" sz="1500" u="none" cap="none" strike="noStrike">
              <a:solidFill>
                <a:schemeClr val="dk1"/>
              </a:solidFill>
              <a:latin typeface="Calibri"/>
              <a:ea typeface="Calibri"/>
              <a:cs typeface="Calibri"/>
              <a:sym typeface="Calibri"/>
            </a:endParaRPr>
          </a:p>
          <a:p>
            <a:pPr indent="-323850" lvl="2" marL="1371600" marR="0" rtl="0" algn="just">
              <a:lnSpc>
                <a:spcPct val="115000"/>
              </a:lnSpc>
              <a:spcBef>
                <a:spcPts val="0"/>
              </a:spcBef>
              <a:spcAft>
                <a:spcPts val="0"/>
              </a:spcAft>
              <a:buClr>
                <a:schemeClr val="dk1"/>
              </a:buClr>
              <a:buSzPts val="1500"/>
              <a:buFont typeface="Calibri"/>
              <a:buChar char="■"/>
            </a:pPr>
            <a:r>
              <a:rPr b="0" i="0" lang="en-US" sz="1500" u="none" cap="none" strike="noStrike">
                <a:solidFill>
                  <a:schemeClr val="dk1"/>
                </a:solidFill>
                <a:latin typeface="Calibri"/>
                <a:ea typeface="Calibri"/>
                <a:cs typeface="Calibri"/>
                <a:sym typeface="Calibri"/>
              </a:rPr>
              <a:t>The message box is currently limited to 450 characters.</a:t>
            </a:r>
            <a:endParaRPr b="0" i="0" sz="1500" u="none" cap="none" strike="noStrike">
              <a:solidFill>
                <a:schemeClr val="dk1"/>
              </a:solidFill>
              <a:latin typeface="Calibri"/>
              <a:ea typeface="Calibri"/>
              <a:cs typeface="Calibri"/>
              <a:sym typeface="Calibri"/>
            </a:endParaRPr>
          </a:p>
          <a:p>
            <a:pPr indent="-323850" lvl="2" marL="1371600" marR="0" rtl="0" algn="just">
              <a:lnSpc>
                <a:spcPct val="115000"/>
              </a:lnSpc>
              <a:spcBef>
                <a:spcPts val="0"/>
              </a:spcBef>
              <a:spcAft>
                <a:spcPts val="0"/>
              </a:spcAft>
              <a:buClr>
                <a:schemeClr val="dk1"/>
              </a:buClr>
              <a:buSzPts val="1500"/>
              <a:buFont typeface="Calibri"/>
              <a:buChar char="■"/>
            </a:pPr>
            <a:r>
              <a:rPr b="0" i="0" lang="en-US" sz="1500" u="none" cap="none" strike="noStrike">
                <a:solidFill>
                  <a:schemeClr val="dk1"/>
                </a:solidFill>
                <a:latin typeface="Calibri"/>
                <a:ea typeface="Calibri"/>
                <a:cs typeface="Calibri"/>
                <a:sym typeface="Calibri"/>
              </a:rPr>
              <a:t>Multiple language and accent options to choose from.</a:t>
            </a:r>
            <a:endParaRPr b="0" i="0" sz="1500" u="none" cap="none" strike="noStrike">
              <a:solidFill>
                <a:schemeClr val="dk1"/>
              </a:solidFill>
              <a:latin typeface="Calibri"/>
              <a:ea typeface="Calibri"/>
              <a:cs typeface="Calibri"/>
              <a:sym typeface="Calibri"/>
            </a:endParaRPr>
          </a:p>
          <a:p>
            <a:pPr indent="-323850" lvl="2" marL="1371600" marR="0" rtl="0" algn="just">
              <a:lnSpc>
                <a:spcPct val="115000"/>
              </a:lnSpc>
              <a:spcBef>
                <a:spcPts val="0"/>
              </a:spcBef>
              <a:spcAft>
                <a:spcPts val="0"/>
              </a:spcAft>
              <a:buClr>
                <a:schemeClr val="dk1"/>
              </a:buClr>
              <a:buSzPts val="1500"/>
              <a:buFont typeface="Calibri"/>
              <a:buChar char="■"/>
            </a:pPr>
            <a:r>
              <a:rPr b="0" i="0" lang="en-US" sz="1500" u="none" cap="none" strike="noStrike">
                <a:solidFill>
                  <a:schemeClr val="dk1"/>
                </a:solidFill>
                <a:latin typeface="Calibri"/>
                <a:ea typeface="Calibri"/>
                <a:cs typeface="Calibri"/>
                <a:sym typeface="Calibri"/>
              </a:rPr>
              <a:t>Customizable pitch: the degree of highness or lowness of a tone; from 0 (lowest) to 9 (highest).</a:t>
            </a:r>
            <a:endParaRPr b="0" i="0" sz="1500" u="none" cap="none" strike="noStrike">
              <a:solidFill>
                <a:schemeClr val="dk1"/>
              </a:solidFill>
              <a:latin typeface="Calibri"/>
              <a:ea typeface="Calibri"/>
              <a:cs typeface="Calibri"/>
              <a:sym typeface="Calibri"/>
            </a:endParaRPr>
          </a:p>
          <a:p>
            <a:pPr indent="-323850" lvl="2" marL="1371600" marR="0" rtl="0" algn="just">
              <a:lnSpc>
                <a:spcPct val="115000"/>
              </a:lnSpc>
              <a:spcBef>
                <a:spcPts val="0"/>
              </a:spcBef>
              <a:spcAft>
                <a:spcPts val="0"/>
              </a:spcAft>
              <a:buClr>
                <a:schemeClr val="dk1"/>
              </a:buClr>
              <a:buSzPts val="1500"/>
              <a:buFont typeface="Calibri"/>
              <a:buChar char="■"/>
            </a:pPr>
            <a:r>
              <a:rPr b="0" i="0" lang="en-US" sz="1500" u="none" cap="none" strike="noStrike">
                <a:solidFill>
                  <a:schemeClr val="dk1"/>
                </a:solidFill>
                <a:latin typeface="Calibri"/>
                <a:ea typeface="Calibri"/>
                <a:cs typeface="Calibri"/>
                <a:sym typeface="Calibri"/>
              </a:rPr>
              <a:t>Customizable speech rate: the speed; from 0 (slowest) to 9 (fastest).</a:t>
            </a:r>
            <a:endParaRPr b="0" i="0" sz="1500" u="none" cap="none" strike="noStrike">
              <a:solidFill>
                <a:schemeClr val="dk1"/>
              </a:solidFill>
              <a:latin typeface="Calibri"/>
              <a:ea typeface="Calibri"/>
              <a:cs typeface="Calibri"/>
              <a:sym typeface="Calibri"/>
            </a:endParaRPr>
          </a:p>
          <a:p>
            <a:pPr indent="-323850" lvl="2" marL="1371600" marR="0" rtl="0" algn="just">
              <a:lnSpc>
                <a:spcPct val="115000"/>
              </a:lnSpc>
              <a:spcBef>
                <a:spcPts val="0"/>
              </a:spcBef>
              <a:spcAft>
                <a:spcPts val="0"/>
              </a:spcAft>
              <a:buClr>
                <a:schemeClr val="dk1"/>
              </a:buClr>
              <a:buSzPts val="1500"/>
              <a:buFont typeface="Calibri"/>
              <a:buChar char="■"/>
            </a:pPr>
            <a:r>
              <a:rPr b="0" i="0" lang="en-US" sz="1500" u="none" cap="none" strike="noStrike">
                <a:solidFill>
                  <a:schemeClr val="dk1"/>
                </a:solidFill>
                <a:latin typeface="Calibri"/>
                <a:ea typeface="Calibri"/>
                <a:cs typeface="Calibri"/>
                <a:sym typeface="Calibri"/>
              </a:rPr>
              <a:t>Gender of the voice options.</a:t>
            </a:r>
            <a:endParaRPr b="1" i="0" sz="1500" u="none" cap="none" strike="noStrike">
              <a:solidFill>
                <a:schemeClr val="dk1"/>
              </a:solidFill>
              <a:latin typeface="Calibri"/>
              <a:ea typeface="Calibri"/>
              <a:cs typeface="Calibri"/>
              <a:sym typeface="Calibri"/>
            </a:endParaRPr>
          </a:p>
          <a:p>
            <a:pPr indent="-323850" lvl="1" marL="857250" marR="0" rtl="0" algn="just">
              <a:lnSpc>
                <a:spcPct val="115000"/>
              </a:lnSpc>
              <a:spcBef>
                <a:spcPts val="0"/>
              </a:spcBef>
              <a:spcAft>
                <a:spcPts val="0"/>
              </a:spcAft>
              <a:buClr>
                <a:schemeClr val="dk1"/>
              </a:buClr>
              <a:buSzPts val="1500"/>
              <a:buFont typeface="Calibri"/>
              <a:buChar char="○"/>
            </a:pPr>
            <a:r>
              <a:rPr b="1" i="0" lang="en-US" sz="1500" u="none" cap="none" strike="noStrike">
                <a:solidFill>
                  <a:schemeClr val="dk1"/>
                </a:solidFill>
                <a:latin typeface="Calibri"/>
                <a:ea typeface="Calibri"/>
                <a:cs typeface="Calibri"/>
                <a:sym typeface="Calibri"/>
              </a:rPr>
              <a:t>Record Voicemail</a:t>
            </a:r>
            <a:endParaRPr b="1" i="0" sz="1500" u="none" cap="none" strike="noStrike">
              <a:solidFill>
                <a:schemeClr val="dk1"/>
              </a:solidFill>
              <a:latin typeface="Calibri"/>
              <a:ea typeface="Calibri"/>
              <a:cs typeface="Calibri"/>
              <a:sym typeface="Calibri"/>
            </a:endParaRPr>
          </a:p>
          <a:p>
            <a:pPr indent="-323850" lvl="1" marL="857250" marR="0" rtl="0" algn="just">
              <a:lnSpc>
                <a:spcPct val="115000"/>
              </a:lnSpc>
              <a:spcBef>
                <a:spcPts val="0"/>
              </a:spcBef>
              <a:spcAft>
                <a:spcPts val="0"/>
              </a:spcAft>
              <a:buClr>
                <a:schemeClr val="dk1"/>
              </a:buClr>
              <a:buSzPts val="1500"/>
              <a:buFont typeface="Calibri"/>
              <a:buChar char="○"/>
            </a:pPr>
            <a:r>
              <a:rPr b="0" i="0" lang="en-US" sz="1500" u="none" cap="none" strike="noStrike">
                <a:solidFill>
                  <a:schemeClr val="dk1"/>
                </a:solidFill>
                <a:latin typeface="Calibri"/>
                <a:ea typeface="Calibri"/>
                <a:cs typeface="Calibri"/>
                <a:sym typeface="Calibri"/>
              </a:rPr>
              <a:t>Simply </a:t>
            </a:r>
            <a:r>
              <a:rPr b="1" i="0" lang="en-US" sz="1500" u="none" cap="none" strike="noStrike">
                <a:solidFill>
                  <a:schemeClr val="dk1"/>
                </a:solidFill>
                <a:latin typeface="Calibri"/>
                <a:ea typeface="Calibri"/>
                <a:cs typeface="Calibri"/>
                <a:sym typeface="Calibri"/>
              </a:rPr>
              <a:t>Hang Up</a:t>
            </a:r>
            <a:r>
              <a:rPr b="0" i="0" lang="en-US" sz="1500" u="none" cap="none" strike="noStrike">
                <a:solidFill>
                  <a:schemeClr val="dk1"/>
                </a:solidFill>
                <a:latin typeface="Calibri"/>
                <a:ea typeface="Calibri"/>
                <a:cs typeface="Calibri"/>
                <a:sym typeface="Calibri"/>
              </a:rPr>
              <a:t> the incoming call</a:t>
            </a:r>
            <a:endParaRPr b="0" i="0" sz="1600" u="none" cap="none" strike="noStrike">
              <a:solidFill>
                <a:schemeClr val="dk1"/>
              </a:solidFill>
              <a:latin typeface="Calibri"/>
              <a:ea typeface="Calibri"/>
              <a:cs typeface="Calibri"/>
              <a:sym typeface="Calibri"/>
            </a:endParaRPr>
          </a:p>
        </p:txBody>
      </p:sp>
      <p:grpSp>
        <p:nvGrpSpPr>
          <p:cNvPr id="1856" name="Google Shape;1856;p87"/>
          <p:cNvGrpSpPr/>
          <p:nvPr/>
        </p:nvGrpSpPr>
        <p:grpSpPr>
          <a:xfrm>
            <a:off x="7115247" y="899213"/>
            <a:ext cx="4306952" cy="5738524"/>
            <a:chOff x="6619071" y="913051"/>
            <a:chExt cx="4306952" cy="5738524"/>
          </a:xfrm>
        </p:grpSpPr>
        <p:grpSp>
          <p:nvGrpSpPr>
            <p:cNvPr id="1857" name="Google Shape;1857;p87"/>
            <p:cNvGrpSpPr/>
            <p:nvPr/>
          </p:nvGrpSpPr>
          <p:grpSpPr>
            <a:xfrm>
              <a:off x="6619071" y="913051"/>
              <a:ext cx="4306952" cy="3280802"/>
              <a:chOff x="6738025" y="1240098"/>
              <a:chExt cx="4027824" cy="3280802"/>
            </a:xfrm>
          </p:grpSpPr>
          <p:pic>
            <p:nvPicPr>
              <p:cNvPr id="1858" name="Google Shape;1858;p87"/>
              <p:cNvPicPr preferRelativeResize="0"/>
              <p:nvPr/>
            </p:nvPicPr>
            <p:blipFill rotWithShape="1">
              <a:blip r:embed="rId4">
                <a:alphaModFix/>
              </a:blip>
              <a:srcRect b="24207" l="0" r="0" t="31468"/>
              <a:stretch/>
            </p:blipFill>
            <p:spPr>
              <a:xfrm>
                <a:off x="6738025" y="1240098"/>
                <a:ext cx="4027824" cy="3280799"/>
              </a:xfrm>
              <a:prstGeom prst="rect">
                <a:avLst/>
              </a:prstGeom>
              <a:noFill/>
              <a:ln cap="flat" cmpd="sng" w="9525">
                <a:solidFill>
                  <a:srgbClr val="898989"/>
                </a:solidFill>
                <a:prstDash val="solid"/>
                <a:round/>
                <a:headEnd len="sm" w="sm" type="none"/>
                <a:tailEnd len="sm" w="sm" type="none"/>
              </a:ln>
            </p:spPr>
          </p:pic>
          <p:pic>
            <p:nvPicPr>
              <p:cNvPr id="1859" name="Google Shape;1859;p87"/>
              <p:cNvPicPr preferRelativeResize="0"/>
              <p:nvPr/>
            </p:nvPicPr>
            <p:blipFill rotWithShape="1">
              <a:blip r:embed="rId5">
                <a:alphaModFix/>
              </a:blip>
              <a:srcRect b="0" l="0" r="21679" t="0"/>
              <a:stretch/>
            </p:blipFill>
            <p:spPr>
              <a:xfrm>
                <a:off x="7008950" y="2271450"/>
                <a:ext cx="3371751" cy="2249450"/>
              </a:xfrm>
              <a:prstGeom prst="rect">
                <a:avLst/>
              </a:prstGeom>
              <a:noFill/>
              <a:ln cap="flat" cmpd="sng" w="9525">
                <a:solidFill>
                  <a:srgbClr val="898989"/>
                </a:solidFill>
                <a:prstDash val="solid"/>
                <a:round/>
                <a:headEnd len="sm" w="sm" type="none"/>
                <a:tailEnd len="sm" w="sm" type="none"/>
              </a:ln>
            </p:spPr>
          </p:pic>
        </p:grpSp>
        <p:pic>
          <p:nvPicPr>
            <p:cNvPr id="1860" name="Google Shape;1860;p87"/>
            <p:cNvPicPr preferRelativeResize="0"/>
            <p:nvPr/>
          </p:nvPicPr>
          <p:blipFill rotWithShape="1">
            <a:blip r:embed="rId6">
              <a:alphaModFix/>
            </a:blip>
            <a:srcRect b="0" l="0" r="0" t="26969"/>
            <a:stretch/>
          </p:blipFill>
          <p:spPr>
            <a:xfrm>
              <a:off x="6619073" y="4193842"/>
              <a:ext cx="4306949" cy="2457733"/>
            </a:xfrm>
            <a:prstGeom prst="rect">
              <a:avLst/>
            </a:prstGeom>
            <a:noFill/>
            <a:ln cap="flat" cmpd="sng" w="9525">
              <a:solidFill>
                <a:srgbClr val="808080"/>
              </a:solidFill>
              <a:prstDash val="solid"/>
              <a:round/>
              <a:headEnd len="sm" w="sm" type="none"/>
              <a:tailEnd len="sm" w="sm" type="none"/>
            </a:ln>
          </p:spPr>
        </p:pic>
      </p:grpSp>
      <p:pic>
        <p:nvPicPr>
          <p:cNvPr id="1861" name="Google Shape;1861;p87"/>
          <p:cNvPicPr preferRelativeResize="0"/>
          <p:nvPr/>
        </p:nvPicPr>
        <p:blipFill rotWithShape="1">
          <a:blip r:embed="rId7">
            <a:alphaModFix/>
          </a:blip>
          <a:srcRect b="2140" l="28186" r="3891" t="38543"/>
          <a:stretch/>
        </p:blipFill>
        <p:spPr>
          <a:xfrm>
            <a:off x="7404950" y="1952950"/>
            <a:ext cx="3586026" cy="2202026"/>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6" name="Shape 1866"/>
        <p:cNvGrpSpPr/>
        <p:nvPr/>
      </p:nvGrpSpPr>
      <p:grpSpPr>
        <a:xfrm>
          <a:off x="0" y="0"/>
          <a:ext cx="0" cy="0"/>
          <a:chOff x="0" y="0"/>
          <a:chExt cx="0" cy="0"/>
        </a:xfrm>
      </p:grpSpPr>
      <p:sp>
        <p:nvSpPr>
          <p:cNvPr id="1867" name="Google Shape;1867;p88"/>
          <p:cNvSpPr txBox="1"/>
          <p:nvPr/>
        </p:nvSpPr>
        <p:spPr>
          <a:xfrm>
            <a:off x="481257" y="139932"/>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US" sz="2800" u="none" cap="none" strike="noStrike">
                <a:solidFill>
                  <a:schemeClr val="dk1"/>
                </a:solidFill>
                <a:latin typeface="Arial"/>
                <a:ea typeface="Arial"/>
                <a:cs typeface="Arial"/>
                <a:sym typeface="Arial"/>
              </a:rPr>
              <a:t>Mobile App </a:t>
            </a:r>
            <a:r>
              <a:rPr b="0" i="0" lang="en-US" sz="2800" u="none" cap="none" strike="noStrike">
                <a:solidFill>
                  <a:schemeClr val="dk1"/>
                </a:solidFill>
                <a:latin typeface="Arial"/>
                <a:ea typeface="Arial"/>
                <a:cs typeface="Arial"/>
                <a:sym typeface="Arial"/>
              </a:rPr>
              <a:t>&lt;Settings - Inbound Call&gt;</a:t>
            </a:r>
            <a:endParaRPr b="0" i="0" sz="2800" u="none" cap="none" strike="noStrike">
              <a:solidFill>
                <a:schemeClr val="dk1"/>
              </a:solidFill>
              <a:latin typeface="Arial"/>
              <a:ea typeface="Arial"/>
              <a:cs typeface="Arial"/>
              <a:sym typeface="Arial"/>
            </a:endParaRPr>
          </a:p>
        </p:txBody>
      </p:sp>
      <p:sp>
        <p:nvSpPr>
          <p:cNvPr id="1868" name="Google Shape;1868;p88"/>
          <p:cNvSpPr txBox="1"/>
          <p:nvPr/>
        </p:nvSpPr>
        <p:spPr>
          <a:xfrm>
            <a:off x="769801" y="1383625"/>
            <a:ext cx="5850000" cy="4922100"/>
          </a:xfrm>
          <a:prstGeom prst="rect">
            <a:avLst/>
          </a:prstGeom>
          <a:noFill/>
          <a:ln>
            <a:noFill/>
          </a:ln>
        </p:spPr>
        <p:txBody>
          <a:bodyPr anchorCtr="0" anchor="t" bIns="121900" lIns="121900" spcFirstLastPara="1" rIns="121900" wrap="square" tIns="121900">
            <a:noAutofit/>
          </a:bodyPr>
          <a:lstStyle/>
          <a:p>
            <a:pPr indent="0" lvl="0" marL="0" marR="0" rtl="0" algn="just">
              <a:lnSpc>
                <a:spcPct val="115000"/>
              </a:lnSpc>
              <a:spcBef>
                <a:spcPts val="0"/>
              </a:spcBef>
              <a:spcAft>
                <a:spcPts val="0"/>
              </a:spcAft>
              <a:buClr>
                <a:schemeClr val="dk1"/>
              </a:buClr>
              <a:buSzPts val="1600"/>
              <a:buFont typeface="Calibri"/>
              <a:buNone/>
            </a:pPr>
            <a:r>
              <a:rPr b="0" i="0" lang="en-US" sz="1600" u="none" cap="none" strike="noStrike">
                <a:solidFill>
                  <a:schemeClr val="dk1"/>
                </a:solidFill>
                <a:latin typeface="Calibri"/>
                <a:ea typeface="Calibri"/>
                <a:cs typeface="Calibri"/>
                <a:sym typeface="Calibri"/>
              </a:rPr>
              <a:t>When users are </a:t>
            </a:r>
            <a:r>
              <a:rPr b="1" i="0" lang="en-US" sz="1600" u="none" cap="none" strike="noStrike">
                <a:solidFill>
                  <a:schemeClr val="dk1"/>
                </a:solidFill>
                <a:latin typeface="Calibri"/>
                <a:ea typeface="Calibri"/>
                <a:cs typeface="Calibri"/>
                <a:sym typeface="Calibri"/>
              </a:rPr>
              <a:t>Away </a:t>
            </a:r>
            <a:r>
              <a:rPr b="0" i="0" lang="en-US" sz="1600" u="none" cap="none" strike="noStrike">
                <a:solidFill>
                  <a:schemeClr val="dk1"/>
                </a:solidFill>
                <a:latin typeface="Calibri"/>
                <a:ea typeface="Calibri"/>
                <a:cs typeface="Calibri"/>
                <a:sym typeface="Calibri"/>
              </a:rPr>
              <a:t>during Working Hours, they can trigger the below actions: </a:t>
            </a:r>
            <a:endParaRPr b="0" i="0" sz="1600" u="none" cap="none" strike="noStrike">
              <a:solidFill>
                <a:schemeClr val="dk1"/>
              </a:solidFill>
              <a:latin typeface="Calibri"/>
              <a:ea typeface="Calibri"/>
              <a:cs typeface="Calibri"/>
              <a:sym typeface="Calibri"/>
            </a:endParaRPr>
          </a:p>
          <a:p>
            <a:pPr indent="-323850" lvl="1" marL="857250" marR="0" rtl="0" algn="just">
              <a:lnSpc>
                <a:spcPct val="115000"/>
              </a:lnSpc>
              <a:spcBef>
                <a:spcPts val="0"/>
              </a:spcBef>
              <a:spcAft>
                <a:spcPts val="0"/>
              </a:spcAft>
              <a:buClr>
                <a:schemeClr val="dk1"/>
              </a:buClr>
              <a:buSzPts val="1500"/>
              <a:buFont typeface="Calibri"/>
              <a:buChar char="○"/>
            </a:pPr>
            <a:r>
              <a:rPr b="1" i="0" lang="en-US" sz="1500" u="none" cap="none" strike="noStrike">
                <a:solidFill>
                  <a:schemeClr val="dk1"/>
                </a:solidFill>
                <a:latin typeface="Calibri"/>
                <a:ea typeface="Calibri"/>
                <a:cs typeface="Calibri"/>
                <a:sym typeface="Calibri"/>
              </a:rPr>
              <a:t>Ring Devices</a:t>
            </a:r>
            <a:endParaRPr b="1" i="0" sz="1500" u="none" cap="none" strike="noStrike">
              <a:solidFill>
                <a:schemeClr val="dk1"/>
              </a:solidFill>
              <a:latin typeface="Calibri"/>
              <a:ea typeface="Calibri"/>
              <a:cs typeface="Calibri"/>
              <a:sym typeface="Calibri"/>
            </a:endParaRPr>
          </a:p>
          <a:p>
            <a:pPr indent="-323850" lvl="1" marL="857250" marR="0" rtl="0" algn="just">
              <a:lnSpc>
                <a:spcPct val="115000"/>
              </a:lnSpc>
              <a:spcBef>
                <a:spcPts val="0"/>
              </a:spcBef>
              <a:spcAft>
                <a:spcPts val="0"/>
              </a:spcAft>
              <a:buClr>
                <a:schemeClr val="dk1"/>
              </a:buClr>
              <a:buSzPts val="1500"/>
              <a:buFont typeface="Calibri"/>
              <a:buChar char="○"/>
            </a:pPr>
            <a:r>
              <a:rPr b="1" i="0" lang="en-US" sz="1500" u="none" cap="none" strike="noStrike">
                <a:solidFill>
                  <a:schemeClr val="dk1"/>
                </a:solidFill>
                <a:latin typeface="Calibri"/>
                <a:ea typeface="Calibri"/>
                <a:cs typeface="Calibri"/>
                <a:sym typeface="Calibri"/>
              </a:rPr>
              <a:t>Ring Delegates</a:t>
            </a:r>
            <a:endParaRPr b="1" i="0" sz="1500" u="none" cap="none" strike="noStrike">
              <a:solidFill>
                <a:schemeClr val="dk1"/>
              </a:solidFill>
              <a:latin typeface="Calibri"/>
              <a:ea typeface="Calibri"/>
              <a:cs typeface="Calibri"/>
              <a:sym typeface="Calibri"/>
            </a:endParaRPr>
          </a:p>
          <a:p>
            <a:pPr indent="-323850" lvl="1" marL="857250" marR="0" rtl="0" algn="just">
              <a:lnSpc>
                <a:spcPct val="115000"/>
              </a:lnSpc>
              <a:spcBef>
                <a:spcPts val="0"/>
              </a:spcBef>
              <a:spcAft>
                <a:spcPts val="0"/>
              </a:spcAft>
              <a:buClr>
                <a:schemeClr val="dk1"/>
              </a:buClr>
              <a:buSzPts val="1500"/>
              <a:buFont typeface="Calibri"/>
              <a:buChar char="○"/>
            </a:pPr>
            <a:r>
              <a:rPr b="1" i="0" lang="en-US" sz="1500" u="none" cap="none" strike="noStrike">
                <a:solidFill>
                  <a:schemeClr val="dk1"/>
                </a:solidFill>
                <a:latin typeface="Calibri"/>
                <a:ea typeface="Calibri"/>
                <a:cs typeface="Calibri"/>
                <a:sym typeface="Calibri"/>
              </a:rPr>
              <a:t>Ring Forwarding List</a:t>
            </a:r>
            <a:r>
              <a:rPr b="0" i="0" lang="en-US" sz="1500" u="none" cap="none" strike="noStrike">
                <a:solidFill>
                  <a:schemeClr val="dk1"/>
                </a:solidFill>
                <a:latin typeface="Calibri"/>
                <a:ea typeface="Calibri"/>
                <a:cs typeface="Calibri"/>
                <a:sym typeface="Calibri"/>
              </a:rPr>
              <a:t> to the Forward List</a:t>
            </a:r>
            <a:endParaRPr b="0" i="0" sz="1500" u="none" cap="none" strike="noStrike">
              <a:solidFill>
                <a:schemeClr val="dk1"/>
              </a:solidFill>
              <a:latin typeface="Calibri"/>
              <a:ea typeface="Calibri"/>
              <a:cs typeface="Calibri"/>
              <a:sym typeface="Calibri"/>
            </a:endParaRPr>
          </a:p>
          <a:p>
            <a:pPr indent="-323850" lvl="1" marL="857250" marR="0" rtl="0" algn="just">
              <a:lnSpc>
                <a:spcPct val="115000"/>
              </a:lnSpc>
              <a:spcBef>
                <a:spcPts val="0"/>
              </a:spcBef>
              <a:spcAft>
                <a:spcPts val="0"/>
              </a:spcAft>
              <a:buClr>
                <a:schemeClr val="dk1"/>
              </a:buClr>
              <a:buSzPts val="1500"/>
              <a:buFont typeface="Calibri"/>
              <a:buChar char="○"/>
            </a:pPr>
            <a:r>
              <a:rPr b="1" i="0" lang="en-US" sz="1500" u="none" cap="none" strike="noStrike">
                <a:solidFill>
                  <a:schemeClr val="dk1"/>
                </a:solidFill>
                <a:latin typeface="Calibri"/>
                <a:ea typeface="Calibri"/>
                <a:cs typeface="Calibri"/>
                <a:sym typeface="Calibri"/>
              </a:rPr>
              <a:t>Play Message</a:t>
            </a:r>
            <a:endParaRPr b="1" i="0" sz="1500" u="none" cap="none" strike="noStrike">
              <a:solidFill>
                <a:schemeClr val="dk1"/>
              </a:solidFill>
              <a:latin typeface="Calibri"/>
              <a:ea typeface="Calibri"/>
              <a:cs typeface="Calibri"/>
              <a:sym typeface="Calibri"/>
            </a:endParaRPr>
          </a:p>
          <a:p>
            <a:pPr indent="-323850" lvl="2" marL="1371600" marR="0" rtl="0" algn="just">
              <a:lnSpc>
                <a:spcPct val="115000"/>
              </a:lnSpc>
              <a:spcBef>
                <a:spcPts val="0"/>
              </a:spcBef>
              <a:spcAft>
                <a:spcPts val="0"/>
              </a:spcAft>
              <a:buClr>
                <a:schemeClr val="dk1"/>
              </a:buClr>
              <a:buSzPts val="1500"/>
              <a:buFont typeface="Calibri"/>
              <a:buChar char="■"/>
            </a:pPr>
            <a:r>
              <a:rPr b="0" i="0" lang="en-US" sz="1500" u="none" cap="none" strike="noStrike">
                <a:solidFill>
                  <a:schemeClr val="dk1"/>
                </a:solidFill>
                <a:latin typeface="Calibri"/>
                <a:ea typeface="Calibri"/>
                <a:cs typeface="Calibri"/>
                <a:sym typeface="Calibri"/>
              </a:rPr>
              <a:t>Supports TTS (text-to-speech) or MP3 file upload.</a:t>
            </a:r>
            <a:endParaRPr b="0" i="0" sz="1500" u="none" cap="none" strike="noStrike">
              <a:solidFill>
                <a:schemeClr val="dk1"/>
              </a:solidFill>
              <a:latin typeface="Calibri"/>
              <a:ea typeface="Calibri"/>
              <a:cs typeface="Calibri"/>
              <a:sym typeface="Calibri"/>
            </a:endParaRPr>
          </a:p>
          <a:p>
            <a:pPr indent="-323850" lvl="2" marL="1371600" marR="0" rtl="0" algn="just">
              <a:lnSpc>
                <a:spcPct val="115000"/>
              </a:lnSpc>
              <a:spcBef>
                <a:spcPts val="0"/>
              </a:spcBef>
              <a:spcAft>
                <a:spcPts val="0"/>
              </a:spcAft>
              <a:buClr>
                <a:schemeClr val="dk1"/>
              </a:buClr>
              <a:buSzPts val="1500"/>
              <a:buFont typeface="Calibri"/>
              <a:buChar char="■"/>
            </a:pPr>
            <a:r>
              <a:rPr b="0" i="0" lang="en-US" sz="1500" u="none" cap="none" strike="noStrike">
                <a:solidFill>
                  <a:schemeClr val="dk1"/>
                </a:solidFill>
                <a:latin typeface="Calibri"/>
                <a:ea typeface="Calibri"/>
                <a:cs typeface="Calibri"/>
                <a:sym typeface="Calibri"/>
              </a:rPr>
              <a:t>The message box is currently limited to 450 characters.</a:t>
            </a:r>
            <a:endParaRPr b="0" i="0" sz="1500" u="none" cap="none" strike="noStrike">
              <a:solidFill>
                <a:schemeClr val="dk1"/>
              </a:solidFill>
              <a:latin typeface="Calibri"/>
              <a:ea typeface="Calibri"/>
              <a:cs typeface="Calibri"/>
              <a:sym typeface="Calibri"/>
            </a:endParaRPr>
          </a:p>
          <a:p>
            <a:pPr indent="-323850" lvl="2" marL="1371600" marR="0" rtl="0" algn="just">
              <a:lnSpc>
                <a:spcPct val="115000"/>
              </a:lnSpc>
              <a:spcBef>
                <a:spcPts val="0"/>
              </a:spcBef>
              <a:spcAft>
                <a:spcPts val="0"/>
              </a:spcAft>
              <a:buClr>
                <a:schemeClr val="dk1"/>
              </a:buClr>
              <a:buSzPts val="1500"/>
              <a:buFont typeface="Calibri"/>
              <a:buChar char="■"/>
            </a:pPr>
            <a:r>
              <a:rPr b="0" i="0" lang="en-US" sz="1500" u="none" cap="none" strike="noStrike">
                <a:solidFill>
                  <a:schemeClr val="dk1"/>
                </a:solidFill>
                <a:latin typeface="Calibri"/>
                <a:ea typeface="Calibri"/>
                <a:cs typeface="Calibri"/>
                <a:sym typeface="Calibri"/>
              </a:rPr>
              <a:t>Multiple language and accent options to choose from.</a:t>
            </a:r>
            <a:endParaRPr b="0" i="0" sz="1500" u="none" cap="none" strike="noStrike">
              <a:solidFill>
                <a:schemeClr val="dk1"/>
              </a:solidFill>
              <a:latin typeface="Calibri"/>
              <a:ea typeface="Calibri"/>
              <a:cs typeface="Calibri"/>
              <a:sym typeface="Calibri"/>
            </a:endParaRPr>
          </a:p>
          <a:p>
            <a:pPr indent="-323850" lvl="2" marL="1371600" marR="0" rtl="0" algn="just">
              <a:lnSpc>
                <a:spcPct val="115000"/>
              </a:lnSpc>
              <a:spcBef>
                <a:spcPts val="0"/>
              </a:spcBef>
              <a:spcAft>
                <a:spcPts val="0"/>
              </a:spcAft>
              <a:buClr>
                <a:schemeClr val="dk1"/>
              </a:buClr>
              <a:buSzPts val="1500"/>
              <a:buFont typeface="Calibri"/>
              <a:buChar char="■"/>
            </a:pPr>
            <a:r>
              <a:rPr b="0" i="0" lang="en-US" sz="1500" u="none" cap="none" strike="noStrike">
                <a:solidFill>
                  <a:schemeClr val="dk1"/>
                </a:solidFill>
                <a:latin typeface="Calibri"/>
                <a:ea typeface="Calibri"/>
                <a:cs typeface="Calibri"/>
                <a:sym typeface="Calibri"/>
              </a:rPr>
              <a:t>Customizable pitch: the degree of highness or lowness of a tone; from 0 (lowest) to 9 (highest).</a:t>
            </a:r>
            <a:endParaRPr b="0" i="0" sz="1500" u="none" cap="none" strike="noStrike">
              <a:solidFill>
                <a:schemeClr val="dk1"/>
              </a:solidFill>
              <a:latin typeface="Calibri"/>
              <a:ea typeface="Calibri"/>
              <a:cs typeface="Calibri"/>
              <a:sym typeface="Calibri"/>
            </a:endParaRPr>
          </a:p>
          <a:p>
            <a:pPr indent="-323850" lvl="2" marL="1371600" marR="0" rtl="0" algn="just">
              <a:lnSpc>
                <a:spcPct val="115000"/>
              </a:lnSpc>
              <a:spcBef>
                <a:spcPts val="0"/>
              </a:spcBef>
              <a:spcAft>
                <a:spcPts val="0"/>
              </a:spcAft>
              <a:buClr>
                <a:schemeClr val="dk1"/>
              </a:buClr>
              <a:buSzPts val="1500"/>
              <a:buFont typeface="Calibri"/>
              <a:buChar char="■"/>
            </a:pPr>
            <a:r>
              <a:rPr b="0" i="0" lang="en-US" sz="1500" u="none" cap="none" strike="noStrike">
                <a:solidFill>
                  <a:schemeClr val="dk1"/>
                </a:solidFill>
                <a:latin typeface="Calibri"/>
                <a:ea typeface="Calibri"/>
                <a:cs typeface="Calibri"/>
                <a:sym typeface="Calibri"/>
              </a:rPr>
              <a:t>Customizable speech rate: the speed; from 0 (slowest) to 9 (fastest).</a:t>
            </a:r>
            <a:endParaRPr b="0" i="0" sz="1500" u="none" cap="none" strike="noStrike">
              <a:solidFill>
                <a:schemeClr val="dk1"/>
              </a:solidFill>
              <a:latin typeface="Calibri"/>
              <a:ea typeface="Calibri"/>
              <a:cs typeface="Calibri"/>
              <a:sym typeface="Calibri"/>
            </a:endParaRPr>
          </a:p>
          <a:p>
            <a:pPr indent="-323850" lvl="2" marL="1371600" marR="0" rtl="0" algn="just">
              <a:lnSpc>
                <a:spcPct val="115000"/>
              </a:lnSpc>
              <a:spcBef>
                <a:spcPts val="0"/>
              </a:spcBef>
              <a:spcAft>
                <a:spcPts val="0"/>
              </a:spcAft>
              <a:buClr>
                <a:schemeClr val="dk1"/>
              </a:buClr>
              <a:buSzPts val="1500"/>
              <a:buFont typeface="Calibri"/>
              <a:buChar char="■"/>
            </a:pPr>
            <a:r>
              <a:rPr b="0" i="0" lang="en-US" sz="1500" u="none" cap="none" strike="noStrike">
                <a:solidFill>
                  <a:schemeClr val="dk1"/>
                </a:solidFill>
                <a:latin typeface="Calibri"/>
                <a:ea typeface="Calibri"/>
                <a:cs typeface="Calibri"/>
                <a:sym typeface="Calibri"/>
              </a:rPr>
              <a:t>Gender of the voice options.</a:t>
            </a:r>
            <a:endParaRPr b="1" i="0" sz="1500" u="none" cap="none" strike="noStrike">
              <a:solidFill>
                <a:schemeClr val="dk1"/>
              </a:solidFill>
              <a:latin typeface="Calibri"/>
              <a:ea typeface="Calibri"/>
              <a:cs typeface="Calibri"/>
              <a:sym typeface="Calibri"/>
            </a:endParaRPr>
          </a:p>
          <a:p>
            <a:pPr indent="-323850" lvl="1" marL="857250" marR="0" rtl="0" algn="just">
              <a:lnSpc>
                <a:spcPct val="115000"/>
              </a:lnSpc>
              <a:spcBef>
                <a:spcPts val="0"/>
              </a:spcBef>
              <a:spcAft>
                <a:spcPts val="0"/>
              </a:spcAft>
              <a:buClr>
                <a:schemeClr val="dk1"/>
              </a:buClr>
              <a:buSzPts val="1500"/>
              <a:buFont typeface="Calibri"/>
              <a:buChar char="○"/>
            </a:pPr>
            <a:r>
              <a:rPr b="1" i="0" lang="en-US" sz="1500" u="none" cap="none" strike="noStrike">
                <a:solidFill>
                  <a:schemeClr val="dk1"/>
                </a:solidFill>
                <a:latin typeface="Calibri"/>
                <a:ea typeface="Calibri"/>
                <a:cs typeface="Calibri"/>
                <a:sym typeface="Calibri"/>
              </a:rPr>
              <a:t>Record Voicemail</a:t>
            </a:r>
            <a:endParaRPr b="1" i="0" sz="1500" u="none" cap="none" strike="noStrike">
              <a:solidFill>
                <a:schemeClr val="dk1"/>
              </a:solidFill>
              <a:latin typeface="Calibri"/>
              <a:ea typeface="Calibri"/>
              <a:cs typeface="Calibri"/>
              <a:sym typeface="Calibri"/>
            </a:endParaRPr>
          </a:p>
          <a:p>
            <a:pPr indent="-323850" lvl="1" marL="857250" marR="0" rtl="0" algn="just">
              <a:lnSpc>
                <a:spcPct val="115000"/>
              </a:lnSpc>
              <a:spcBef>
                <a:spcPts val="0"/>
              </a:spcBef>
              <a:spcAft>
                <a:spcPts val="0"/>
              </a:spcAft>
              <a:buClr>
                <a:schemeClr val="dk1"/>
              </a:buClr>
              <a:buSzPts val="1500"/>
              <a:buFont typeface="Calibri"/>
              <a:buChar char="○"/>
            </a:pPr>
            <a:r>
              <a:rPr b="0" i="0" lang="en-US" sz="1500" u="none" cap="none" strike="noStrike">
                <a:solidFill>
                  <a:schemeClr val="dk1"/>
                </a:solidFill>
                <a:latin typeface="Calibri"/>
                <a:ea typeface="Calibri"/>
                <a:cs typeface="Calibri"/>
                <a:sym typeface="Calibri"/>
              </a:rPr>
              <a:t>Simply </a:t>
            </a:r>
            <a:r>
              <a:rPr b="1" i="0" lang="en-US" sz="1500" u="none" cap="none" strike="noStrike">
                <a:solidFill>
                  <a:schemeClr val="dk1"/>
                </a:solidFill>
                <a:latin typeface="Calibri"/>
                <a:ea typeface="Calibri"/>
                <a:cs typeface="Calibri"/>
                <a:sym typeface="Calibri"/>
              </a:rPr>
              <a:t>Hang Up</a:t>
            </a:r>
            <a:r>
              <a:rPr b="0" i="0" lang="en-US" sz="1500" u="none" cap="none" strike="noStrike">
                <a:solidFill>
                  <a:schemeClr val="dk1"/>
                </a:solidFill>
                <a:latin typeface="Calibri"/>
                <a:ea typeface="Calibri"/>
                <a:cs typeface="Calibri"/>
                <a:sym typeface="Calibri"/>
              </a:rPr>
              <a:t> the incoming call</a:t>
            </a:r>
            <a:endParaRPr b="0" i="0" sz="1600" u="none" cap="none" strike="noStrike">
              <a:solidFill>
                <a:schemeClr val="dk1"/>
              </a:solidFill>
              <a:latin typeface="Calibri"/>
              <a:ea typeface="Calibri"/>
              <a:cs typeface="Calibri"/>
              <a:sym typeface="Calibri"/>
            </a:endParaRPr>
          </a:p>
        </p:txBody>
      </p:sp>
      <p:grpSp>
        <p:nvGrpSpPr>
          <p:cNvPr id="1869" name="Google Shape;1869;p88"/>
          <p:cNvGrpSpPr/>
          <p:nvPr/>
        </p:nvGrpSpPr>
        <p:grpSpPr>
          <a:xfrm>
            <a:off x="7115247" y="899213"/>
            <a:ext cx="4306952" cy="5738524"/>
            <a:chOff x="7115247" y="899213"/>
            <a:chExt cx="4306952" cy="5738524"/>
          </a:xfrm>
        </p:grpSpPr>
        <p:grpSp>
          <p:nvGrpSpPr>
            <p:cNvPr id="1870" name="Google Shape;1870;p88"/>
            <p:cNvGrpSpPr/>
            <p:nvPr/>
          </p:nvGrpSpPr>
          <p:grpSpPr>
            <a:xfrm>
              <a:off x="7115247" y="899213"/>
              <a:ext cx="4306952" cy="5738524"/>
              <a:chOff x="6619071" y="913051"/>
              <a:chExt cx="4306952" cy="5738524"/>
            </a:xfrm>
          </p:grpSpPr>
          <p:grpSp>
            <p:nvGrpSpPr>
              <p:cNvPr id="1871" name="Google Shape;1871;p88"/>
              <p:cNvGrpSpPr/>
              <p:nvPr/>
            </p:nvGrpSpPr>
            <p:grpSpPr>
              <a:xfrm>
                <a:off x="6619071" y="913051"/>
                <a:ext cx="4306952" cy="3280802"/>
                <a:chOff x="6738025" y="1240098"/>
                <a:chExt cx="4027824" cy="3280802"/>
              </a:xfrm>
            </p:grpSpPr>
            <p:pic>
              <p:nvPicPr>
                <p:cNvPr id="1872" name="Google Shape;1872;p88"/>
                <p:cNvPicPr preferRelativeResize="0"/>
                <p:nvPr/>
              </p:nvPicPr>
              <p:blipFill rotWithShape="1">
                <a:blip r:embed="rId4">
                  <a:alphaModFix/>
                </a:blip>
                <a:srcRect b="7955" l="0" r="0" t="47721"/>
                <a:stretch/>
              </p:blipFill>
              <p:spPr>
                <a:xfrm>
                  <a:off x="6738025" y="1240098"/>
                  <a:ext cx="4027824" cy="3280799"/>
                </a:xfrm>
                <a:prstGeom prst="rect">
                  <a:avLst/>
                </a:prstGeom>
                <a:noFill/>
                <a:ln cap="flat" cmpd="sng" w="9525">
                  <a:solidFill>
                    <a:srgbClr val="898989"/>
                  </a:solidFill>
                  <a:prstDash val="solid"/>
                  <a:round/>
                  <a:headEnd len="sm" w="sm" type="none"/>
                  <a:tailEnd len="sm" w="sm" type="none"/>
                </a:ln>
              </p:spPr>
            </p:pic>
            <p:pic>
              <p:nvPicPr>
                <p:cNvPr id="1873" name="Google Shape;1873;p88"/>
                <p:cNvPicPr preferRelativeResize="0"/>
                <p:nvPr/>
              </p:nvPicPr>
              <p:blipFill rotWithShape="1">
                <a:blip r:embed="rId5">
                  <a:alphaModFix/>
                </a:blip>
                <a:srcRect b="0" l="0" r="21679" t="0"/>
                <a:stretch/>
              </p:blipFill>
              <p:spPr>
                <a:xfrm>
                  <a:off x="7008950" y="2271450"/>
                  <a:ext cx="3371751" cy="2249450"/>
                </a:xfrm>
                <a:prstGeom prst="rect">
                  <a:avLst/>
                </a:prstGeom>
                <a:noFill/>
                <a:ln cap="flat" cmpd="sng" w="9525">
                  <a:solidFill>
                    <a:srgbClr val="898989"/>
                  </a:solidFill>
                  <a:prstDash val="solid"/>
                  <a:round/>
                  <a:headEnd len="sm" w="sm" type="none"/>
                  <a:tailEnd len="sm" w="sm" type="none"/>
                </a:ln>
              </p:spPr>
            </p:pic>
          </p:grpSp>
          <p:pic>
            <p:nvPicPr>
              <p:cNvPr id="1874" name="Google Shape;1874;p88"/>
              <p:cNvPicPr preferRelativeResize="0"/>
              <p:nvPr/>
            </p:nvPicPr>
            <p:blipFill rotWithShape="1">
              <a:blip r:embed="rId6">
                <a:alphaModFix/>
              </a:blip>
              <a:srcRect b="0" l="0" r="0" t="26969"/>
              <a:stretch/>
            </p:blipFill>
            <p:spPr>
              <a:xfrm>
                <a:off x="6619073" y="4193842"/>
                <a:ext cx="4306949" cy="2457733"/>
              </a:xfrm>
              <a:prstGeom prst="rect">
                <a:avLst/>
              </a:prstGeom>
              <a:noFill/>
              <a:ln cap="flat" cmpd="sng" w="9525">
                <a:solidFill>
                  <a:srgbClr val="808080"/>
                </a:solidFill>
                <a:prstDash val="solid"/>
                <a:round/>
                <a:headEnd len="sm" w="sm" type="none"/>
                <a:tailEnd len="sm" w="sm" type="none"/>
              </a:ln>
            </p:spPr>
          </p:pic>
        </p:grpSp>
        <p:sp>
          <p:nvSpPr>
            <p:cNvPr id="1875" name="Google Shape;1875;p88"/>
            <p:cNvSpPr/>
            <p:nvPr/>
          </p:nvSpPr>
          <p:spPr>
            <a:xfrm>
              <a:off x="7188475" y="3624925"/>
              <a:ext cx="202800" cy="439500"/>
            </a:xfrm>
            <a:prstGeom prst="rect">
              <a:avLst/>
            </a:prstGeom>
            <a:solidFill>
              <a:srgbClr val="FAFAF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876" name="Google Shape;1876;p88"/>
          <p:cNvPicPr preferRelativeResize="0"/>
          <p:nvPr/>
        </p:nvPicPr>
        <p:blipFill rotWithShape="1">
          <a:blip r:embed="rId7">
            <a:alphaModFix/>
          </a:blip>
          <a:srcRect b="2140" l="28186" r="3891" t="38543"/>
          <a:stretch/>
        </p:blipFill>
        <p:spPr>
          <a:xfrm>
            <a:off x="7404950" y="1937800"/>
            <a:ext cx="3586026" cy="2217175"/>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1" name="Shape 1881"/>
        <p:cNvGrpSpPr/>
        <p:nvPr/>
      </p:nvGrpSpPr>
      <p:grpSpPr>
        <a:xfrm>
          <a:off x="0" y="0"/>
          <a:ext cx="0" cy="0"/>
          <a:chOff x="0" y="0"/>
          <a:chExt cx="0" cy="0"/>
        </a:xfrm>
      </p:grpSpPr>
      <p:sp>
        <p:nvSpPr>
          <p:cNvPr id="1882" name="Google Shape;1882;p89"/>
          <p:cNvSpPr txBox="1"/>
          <p:nvPr/>
        </p:nvSpPr>
        <p:spPr>
          <a:xfrm>
            <a:off x="481257" y="139932"/>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US" sz="2800" u="none" cap="none" strike="noStrike">
                <a:solidFill>
                  <a:schemeClr val="dk1"/>
                </a:solidFill>
                <a:latin typeface="Arial"/>
                <a:ea typeface="Arial"/>
                <a:cs typeface="Arial"/>
                <a:sym typeface="Arial"/>
              </a:rPr>
              <a:t>Mobile App </a:t>
            </a:r>
            <a:r>
              <a:rPr b="0" i="0" lang="en-US" sz="2800" u="none" cap="none" strike="noStrike">
                <a:solidFill>
                  <a:schemeClr val="dk1"/>
                </a:solidFill>
                <a:latin typeface="Arial"/>
                <a:ea typeface="Arial"/>
                <a:cs typeface="Arial"/>
                <a:sym typeface="Arial"/>
              </a:rPr>
              <a:t>&lt;Settings - Inbound Call&gt;</a:t>
            </a:r>
            <a:endParaRPr b="0" i="0" sz="2800" u="none" cap="none" strike="noStrike">
              <a:solidFill>
                <a:schemeClr val="dk1"/>
              </a:solidFill>
              <a:latin typeface="Arial"/>
              <a:ea typeface="Arial"/>
              <a:cs typeface="Arial"/>
              <a:sym typeface="Arial"/>
            </a:endParaRPr>
          </a:p>
        </p:txBody>
      </p:sp>
      <p:sp>
        <p:nvSpPr>
          <p:cNvPr id="1883" name="Google Shape;1883;p89"/>
          <p:cNvSpPr txBox="1"/>
          <p:nvPr/>
        </p:nvSpPr>
        <p:spPr>
          <a:xfrm>
            <a:off x="769801" y="1383625"/>
            <a:ext cx="5850000" cy="4922100"/>
          </a:xfrm>
          <a:prstGeom prst="rect">
            <a:avLst/>
          </a:prstGeom>
          <a:noFill/>
          <a:ln>
            <a:noFill/>
          </a:ln>
        </p:spPr>
        <p:txBody>
          <a:bodyPr anchorCtr="0" anchor="t" bIns="121900" lIns="121900" spcFirstLastPara="1" rIns="121900" wrap="square" tIns="121900">
            <a:noAutofit/>
          </a:bodyPr>
          <a:lstStyle/>
          <a:p>
            <a:pPr indent="0" lvl="0" marL="0" marR="0" rtl="0" algn="just">
              <a:lnSpc>
                <a:spcPct val="115000"/>
              </a:lnSpc>
              <a:spcBef>
                <a:spcPts val="0"/>
              </a:spcBef>
              <a:spcAft>
                <a:spcPts val="0"/>
              </a:spcAft>
              <a:buClr>
                <a:schemeClr val="dk1"/>
              </a:buClr>
              <a:buSzPts val="1600"/>
              <a:buFont typeface="Calibri"/>
              <a:buNone/>
            </a:pPr>
            <a:r>
              <a:rPr b="0" i="0" lang="en-US" sz="1600" u="none" cap="none" strike="noStrike">
                <a:solidFill>
                  <a:schemeClr val="dk1"/>
                </a:solidFill>
                <a:latin typeface="Calibri"/>
                <a:ea typeface="Calibri"/>
                <a:cs typeface="Calibri"/>
                <a:sym typeface="Calibri"/>
              </a:rPr>
              <a:t>When users are </a:t>
            </a:r>
            <a:r>
              <a:rPr b="1" i="0" lang="en-US" sz="1600" u="none" cap="none" strike="noStrike">
                <a:solidFill>
                  <a:schemeClr val="dk1"/>
                </a:solidFill>
                <a:latin typeface="Calibri"/>
                <a:ea typeface="Calibri"/>
                <a:cs typeface="Calibri"/>
                <a:sym typeface="Calibri"/>
              </a:rPr>
              <a:t>Offline </a:t>
            </a:r>
            <a:r>
              <a:rPr b="0" i="0" lang="en-US" sz="1600" u="none" cap="none" strike="noStrike">
                <a:solidFill>
                  <a:schemeClr val="dk1"/>
                </a:solidFill>
                <a:latin typeface="Calibri"/>
                <a:ea typeface="Calibri"/>
                <a:cs typeface="Calibri"/>
                <a:sym typeface="Calibri"/>
              </a:rPr>
              <a:t>during Working Hours, they can trigger the below actions: </a:t>
            </a:r>
            <a:endParaRPr b="0" i="0" sz="1600" u="none" cap="none" strike="noStrike">
              <a:solidFill>
                <a:schemeClr val="dk1"/>
              </a:solidFill>
              <a:latin typeface="Calibri"/>
              <a:ea typeface="Calibri"/>
              <a:cs typeface="Calibri"/>
              <a:sym typeface="Calibri"/>
            </a:endParaRPr>
          </a:p>
          <a:p>
            <a:pPr indent="-323850" lvl="1" marL="857250" marR="0" rtl="0" algn="just">
              <a:lnSpc>
                <a:spcPct val="115000"/>
              </a:lnSpc>
              <a:spcBef>
                <a:spcPts val="0"/>
              </a:spcBef>
              <a:spcAft>
                <a:spcPts val="0"/>
              </a:spcAft>
              <a:buClr>
                <a:schemeClr val="dk1"/>
              </a:buClr>
              <a:buSzPts val="1500"/>
              <a:buFont typeface="Calibri"/>
              <a:buChar char="○"/>
            </a:pPr>
            <a:r>
              <a:rPr b="1" i="0" lang="en-US" sz="1500" u="none" cap="none" strike="noStrike">
                <a:solidFill>
                  <a:schemeClr val="dk1"/>
                </a:solidFill>
                <a:latin typeface="Calibri"/>
                <a:ea typeface="Calibri"/>
                <a:cs typeface="Calibri"/>
                <a:sym typeface="Calibri"/>
              </a:rPr>
              <a:t>Ring Devices</a:t>
            </a:r>
            <a:endParaRPr b="1" i="0" sz="1500" u="none" cap="none" strike="noStrike">
              <a:solidFill>
                <a:schemeClr val="dk1"/>
              </a:solidFill>
              <a:latin typeface="Calibri"/>
              <a:ea typeface="Calibri"/>
              <a:cs typeface="Calibri"/>
              <a:sym typeface="Calibri"/>
            </a:endParaRPr>
          </a:p>
          <a:p>
            <a:pPr indent="-323850" lvl="1" marL="857250" marR="0" rtl="0" algn="just">
              <a:lnSpc>
                <a:spcPct val="115000"/>
              </a:lnSpc>
              <a:spcBef>
                <a:spcPts val="0"/>
              </a:spcBef>
              <a:spcAft>
                <a:spcPts val="0"/>
              </a:spcAft>
              <a:buClr>
                <a:schemeClr val="dk1"/>
              </a:buClr>
              <a:buSzPts val="1500"/>
              <a:buFont typeface="Calibri"/>
              <a:buChar char="○"/>
            </a:pPr>
            <a:r>
              <a:rPr b="1" i="0" lang="en-US" sz="1500" u="none" cap="none" strike="noStrike">
                <a:solidFill>
                  <a:schemeClr val="dk1"/>
                </a:solidFill>
                <a:latin typeface="Calibri"/>
                <a:ea typeface="Calibri"/>
                <a:cs typeface="Calibri"/>
                <a:sym typeface="Calibri"/>
              </a:rPr>
              <a:t>Ring Delegates</a:t>
            </a:r>
            <a:endParaRPr b="1" i="0" sz="1500" u="none" cap="none" strike="noStrike">
              <a:solidFill>
                <a:schemeClr val="dk1"/>
              </a:solidFill>
              <a:latin typeface="Calibri"/>
              <a:ea typeface="Calibri"/>
              <a:cs typeface="Calibri"/>
              <a:sym typeface="Calibri"/>
            </a:endParaRPr>
          </a:p>
          <a:p>
            <a:pPr indent="-323850" lvl="1" marL="857250" marR="0" rtl="0" algn="just">
              <a:lnSpc>
                <a:spcPct val="115000"/>
              </a:lnSpc>
              <a:spcBef>
                <a:spcPts val="0"/>
              </a:spcBef>
              <a:spcAft>
                <a:spcPts val="0"/>
              </a:spcAft>
              <a:buClr>
                <a:schemeClr val="dk1"/>
              </a:buClr>
              <a:buSzPts val="1500"/>
              <a:buFont typeface="Calibri"/>
              <a:buChar char="○"/>
            </a:pPr>
            <a:r>
              <a:rPr b="1" i="0" lang="en-US" sz="1500" u="none" cap="none" strike="noStrike">
                <a:solidFill>
                  <a:schemeClr val="dk1"/>
                </a:solidFill>
                <a:latin typeface="Calibri"/>
                <a:ea typeface="Calibri"/>
                <a:cs typeface="Calibri"/>
                <a:sym typeface="Calibri"/>
              </a:rPr>
              <a:t>Ring Forwarding List</a:t>
            </a:r>
            <a:r>
              <a:rPr b="0" i="0" lang="en-US" sz="1500" u="none" cap="none" strike="noStrike">
                <a:solidFill>
                  <a:schemeClr val="dk1"/>
                </a:solidFill>
                <a:latin typeface="Calibri"/>
                <a:ea typeface="Calibri"/>
                <a:cs typeface="Calibri"/>
                <a:sym typeface="Calibri"/>
              </a:rPr>
              <a:t> to the Forward List</a:t>
            </a:r>
            <a:endParaRPr b="0" i="0" sz="1500" u="none" cap="none" strike="noStrike">
              <a:solidFill>
                <a:schemeClr val="dk1"/>
              </a:solidFill>
              <a:latin typeface="Calibri"/>
              <a:ea typeface="Calibri"/>
              <a:cs typeface="Calibri"/>
              <a:sym typeface="Calibri"/>
            </a:endParaRPr>
          </a:p>
          <a:p>
            <a:pPr indent="-323850" lvl="1" marL="857250" marR="0" rtl="0" algn="just">
              <a:lnSpc>
                <a:spcPct val="115000"/>
              </a:lnSpc>
              <a:spcBef>
                <a:spcPts val="0"/>
              </a:spcBef>
              <a:spcAft>
                <a:spcPts val="0"/>
              </a:spcAft>
              <a:buClr>
                <a:schemeClr val="dk1"/>
              </a:buClr>
              <a:buSzPts val="1500"/>
              <a:buFont typeface="Calibri"/>
              <a:buChar char="○"/>
            </a:pPr>
            <a:r>
              <a:rPr b="1" i="0" lang="en-US" sz="1500" u="none" cap="none" strike="noStrike">
                <a:solidFill>
                  <a:schemeClr val="dk1"/>
                </a:solidFill>
                <a:latin typeface="Calibri"/>
                <a:ea typeface="Calibri"/>
                <a:cs typeface="Calibri"/>
                <a:sym typeface="Calibri"/>
              </a:rPr>
              <a:t>Play Message</a:t>
            </a:r>
            <a:endParaRPr b="1" i="0" sz="1500" u="none" cap="none" strike="noStrike">
              <a:solidFill>
                <a:schemeClr val="dk1"/>
              </a:solidFill>
              <a:latin typeface="Calibri"/>
              <a:ea typeface="Calibri"/>
              <a:cs typeface="Calibri"/>
              <a:sym typeface="Calibri"/>
            </a:endParaRPr>
          </a:p>
          <a:p>
            <a:pPr indent="-323850" lvl="2" marL="1371600" marR="0" rtl="0" algn="just">
              <a:lnSpc>
                <a:spcPct val="115000"/>
              </a:lnSpc>
              <a:spcBef>
                <a:spcPts val="0"/>
              </a:spcBef>
              <a:spcAft>
                <a:spcPts val="0"/>
              </a:spcAft>
              <a:buClr>
                <a:schemeClr val="dk1"/>
              </a:buClr>
              <a:buSzPts val="1500"/>
              <a:buFont typeface="Calibri"/>
              <a:buChar char="■"/>
            </a:pPr>
            <a:r>
              <a:rPr b="0" i="0" lang="en-US" sz="1500" u="none" cap="none" strike="noStrike">
                <a:solidFill>
                  <a:schemeClr val="dk1"/>
                </a:solidFill>
                <a:latin typeface="Calibri"/>
                <a:ea typeface="Calibri"/>
                <a:cs typeface="Calibri"/>
                <a:sym typeface="Calibri"/>
              </a:rPr>
              <a:t>Supports TTS (text-to-speech) or MP3 file upload.</a:t>
            </a:r>
            <a:endParaRPr b="0" i="0" sz="1500" u="none" cap="none" strike="noStrike">
              <a:solidFill>
                <a:schemeClr val="dk1"/>
              </a:solidFill>
              <a:latin typeface="Calibri"/>
              <a:ea typeface="Calibri"/>
              <a:cs typeface="Calibri"/>
              <a:sym typeface="Calibri"/>
            </a:endParaRPr>
          </a:p>
          <a:p>
            <a:pPr indent="-323850" lvl="2" marL="1371600" marR="0" rtl="0" algn="just">
              <a:lnSpc>
                <a:spcPct val="115000"/>
              </a:lnSpc>
              <a:spcBef>
                <a:spcPts val="0"/>
              </a:spcBef>
              <a:spcAft>
                <a:spcPts val="0"/>
              </a:spcAft>
              <a:buClr>
                <a:schemeClr val="dk1"/>
              </a:buClr>
              <a:buSzPts val="1500"/>
              <a:buFont typeface="Calibri"/>
              <a:buChar char="■"/>
            </a:pPr>
            <a:r>
              <a:rPr b="0" i="0" lang="en-US" sz="1500" u="none" cap="none" strike="noStrike">
                <a:solidFill>
                  <a:schemeClr val="dk1"/>
                </a:solidFill>
                <a:latin typeface="Calibri"/>
                <a:ea typeface="Calibri"/>
                <a:cs typeface="Calibri"/>
                <a:sym typeface="Calibri"/>
              </a:rPr>
              <a:t>The message box is currently limited to 450 characters.</a:t>
            </a:r>
            <a:endParaRPr b="0" i="0" sz="1500" u="none" cap="none" strike="noStrike">
              <a:solidFill>
                <a:schemeClr val="dk1"/>
              </a:solidFill>
              <a:latin typeface="Calibri"/>
              <a:ea typeface="Calibri"/>
              <a:cs typeface="Calibri"/>
              <a:sym typeface="Calibri"/>
            </a:endParaRPr>
          </a:p>
          <a:p>
            <a:pPr indent="-323850" lvl="2" marL="1371600" marR="0" rtl="0" algn="just">
              <a:lnSpc>
                <a:spcPct val="115000"/>
              </a:lnSpc>
              <a:spcBef>
                <a:spcPts val="0"/>
              </a:spcBef>
              <a:spcAft>
                <a:spcPts val="0"/>
              </a:spcAft>
              <a:buClr>
                <a:schemeClr val="dk1"/>
              </a:buClr>
              <a:buSzPts val="1500"/>
              <a:buFont typeface="Calibri"/>
              <a:buChar char="■"/>
            </a:pPr>
            <a:r>
              <a:rPr b="0" i="0" lang="en-US" sz="1500" u="none" cap="none" strike="noStrike">
                <a:solidFill>
                  <a:schemeClr val="dk1"/>
                </a:solidFill>
                <a:latin typeface="Calibri"/>
                <a:ea typeface="Calibri"/>
                <a:cs typeface="Calibri"/>
                <a:sym typeface="Calibri"/>
              </a:rPr>
              <a:t>Multiple language and accent options to choose from.</a:t>
            </a:r>
            <a:endParaRPr b="0" i="0" sz="1500" u="none" cap="none" strike="noStrike">
              <a:solidFill>
                <a:schemeClr val="dk1"/>
              </a:solidFill>
              <a:latin typeface="Calibri"/>
              <a:ea typeface="Calibri"/>
              <a:cs typeface="Calibri"/>
              <a:sym typeface="Calibri"/>
            </a:endParaRPr>
          </a:p>
          <a:p>
            <a:pPr indent="-323850" lvl="2" marL="1371600" marR="0" rtl="0" algn="just">
              <a:lnSpc>
                <a:spcPct val="115000"/>
              </a:lnSpc>
              <a:spcBef>
                <a:spcPts val="0"/>
              </a:spcBef>
              <a:spcAft>
                <a:spcPts val="0"/>
              </a:spcAft>
              <a:buClr>
                <a:schemeClr val="dk1"/>
              </a:buClr>
              <a:buSzPts val="1500"/>
              <a:buFont typeface="Calibri"/>
              <a:buChar char="■"/>
            </a:pPr>
            <a:r>
              <a:rPr b="0" i="0" lang="en-US" sz="1500" u="none" cap="none" strike="noStrike">
                <a:solidFill>
                  <a:schemeClr val="dk1"/>
                </a:solidFill>
                <a:latin typeface="Calibri"/>
                <a:ea typeface="Calibri"/>
                <a:cs typeface="Calibri"/>
                <a:sym typeface="Calibri"/>
              </a:rPr>
              <a:t>Customizable pitch: the degree of highness or lowness of a tone; from 0 (lowest) to 9 (highest).</a:t>
            </a:r>
            <a:endParaRPr b="0" i="0" sz="1500" u="none" cap="none" strike="noStrike">
              <a:solidFill>
                <a:schemeClr val="dk1"/>
              </a:solidFill>
              <a:latin typeface="Calibri"/>
              <a:ea typeface="Calibri"/>
              <a:cs typeface="Calibri"/>
              <a:sym typeface="Calibri"/>
            </a:endParaRPr>
          </a:p>
          <a:p>
            <a:pPr indent="-323850" lvl="2" marL="1371600" marR="0" rtl="0" algn="just">
              <a:lnSpc>
                <a:spcPct val="115000"/>
              </a:lnSpc>
              <a:spcBef>
                <a:spcPts val="0"/>
              </a:spcBef>
              <a:spcAft>
                <a:spcPts val="0"/>
              </a:spcAft>
              <a:buClr>
                <a:schemeClr val="dk1"/>
              </a:buClr>
              <a:buSzPts val="1500"/>
              <a:buFont typeface="Calibri"/>
              <a:buChar char="■"/>
            </a:pPr>
            <a:r>
              <a:rPr b="0" i="0" lang="en-US" sz="1500" u="none" cap="none" strike="noStrike">
                <a:solidFill>
                  <a:schemeClr val="dk1"/>
                </a:solidFill>
                <a:latin typeface="Calibri"/>
                <a:ea typeface="Calibri"/>
                <a:cs typeface="Calibri"/>
                <a:sym typeface="Calibri"/>
              </a:rPr>
              <a:t>Customizable speech rate: the speed; from 0 (slowest) to 9 (fastest).</a:t>
            </a:r>
            <a:endParaRPr b="0" i="0" sz="1500" u="none" cap="none" strike="noStrike">
              <a:solidFill>
                <a:schemeClr val="dk1"/>
              </a:solidFill>
              <a:latin typeface="Calibri"/>
              <a:ea typeface="Calibri"/>
              <a:cs typeface="Calibri"/>
              <a:sym typeface="Calibri"/>
            </a:endParaRPr>
          </a:p>
          <a:p>
            <a:pPr indent="-323850" lvl="2" marL="1371600" marR="0" rtl="0" algn="just">
              <a:lnSpc>
                <a:spcPct val="115000"/>
              </a:lnSpc>
              <a:spcBef>
                <a:spcPts val="0"/>
              </a:spcBef>
              <a:spcAft>
                <a:spcPts val="0"/>
              </a:spcAft>
              <a:buClr>
                <a:schemeClr val="dk1"/>
              </a:buClr>
              <a:buSzPts val="1500"/>
              <a:buFont typeface="Calibri"/>
              <a:buChar char="■"/>
            </a:pPr>
            <a:r>
              <a:rPr b="0" i="0" lang="en-US" sz="1500" u="none" cap="none" strike="noStrike">
                <a:solidFill>
                  <a:schemeClr val="dk1"/>
                </a:solidFill>
                <a:latin typeface="Calibri"/>
                <a:ea typeface="Calibri"/>
                <a:cs typeface="Calibri"/>
                <a:sym typeface="Calibri"/>
              </a:rPr>
              <a:t>Gender of the voice options.</a:t>
            </a:r>
            <a:endParaRPr b="1" i="0" sz="1500" u="none" cap="none" strike="noStrike">
              <a:solidFill>
                <a:schemeClr val="dk1"/>
              </a:solidFill>
              <a:latin typeface="Calibri"/>
              <a:ea typeface="Calibri"/>
              <a:cs typeface="Calibri"/>
              <a:sym typeface="Calibri"/>
            </a:endParaRPr>
          </a:p>
          <a:p>
            <a:pPr indent="-323850" lvl="1" marL="857250" marR="0" rtl="0" algn="just">
              <a:lnSpc>
                <a:spcPct val="115000"/>
              </a:lnSpc>
              <a:spcBef>
                <a:spcPts val="0"/>
              </a:spcBef>
              <a:spcAft>
                <a:spcPts val="0"/>
              </a:spcAft>
              <a:buClr>
                <a:schemeClr val="dk1"/>
              </a:buClr>
              <a:buSzPts val="1500"/>
              <a:buFont typeface="Calibri"/>
              <a:buChar char="○"/>
            </a:pPr>
            <a:r>
              <a:rPr b="1" i="0" lang="en-US" sz="1500" u="none" cap="none" strike="noStrike">
                <a:solidFill>
                  <a:schemeClr val="dk1"/>
                </a:solidFill>
                <a:latin typeface="Calibri"/>
                <a:ea typeface="Calibri"/>
                <a:cs typeface="Calibri"/>
                <a:sym typeface="Calibri"/>
              </a:rPr>
              <a:t>Record Voicemail</a:t>
            </a:r>
            <a:endParaRPr b="1" i="0" sz="1500" u="none" cap="none" strike="noStrike">
              <a:solidFill>
                <a:schemeClr val="dk1"/>
              </a:solidFill>
              <a:latin typeface="Calibri"/>
              <a:ea typeface="Calibri"/>
              <a:cs typeface="Calibri"/>
              <a:sym typeface="Calibri"/>
            </a:endParaRPr>
          </a:p>
          <a:p>
            <a:pPr indent="-323850" lvl="1" marL="857250" marR="0" rtl="0" algn="just">
              <a:lnSpc>
                <a:spcPct val="115000"/>
              </a:lnSpc>
              <a:spcBef>
                <a:spcPts val="0"/>
              </a:spcBef>
              <a:spcAft>
                <a:spcPts val="0"/>
              </a:spcAft>
              <a:buClr>
                <a:schemeClr val="dk1"/>
              </a:buClr>
              <a:buSzPts val="1500"/>
              <a:buFont typeface="Calibri"/>
              <a:buChar char="○"/>
            </a:pPr>
            <a:r>
              <a:rPr b="0" i="0" lang="en-US" sz="1500" u="none" cap="none" strike="noStrike">
                <a:solidFill>
                  <a:schemeClr val="dk1"/>
                </a:solidFill>
                <a:latin typeface="Calibri"/>
                <a:ea typeface="Calibri"/>
                <a:cs typeface="Calibri"/>
                <a:sym typeface="Calibri"/>
              </a:rPr>
              <a:t>Simply </a:t>
            </a:r>
            <a:r>
              <a:rPr b="1" i="0" lang="en-US" sz="1500" u="none" cap="none" strike="noStrike">
                <a:solidFill>
                  <a:schemeClr val="dk1"/>
                </a:solidFill>
                <a:latin typeface="Calibri"/>
                <a:ea typeface="Calibri"/>
                <a:cs typeface="Calibri"/>
                <a:sym typeface="Calibri"/>
              </a:rPr>
              <a:t>Hang Up</a:t>
            </a:r>
            <a:r>
              <a:rPr b="0" i="0" lang="en-US" sz="1500" u="none" cap="none" strike="noStrike">
                <a:solidFill>
                  <a:schemeClr val="dk1"/>
                </a:solidFill>
                <a:latin typeface="Calibri"/>
                <a:ea typeface="Calibri"/>
                <a:cs typeface="Calibri"/>
                <a:sym typeface="Calibri"/>
              </a:rPr>
              <a:t> the incoming call</a:t>
            </a:r>
            <a:endParaRPr b="0" i="0" sz="1600" u="none" cap="none" strike="noStrike">
              <a:solidFill>
                <a:schemeClr val="dk1"/>
              </a:solidFill>
              <a:latin typeface="Calibri"/>
              <a:ea typeface="Calibri"/>
              <a:cs typeface="Calibri"/>
              <a:sym typeface="Calibri"/>
            </a:endParaRPr>
          </a:p>
        </p:txBody>
      </p:sp>
      <p:grpSp>
        <p:nvGrpSpPr>
          <p:cNvPr id="1884" name="Google Shape;1884;p89"/>
          <p:cNvGrpSpPr/>
          <p:nvPr/>
        </p:nvGrpSpPr>
        <p:grpSpPr>
          <a:xfrm>
            <a:off x="7115247" y="899213"/>
            <a:ext cx="4306952" cy="5738524"/>
            <a:chOff x="7115247" y="899213"/>
            <a:chExt cx="4306952" cy="5738524"/>
          </a:xfrm>
        </p:grpSpPr>
        <p:grpSp>
          <p:nvGrpSpPr>
            <p:cNvPr id="1885" name="Google Shape;1885;p89"/>
            <p:cNvGrpSpPr/>
            <p:nvPr/>
          </p:nvGrpSpPr>
          <p:grpSpPr>
            <a:xfrm>
              <a:off x="7115247" y="899213"/>
              <a:ext cx="4306952" cy="5738524"/>
              <a:chOff x="6619071" y="913051"/>
              <a:chExt cx="4306952" cy="5738524"/>
            </a:xfrm>
          </p:grpSpPr>
          <p:grpSp>
            <p:nvGrpSpPr>
              <p:cNvPr id="1886" name="Google Shape;1886;p89"/>
              <p:cNvGrpSpPr/>
              <p:nvPr/>
            </p:nvGrpSpPr>
            <p:grpSpPr>
              <a:xfrm>
                <a:off x="6619071" y="913051"/>
                <a:ext cx="4306952" cy="3280802"/>
                <a:chOff x="6738025" y="1240098"/>
                <a:chExt cx="4027824" cy="3280802"/>
              </a:xfrm>
            </p:grpSpPr>
            <p:pic>
              <p:nvPicPr>
                <p:cNvPr id="1887" name="Google Shape;1887;p89"/>
                <p:cNvPicPr preferRelativeResize="0"/>
                <p:nvPr/>
              </p:nvPicPr>
              <p:blipFill rotWithShape="1">
                <a:blip r:embed="rId4">
                  <a:alphaModFix/>
                </a:blip>
                <a:srcRect b="-8359" l="0" r="0" t="64036"/>
                <a:stretch/>
              </p:blipFill>
              <p:spPr>
                <a:xfrm>
                  <a:off x="6738025" y="1240098"/>
                  <a:ext cx="4027824" cy="3280799"/>
                </a:xfrm>
                <a:prstGeom prst="rect">
                  <a:avLst/>
                </a:prstGeom>
                <a:noFill/>
                <a:ln cap="flat" cmpd="sng" w="9525">
                  <a:solidFill>
                    <a:srgbClr val="898989"/>
                  </a:solidFill>
                  <a:prstDash val="solid"/>
                  <a:round/>
                  <a:headEnd len="sm" w="sm" type="none"/>
                  <a:tailEnd len="sm" w="sm" type="none"/>
                </a:ln>
              </p:spPr>
            </p:pic>
            <p:pic>
              <p:nvPicPr>
                <p:cNvPr id="1888" name="Google Shape;1888;p89"/>
                <p:cNvPicPr preferRelativeResize="0"/>
                <p:nvPr/>
              </p:nvPicPr>
              <p:blipFill rotWithShape="1">
                <a:blip r:embed="rId5">
                  <a:alphaModFix/>
                </a:blip>
                <a:srcRect b="0" l="0" r="21679" t="0"/>
                <a:stretch/>
              </p:blipFill>
              <p:spPr>
                <a:xfrm>
                  <a:off x="7008950" y="2271450"/>
                  <a:ext cx="3371751" cy="2249450"/>
                </a:xfrm>
                <a:prstGeom prst="rect">
                  <a:avLst/>
                </a:prstGeom>
                <a:noFill/>
                <a:ln cap="flat" cmpd="sng" w="9525">
                  <a:solidFill>
                    <a:srgbClr val="898989"/>
                  </a:solidFill>
                  <a:prstDash val="solid"/>
                  <a:round/>
                  <a:headEnd len="sm" w="sm" type="none"/>
                  <a:tailEnd len="sm" w="sm" type="none"/>
                </a:ln>
              </p:spPr>
            </p:pic>
          </p:grpSp>
          <p:pic>
            <p:nvPicPr>
              <p:cNvPr id="1889" name="Google Shape;1889;p89"/>
              <p:cNvPicPr preferRelativeResize="0"/>
              <p:nvPr/>
            </p:nvPicPr>
            <p:blipFill rotWithShape="1">
              <a:blip r:embed="rId6">
                <a:alphaModFix/>
              </a:blip>
              <a:srcRect b="0" l="0" r="0" t="26969"/>
              <a:stretch/>
            </p:blipFill>
            <p:spPr>
              <a:xfrm>
                <a:off x="6619073" y="4193842"/>
                <a:ext cx="4306949" cy="2457733"/>
              </a:xfrm>
              <a:prstGeom prst="rect">
                <a:avLst/>
              </a:prstGeom>
              <a:noFill/>
              <a:ln cap="flat" cmpd="sng" w="9525">
                <a:solidFill>
                  <a:srgbClr val="808080"/>
                </a:solidFill>
                <a:prstDash val="solid"/>
                <a:round/>
                <a:headEnd len="sm" w="sm" type="none"/>
                <a:tailEnd len="sm" w="sm" type="none"/>
              </a:ln>
            </p:spPr>
          </p:pic>
        </p:grpSp>
        <p:sp>
          <p:nvSpPr>
            <p:cNvPr id="1890" name="Google Shape;1890;p89"/>
            <p:cNvSpPr/>
            <p:nvPr/>
          </p:nvSpPr>
          <p:spPr>
            <a:xfrm>
              <a:off x="7188475" y="2405725"/>
              <a:ext cx="202800" cy="439500"/>
            </a:xfrm>
            <a:prstGeom prst="rect">
              <a:avLst/>
            </a:prstGeom>
            <a:solidFill>
              <a:srgbClr val="FAFAF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891" name="Google Shape;1891;p89"/>
          <p:cNvPicPr preferRelativeResize="0"/>
          <p:nvPr/>
        </p:nvPicPr>
        <p:blipFill rotWithShape="1">
          <a:blip r:embed="rId7">
            <a:alphaModFix/>
          </a:blip>
          <a:srcRect b="2140" l="28186" r="3891" t="38543"/>
          <a:stretch/>
        </p:blipFill>
        <p:spPr>
          <a:xfrm>
            <a:off x="7404950" y="1937800"/>
            <a:ext cx="3601152" cy="22323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ontents Slide Master">
  <a:themeElements>
    <a:clrScheme name="ALLPPT-208">
      <a:dk1>
        <a:srgbClr val="000000"/>
      </a:dk1>
      <a:lt1>
        <a:srgbClr val="FFFFFF"/>
      </a:lt1>
      <a:dk2>
        <a:srgbClr val="44546A"/>
      </a:dk2>
      <a:lt2>
        <a:srgbClr val="E7E6E6"/>
      </a:lt2>
      <a:accent1>
        <a:srgbClr val="00BDFB"/>
      </a:accent1>
      <a:accent2>
        <a:srgbClr val="1ED0A6"/>
      </a:accent2>
      <a:accent3>
        <a:srgbClr val="1C82FF"/>
      </a:accent3>
      <a:accent4>
        <a:srgbClr val="595959"/>
      </a:accent4>
      <a:accent5>
        <a:srgbClr val="00BDFB"/>
      </a:accent5>
      <a:accent6>
        <a:srgbClr val="1ED0A6"/>
      </a:accent6>
      <a:hlink>
        <a:srgbClr val="262626"/>
      </a:hlink>
      <a:folHlink>
        <a:srgbClr val="2626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Custom 2">
      <a:dk1>
        <a:srgbClr val="000000"/>
      </a:dk1>
      <a:lt1>
        <a:srgbClr val="FFFFFF"/>
      </a:lt1>
      <a:dk2>
        <a:srgbClr val="1D3444"/>
      </a:dk2>
      <a:lt2>
        <a:srgbClr val="ED1A3D"/>
      </a:lt2>
      <a:accent1>
        <a:srgbClr val="1D3444"/>
      </a:accent1>
      <a:accent2>
        <a:srgbClr val="8589A1"/>
      </a:accent2>
      <a:accent3>
        <a:srgbClr val="E32490"/>
      </a:accent3>
      <a:accent4>
        <a:srgbClr val="E0DA1E"/>
      </a:accent4>
      <a:accent5>
        <a:srgbClr val="00B9E3"/>
      </a:accent5>
      <a:accent6>
        <a:srgbClr val="ED1A3D"/>
      </a:accent6>
      <a:hlink>
        <a:srgbClr val="00B9E3"/>
      </a:hlink>
      <a:folHlink>
        <a:srgbClr val="006F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blank">
  <a:themeElements>
    <a:clrScheme name="Custom 1">
      <a:dk1>
        <a:srgbClr val="000000"/>
      </a:dk1>
      <a:lt1>
        <a:srgbClr val="FFFFFF"/>
      </a:lt1>
      <a:dk2>
        <a:srgbClr val="1D3444"/>
      </a:dk2>
      <a:lt2>
        <a:srgbClr val="8589A1"/>
      </a:lt2>
      <a:accent1>
        <a:srgbClr val="ED1A3D"/>
      </a:accent1>
      <a:accent2>
        <a:srgbClr val="EBE013"/>
      </a:accent2>
      <a:accent3>
        <a:srgbClr val="E32490"/>
      </a:accent3>
      <a:accent4>
        <a:srgbClr val="C0C2C4"/>
      </a:accent4>
      <a:accent5>
        <a:srgbClr val="ABD8DC"/>
      </a:accent5>
      <a:accent6>
        <a:srgbClr val="0096B3"/>
      </a:accent6>
      <a:hlink>
        <a:srgbClr val="00B9E3"/>
      </a:hlink>
      <a:folHlink>
        <a:srgbClr val="006F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blank">
  <a:themeElements>
    <a:clrScheme name="Custom 1">
      <a:dk1>
        <a:srgbClr val="000000"/>
      </a:dk1>
      <a:lt1>
        <a:srgbClr val="FFFFFF"/>
      </a:lt1>
      <a:dk2>
        <a:srgbClr val="1D3444"/>
      </a:dk2>
      <a:lt2>
        <a:srgbClr val="8589A1"/>
      </a:lt2>
      <a:accent1>
        <a:srgbClr val="ED1A3D"/>
      </a:accent1>
      <a:accent2>
        <a:srgbClr val="EBE013"/>
      </a:accent2>
      <a:accent3>
        <a:srgbClr val="E32490"/>
      </a:accent3>
      <a:accent4>
        <a:srgbClr val="C0C2C4"/>
      </a:accent4>
      <a:accent5>
        <a:srgbClr val="ABD8DC"/>
      </a:accent5>
      <a:accent6>
        <a:srgbClr val="0096B3"/>
      </a:accent6>
      <a:hlink>
        <a:srgbClr val="00B9E3"/>
      </a:hlink>
      <a:folHlink>
        <a:srgbClr val="006F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blank">
  <a:themeElements>
    <a:clrScheme name="Custom 1">
      <a:dk1>
        <a:srgbClr val="000000"/>
      </a:dk1>
      <a:lt1>
        <a:srgbClr val="FFFFFF"/>
      </a:lt1>
      <a:dk2>
        <a:srgbClr val="1D3444"/>
      </a:dk2>
      <a:lt2>
        <a:srgbClr val="8589A1"/>
      </a:lt2>
      <a:accent1>
        <a:srgbClr val="ED1A3D"/>
      </a:accent1>
      <a:accent2>
        <a:srgbClr val="EBE013"/>
      </a:accent2>
      <a:accent3>
        <a:srgbClr val="E32490"/>
      </a:accent3>
      <a:accent4>
        <a:srgbClr val="C0C2C4"/>
      </a:accent4>
      <a:accent5>
        <a:srgbClr val="ABD8DC"/>
      </a:accent5>
      <a:accent6>
        <a:srgbClr val="0096B3"/>
      </a:accent6>
      <a:hlink>
        <a:srgbClr val="00B9E3"/>
      </a:hlink>
      <a:folHlink>
        <a:srgbClr val="006F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blank">
  <a:themeElements>
    <a:clrScheme name="Custom 1">
      <a:dk1>
        <a:srgbClr val="000000"/>
      </a:dk1>
      <a:lt1>
        <a:srgbClr val="FFFFFF"/>
      </a:lt1>
      <a:dk2>
        <a:srgbClr val="1D3444"/>
      </a:dk2>
      <a:lt2>
        <a:srgbClr val="8589A1"/>
      </a:lt2>
      <a:accent1>
        <a:srgbClr val="ED1A3D"/>
      </a:accent1>
      <a:accent2>
        <a:srgbClr val="EBE013"/>
      </a:accent2>
      <a:accent3>
        <a:srgbClr val="E32490"/>
      </a:accent3>
      <a:accent4>
        <a:srgbClr val="C0C2C4"/>
      </a:accent4>
      <a:accent5>
        <a:srgbClr val="ABD8DC"/>
      </a:accent5>
      <a:accent6>
        <a:srgbClr val="0096B3"/>
      </a:accent6>
      <a:hlink>
        <a:srgbClr val="00B9E3"/>
      </a:hlink>
      <a:folHlink>
        <a:srgbClr val="006F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