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tags/tag273.xml" ContentType="application/vnd.openxmlformats-officedocument.presentationml.tags+xml"/>
  <Override PartName="/ppt/tags/tag274.xml" ContentType="application/vnd.openxmlformats-officedocument.presentationml.tags+xml"/>
  <Override PartName="/ppt/tags/tag275.xml" ContentType="application/vnd.openxmlformats-officedocument.presentationml.tags+xml"/>
  <Override PartName="/ppt/tags/tag276.xml" ContentType="application/vnd.openxmlformats-officedocument.presentationml.tags+xml"/>
  <Override PartName="/ppt/tags/tag277.xml" ContentType="application/vnd.openxmlformats-officedocument.presentationml.tags+xml"/>
  <Override PartName="/ppt/tags/tag278.xml" ContentType="application/vnd.openxmlformats-officedocument.presentationml.tags+xml"/>
  <Override PartName="/ppt/tags/tag279.xml" ContentType="application/vnd.openxmlformats-officedocument.presentationml.tags+xml"/>
  <Override PartName="/ppt/tags/tag280.xml" ContentType="application/vnd.openxmlformats-officedocument.presentationml.tags+xml"/>
  <Override PartName="/ppt/tags/tag281.xml" ContentType="application/vnd.openxmlformats-officedocument.presentationml.tags+xml"/>
  <Override PartName="/ppt/tags/tag282.xml" ContentType="application/vnd.openxmlformats-officedocument.presentationml.tags+xml"/>
  <Override PartName="/ppt/tags/tag283.xml" ContentType="application/vnd.openxmlformats-officedocument.presentationml.tags+xml"/>
  <Override PartName="/ppt/tags/tag284.xml" ContentType="application/vnd.openxmlformats-officedocument.presentationml.tags+xml"/>
  <Override PartName="/ppt/tags/tag285.xml" ContentType="application/vnd.openxmlformats-officedocument.presentationml.tags+xml"/>
  <Override PartName="/ppt/tags/tag286.xml" ContentType="application/vnd.openxmlformats-officedocument.presentationml.tags+xml"/>
  <Override PartName="/ppt/tags/tag287.xml" ContentType="application/vnd.openxmlformats-officedocument.presentationml.tags+xml"/>
  <Override PartName="/ppt/tags/tag288.xml" ContentType="application/vnd.openxmlformats-officedocument.presentationml.tags+xml"/>
  <Override PartName="/ppt/tags/tag289.xml" ContentType="application/vnd.openxmlformats-officedocument.presentationml.tags+xml"/>
  <Override PartName="/ppt/tags/tag290.xml" ContentType="application/vnd.openxmlformats-officedocument.presentationml.tags+xml"/>
  <Override PartName="/ppt/tags/tag291.xml" ContentType="application/vnd.openxmlformats-officedocument.presentationml.tags+xml"/>
  <Override PartName="/ppt/tags/tag292.xml" ContentType="application/vnd.openxmlformats-officedocument.presentationml.tags+xml"/>
  <Override PartName="/ppt/tags/tag293.xml" ContentType="application/vnd.openxmlformats-officedocument.presentationml.tags+xml"/>
  <Override PartName="/ppt/tags/tag294.xml" ContentType="application/vnd.openxmlformats-officedocument.presentationml.tags+xml"/>
  <Override PartName="/ppt/tags/tag295.xml" ContentType="application/vnd.openxmlformats-officedocument.presentationml.tags+xml"/>
  <Override PartName="/ppt/tags/tag296.xml" ContentType="application/vnd.openxmlformats-officedocument.presentationml.tags+xml"/>
  <Override PartName="/ppt/tags/tag297.xml" ContentType="application/vnd.openxmlformats-officedocument.presentationml.tags+xml"/>
  <Override PartName="/ppt/tags/tag298.xml" ContentType="application/vnd.openxmlformats-officedocument.presentationml.tags+xml"/>
  <Override PartName="/ppt/tags/tag299.xml" ContentType="application/vnd.openxmlformats-officedocument.presentationml.tags+xml"/>
  <Override PartName="/ppt/tags/tag300.xml" ContentType="application/vnd.openxmlformats-officedocument.presentationml.tags+xml"/>
  <Override PartName="/ppt/tags/tag301.xml" ContentType="application/vnd.openxmlformats-officedocument.presentationml.tags+xml"/>
  <Override PartName="/ppt/tags/tag302.xml" ContentType="application/vnd.openxmlformats-officedocument.presentationml.tags+xml"/>
  <Override PartName="/ppt/tags/tag303.xml" ContentType="application/vnd.openxmlformats-officedocument.presentationml.tags+xml"/>
  <Override PartName="/ppt/tags/tag304.xml" ContentType="application/vnd.openxmlformats-officedocument.presentationml.tags+xml"/>
  <Override PartName="/ppt/tags/tag305.xml" ContentType="application/vnd.openxmlformats-officedocument.presentationml.tags+xml"/>
  <Override PartName="/ppt/tags/tag306.xml" ContentType="application/vnd.openxmlformats-officedocument.presentationml.tags+xml"/>
  <Override PartName="/ppt/tags/tag307.xml" ContentType="application/vnd.openxmlformats-officedocument.presentationml.tags+xml"/>
  <Override PartName="/ppt/tags/tag308.xml" ContentType="application/vnd.openxmlformats-officedocument.presentationml.tags+xml"/>
  <Override PartName="/ppt/tags/tag309.xml" ContentType="application/vnd.openxmlformats-officedocument.presentationml.tags+xml"/>
  <Override PartName="/ppt/tags/tag310.xml" ContentType="application/vnd.openxmlformats-officedocument.presentationml.tags+xml"/>
  <Override PartName="/ppt/tags/tag311.xml" ContentType="application/vnd.openxmlformats-officedocument.presentationml.tags+xml"/>
  <Override PartName="/ppt/tags/tag312.xml" ContentType="application/vnd.openxmlformats-officedocument.presentationml.tags+xml"/>
  <Override PartName="/ppt/tags/tag313.xml" ContentType="application/vnd.openxmlformats-officedocument.presentationml.tags+xml"/>
  <Override PartName="/ppt/tags/tag314.xml" ContentType="application/vnd.openxmlformats-officedocument.presentationml.tags+xml"/>
  <Override PartName="/ppt/tags/tag315.xml" ContentType="application/vnd.openxmlformats-officedocument.presentationml.tags+xml"/>
  <Override PartName="/ppt/tags/tag316.xml" ContentType="application/vnd.openxmlformats-officedocument.presentationml.tags+xml"/>
  <Override PartName="/ppt/tags/tag317.xml" ContentType="application/vnd.openxmlformats-officedocument.presentationml.tags+xml"/>
  <Override PartName="/ppt/tags/tag318.xml" ContentType="application/vnd.openxmlformats-officedocument.presentationml.tags+xml"/>
  <Override PartName="/ppt/tags/tag319.xml" ContentType="application/vnd.openxmlformats-officedocument.presentationml.tags+xml"/>
  <Override PartName="/ppt/tags/tag320.xml" ContentType="application/vnd.openxmlformats-officedocument.presentationml.tags+xml"/>
  <Override PartName="/ppt/tags/tag321.xml" ContentType="application/vnd.openxmlformats-officedocument.presentationml.tags+xml"/>
  <Override PartName="/ppt/tags/tag322.xml" ContentType="application/vnd.openxmlformats-officedocument.presentationml.tags+xml"/>
  <Override PartName="/ppt/tags/tag323.xml" ContentType="application/vnd.openxmlformats-officedocument.presentationml.tags+xml"/>
  <Override PartName="/ppt/tags/tag324.xml" ContentType="application/vnd.openxmlformats-officedocument.presentationml.tags+xml"/>
  <Override PartName="/ppt/tags/tag325.xml" ContentType="application/vnd.openxmlformats-officedocument.presentationml.tags+xml"/>
  <Override PartName="/ppt/tags/tag326.xml" ContentType="application/vnd.openxmlformats-officedocument.presentationml.tags+xml"/>
  <Override PartName="/ppt/tags/tag327.xml" ContentType="application/vnd.openxmlformats-officedocument.presentationml.tags+xml"/>
  <Override PartName="/ppt/tags/tag328.xml" ContentType="application/vnd.openxmlformats-officedocument.presentationml.tags+xml"/>
  <Override PartName="/ppt/tags/tag329.xml" ContentType="application/vnd.openxmlformats-officedocument.presentationml.tags+xml"/>
  <Override PartName="/ppt/tags/tag330.xml" ContentType="application/vnd.openxmlformats-officedocument.presentationml.tags+xml"/>
  <Override PartName="/ppt/tags/tag331.xml" ContentType="application/vnd.openxmlformats-officedocument.presentationml.tags+xml"/>
  <Override PartName="/ppt/tags/tag332.xml" ContentType="application/vnd.openxmlformats-officedocument.presentationml.tags+xml"/>
  <Override PartName="/ppt/tags/tag333.xml" ContentType="application/vnd.openxmlformats-officedocument.presentationml.tags+xml"/>
  <Override PartName="/ppt/tags/tag334.xml" ContentType="application/vnd.openxmlformats-officedocument.presentationml.tags+xml"/>
  <Override PartName="/ppt/tags/tag335.xml" ContentType="application/vnd.openxmlformats-officedocument.presentationml.tags+xml"/>
  <Override PartName="/ppt/tags/tag336.xml" ContentType="application/vnd.openxmlformats-officedocument.presentationml.tags+xml"/>
  <Override PartName="/ppt/tags/tag337.xml" ContentType="application/vnd.openxmlformats-officedocument.presentationml.tags+xml"/>
  <Override PartName="/ppt/tags/tag338.xml" ContentType="application/vnd.openxmlformats-officedocument.presentationml.tags+xml"/>
  <Override PartName="/ppt/tags/tag339.xml" ContentType="application/vnd.openxmlformats-officedocument.presentationml.tags+xml"/>
  <Override PartName="/ppt/tags/tag340.xml" ContentType="application/vnd.openxmlformats-officedocument.presentationml.tags+xml"/>
  <Override PartName="/ppt/tags/tag341.xml" ContentType="application/vnd.openxmlformats-officedocument.presentationml.tags+xml"/>
  <Override PartName="/ppt/tags/tag342.xml" ContentType="application/vnd.openxmlformats-officedocument.presentationml.tags+xml"/>
  <Override PartName="/ppt/tags/tag343.xml" ContentType="application/vnd.openxmlformats-officedocument.presentationml.tags+xml"/>
  <Override PartName="/ppt/tags/tag344.xml" ContentType="application/vnd.openxmlformats-officedocument.presentationml.tags+xml"/>
  <Override PartName="/ppt/tags/tag345.xml" ContentType="application/vnd.openxmlformats-officedocument.presentationml.tags+xml"/>
  <Override PartName="/ppt/tags/tag346.xml" ContentType="application/vnd.openxmlformats-officedocument.presentationml.tags+xml"/>
  <Override PartName="/ppt/tags/tag347.xml" ContentType="application/vnd.openxmlformats-officedocument.presentationml.tags+xml"/>
  <Override PartName="/ppt/tags/tag348.xml" ContentType="application/vnd.openxmlformats-officedocument.presentationml.tags+xml"/>
  <Override PartName="/ppt/tags/tag349.xml" ContentType="application/vnd.openxmlformats-officedocument.presentationml.tags+xml"/>
  <Override PartName="/ppt/tags/tag350.xml" ContentType="application/vnd.openxmlformats-officedocument.presentationml.tags+xml"/>
  <Override PartName="/ppt/tags/tag351.xml" ContentType="application/vnd.openxmlformats-officedocument.presentationml.tags+xml"/>
  <Override PartName="/ppt/tags/tag352.xml" ContentType="application/vnd.openxmlformats-officedocument.presentationml.tags+xml"/>
  <Override PartName="/ppt/tags/tag353.xml" ContentType="application/vnd.openxmlformats-officedocument.presentationml.tags+xml"/>
  <Override PartName="/ppt/tags/tag354.xml" ContentType="application/vnd.openxmlformats-officedocument.presentationml.tags+xml"/>
  <Override PartName="/ppt/tags/tag355.xml" ContentType="application/vnd.openxmlformats-officedocument.presentationml.tags+xml"/>
  <Override PartName="/ppt/tags/tag356.xml" ContentType="application/vnd.openxmlformats-officedocument.presentationml.tags+xml"/>
  <Override PartName="/ppt/tags/tag357.xml" ContentType="application/vnd.openxmlformats-officedocument.presentationml.tags+xml"/>
  <Override PartName="/ppt/tags/tag358.xml" ContentType="application/vnd.openxmlformats-officedocument.presentationml.tags+xml"/>
  <Override PartName="/ppt/tags/tag359.xml" ContentType="application/vnd.openxmlformats-officedocument.presentationml.tags+xml"/>
  <Override PartName="/ppt/tags/tag360.xml" ContentType="application/vnd.openxmlformats-officedocument.presentationml.tags+xml"/>
  <Override PartName="/ppt/tags/tag361.xml" ContentType="application/vnd.openxmlformats-officedocument.presentationml.tags+xml"/>
  <Override PartName="/ppt/tags/tag362.xml" ContentType="application/vnd.openxmlformats-officedocument.presentationml.tags+xml"/>
  <Override PartName="/ppt/tags/tag363.xml" ContentType="application/vnd.openxmlformats-officedocument.presentationml.tags+xml"/>
  <Override PartName="/ppt/tags/tag364.xml" ContentType="application/vnd.openxmlformats-officedocument.presentationml.tags+xml"/>
  <Override PartName="/ppt/tags/tag365.xml" ContentType="application/vnd.openxmlformats-officedocument.presentationml.tags+xml"/>
  <Override PartName="/ppt/tags/tag366.xml" ContentType="application/vnd.openxmlformats-officedocument.presentationml.tags+xml"/>
  <Override PartName="/ppt/tags/tag367.xml" ContentType="application/vnd.openxmlformats-officedocument.presentationml.tags+xml"/>
  <Override PartName="/ppt/tags/tag368.xml" ContentType="application/vnd.openxmlformats-officedocument.presentationml.tags+xml"/>
  <Override PartName="/ppt/tags/tag369.xml" ContentType="application/vnd.openxmlformats-officedocument.presentationml.tags+xml"/>
  <Override PartName="/ppt/tags/tag370.xml" ContentType="application/vnd.openxmlformats-officedocument.presentationml.tags+xml"/>
  <Override PartName="/ppt/tags/tag371.xml" ContentType="application/vnd.openxmlformats-officedocument.presentationml.tags+xml"/>
  <Override PartName="/ppt/tags/tag372.xml" ContentType="application/vnd.openxmlformats-officedocument.presentationml.tags+xml"/>
  <Override PartName="/ppt/tags/tag373.xml" ContentType="application/vnd.openxmlformats-officedocument.presentationml.tags+xml"/>
  <Override PartName="/ppt/tags/tag374.xml" ContentType="application/vnd.openxmlformats-officedocument.presentationml.tags+xml"/>
  <Override PartName="/ppt/tags/tag375.xml" ContentType="application/vnd.openxmlformats-officedocument.presentationml.tags+xml"/>
  <Override PartName="/ppt/tags/tag376.xml" ContentType="application/vnd.openxmlformats-officedocument.presentationml.tags+xml"/>
  <Override PartName="/ppt/tags/tag377.xml" ContentType="application/vnd.openxmlformats-officedocument.presentationml.tags+xml"/>
  <Override PartName="/ppt/tags/tag378.xml" ContentType="application/vnd.openxmlformats-officedocument.presentationml.tags+xml"/>
  <Override PartName="/ppt/tags/tag379.xml" ContentType="application/vnd.openxmlformats-officedocument.presentationml.tags+xml"/>
  <Override PartName="/ppt/tags/tag380.xml" ContentType="application/vnd.openxmlformats-officedocument.presentationml.tags+xml"/>
  <Override PartName="/ppt/tags/tag381.xml" ContentType="application/vnd.openxmlformats-officedocument.presentationml.tags+xml"/>
  <Override PartName="/ppt/tags/tag382.xml" ContentType="application/vnd.openxmlformats-officedocument.presentationml.tags+xml"/>
  <Override PartName="/ppt/tags/tag383.xml" ContentType="application/vnd.openxmlformats-officedocument.presentationml.tags+xml"/>
  <Override PartName="/ppt/tags/tag384.xml" ContentType="application/vnd.openxmlformats-officedocument.presentationml.tags+xml"/>
  <Override PartName="/ppt/tags/tag385.xml" ContentType="application/vnd.openxmlformats-officedocument.presentationml.tags+xml"/>
  <Override PartName="/ppt/tags/tag386.xml" ContentType="application/vnd.openxmlformats-officedocument.presentationml.tags+xml"/>
  <Override PartName="/ppt/tags/tag387.xml" ContentType="application/vnd.openxmlformats-officedocument.presentationml.tags+xml"/>
  <Override PartName="/ppt/tags/tag388.xml" ContentType="application/vnd.openxmlformats-officedocument.presentationml.tags+xml"/>
  <Override PartName="/ppt/tags/tag389.xml" ContentType="application/vnd.openxmlformats-officedocument.presentationml.tags+xml"/>
  <Override PartName="/ppt/tags/tag390.xml" ContentType="application/vnd.openxmlformats-officedocument.presentationml.tags+xml"/>
  <Override PartName="/ppt/tags/tag391.xml" ContentType="application/vnd.openxmlformats-officedocument.presentationml.tags+xml"/>
  <Override PartName="/ppt/tags/tag392.xml" ContentType="application/vnd.openxmlformats-officedocument.presentationml.tags+xml"/>
  <Override PartName="/ppt/tags/tag393.xml" ContentType="application/vnd.openxmlformats-officedocument.presentationml.tags+xml"/>
  <Override PartName="/ppt/tags/tag394.xml" ContentType="application/vnd.openxmlformats-officedocument.presentationml.tags+xml"/>
  <Override PartName="/ppt/tags/tag395.xml" ContentType="application/vnd.openxmlformats-officedocument.presentationml.tags+xml"/>
  <Override PartName="/ppt/tags/tag396.xml" ContentType="application/vnd.openxmlformats-officedocument.presentationml.tags+xml"/>
  <Override PartName="/ppt/tags/tag397.xml" ContentType="application/vnd.openxmlformats-officedocument.presentationml.tags+xml"/>
  <Override PartName="/ppt/tags/tag398.xml" ContentType="application/vnd.openxmlformats-officedocument.presentationml.tags+xml"/>
  <Override PartName="/ppt/tags/tag399.xml" ContentType="application/vnd.openxmlformats-officedocument.presentationml.tags+xml"/>
  <Override PartName="/ppt/tags/tag400.xml" ContentType="application/vnd.openxmlformats-officedocument.presentationml.tags+xml"/>
  <Override PartName="/ppt/tags/tag401.xml" ContentType="application/vnd.openxmlformats-officedocument.presentationml.tags+xml"/>
  <Override PartName="/ppt/tags/tag402.xml" ContentType="application/vnd.openxmlformats-officedocument.presentationml.tags+xml"/>
  <Override PartName="/ppt/tags/tag403.xml" ContentType="application/vnd.openxmlformats-officedocument.presentationml.tags+xml"/>
  <Override PartName="/ppt/tags/tag404.xml" ContentType="application/vnd.openxmlformats-officedocument.presentationml.tags+xml"/>
  <Override PartName="/ppt/tags/tag405.xml" ContentType="application/vnd.openxmlformats-officedocument.presentationml.tags+xml"/>
  <Override PartName="/ppt/tags/tag406.xml" ContentType="application/vnd.openxmlformats-officedocument.presentationml.tags+xml"/>
  <Override PartName="/ppt/tags/tag407.xml" ContentType="application/vnd.openxmlformats-officedocument.presentationml.tags+xml"/>
  <Override PartName="/ppt/tags/tag408.xml" ContentType="application/vnd.openxmlformats-officedocument.presentationml.tags+xml"/>
  <Override PartName="/ppt/tags/tag409.xml" ContentType="application/vnd.openxmlformats-officedocument.presentationml.tags+xml"/>
  <Override PartName="/ppt/tags/tag410.xml" ContentType="application/vnd.openxmlformats-officedocument.presentationml.tags+xml"/>
  <Override PartName="/ppt/tags/tag411.xml" ContentType="application/vnd.openxmlformats-officedocument.presentationml.tags+xml"/>
  <Override PartName="/ppt/tags/tag412.xml" ContentType="application/vnd.openxmlformats-officedocument.presentationml.tags+xml"/>
  <Override PartName="/ppt/tags/tag413.xml" ContentType="application/vnd.openxmlformats-officedocument.presentationml.tags+xml"/>
  <Override PartName="/ppt/tags/tag414.xml" ContentType="application/vnd.openxmlformats-officedocument.presentationml.tags+xml"/>
  <Override PartName="/ppt/tags/tag415.xml" ContentType="application/vnd.openxmlformats-officedocument.presentationml.tags+xml"/>
  <Override PartName="/ppt/tags/tag416.xml" ContentType="application/vnd.openxmlformats-officedocument.presentationml.tags+xml"/>
  <Override PartName="/ppt/tags/tag417.xml" ContentType="application/vnd.openxmlformats-officedocument.presentationml.tags+xml"/>
  <Override PartName="/ppt/tags/tag418.xml" ContentType="application/vnd.openxmlformats-officedocument.presentationml.tags+xml"/>
  <Override PartName="/ppt/tags/tag419.xml" ContentType="application/vnd.openxmlformats-officedocument.presentationml.tags+xml"/>
  <Override PartName="/ppt/tags/tag420.xml" ContentType="application/vnd.openxmlformats-officedocument.presentationml.tags+xml"/>
  <Override PartName="/ppt/tags/tag421.xml" ContentType="application/vnd.openxmlformats-officedocument.presentationml.tags+xml"/>
  <Override PartName="/ppt/tags/tag422.xml" ContentType="application/vnd.openxmlformats-officedocument.presentationml.tags+xml"/>
  <Override PartName="/ppt/tags/tag423.xml" ContentType="application/vnd.openxmlformats-officedocument.presentationml.tags+xml"/>
  <Override PartName="/ppt/tags/tag424.xml" ContentType="application/vnd.openxmlformats-officedocument.presentationml.tags+xml"/>
  <Override PartName="/ppt/tags/tag425.xml" ContentType="application/vnd.openxmlformats-officedocument.presentationml.tags+xml"/>
  <Override PartName="/ppt/tags/tag426.xml" ContentType="application/vnd.openxmlformats-officedocument.presentationml.tags+xml"/>
  <Override PartName="/ppt/tags/tag427.xml" ContentType="application/vnd.openxmlformats-officedocument.presentationml.tags+xml"/>
  <Override PartName="/ppt/tags/tag428.xml" ContentType="application/vnd.openxmlformats-officedocument.presentationml.tags+xml"/>
  <Override PartName="/ppt/tags/tag429.xml" ContentType="application/vnd.openxmlformats-officedocument.presentationml.tags+xml"/>
  <Override PartName="/ppt/tags/tag430.xml" ContentType="application/vnd.openxmlformats-officedocument.presentationml.tags+xml"/>
  <Override PartName="/ppt/tags/tag431.xml" ContentType="application/vnd.openxmlformats-officedocument.presentationml.tags+xml"/>
  <Override PartName="/ppt/tags/tag432.xml" ContentType="application/vnd.openxmlformats-officedocument.presentationml.tags+xml"/>
  <Override PartName="/ppt/tags/tag433.xml" ContentType="application/vnd.openxmlformats-officedocument.presentationml.tags+xml"/>
  <Override PartName="/ppt/tags/tag434.xml" ContentType="application/vnd.openxmlformats-officedocument.presentationml.tags+xml"/>
  <Override PartName="/ppt/tags/tag435.xml" ContentType="application/vnd.openxmlformats-officedocument.presentationml.tags+xml"/>
  <Override PartName="/ppt/tags/tag436.xml" ContentType="application/vnd.openxmlformats-officedocument.presentationml.tags+xml"/>
  <Override PartName="/ppt/tags/tag437.xml" ContentType="application/vnd.openxmlformats-officedocument.presentationml.tags+xml"/>
  <Override PartName="/ppt/tags/tag438.xml" ContentType="application/vnd.openxmlformats-officedocument.presentationml.tags+xml"/>
  <Override PartName="/ppt/tags/tag439.xml" ContentType="application/vnd.openxmlformats-officedocument.presentationml.tags+xml"/>
  <Override PartName="/ppt/tags/tag440.xml" ContentType="application/vnd.openxmlformats-officedocument.presentationml.tags+xml"/>
  <Override PartName="/ppt/tags/tag441.xml" ContentType="application/vnd.openxmlformats-officedocument.presentationml.tags+xml"/>
  <Override PartName="/ppt/tags/tag442.xml" ContentType="application/vnd.openxmlformats-officedocument.presentationml.tags+xml"/>
  <Override PartName="/ppt/tags/tag443.xml" ContentType="application/vnd.openxmlformats-officedocument.presentationml.tags+xml"/>
  <Override PartName="/ppt/tags/tag444.xml" ContentType="application/vnd.openxmlformats-officedocument.presentationml.tags+xml"/>
  <Override PartName="/ppt/tags/tag445.xml" ContentType="application/vnd.openxmlformats-officedocument.presentationml.tags+xml"/>
  <Override PartName="/ppt/tags/tag446.xml" ContentType="application/vnd.openxmlformats-officedocument.presentationml.tags+xml"/>
  <Override PartName="/ppt/tags/tag447.xml" ContentType="application/vnd.openxmlformats-officedocument.presentationml.tags+xml"/>
  <Override PartName="/ppt/tags/tag448.xml" ContentType="application/vnd.openxmlformats-officedocument.presentationml.tags+xml"/>
  <Override PartName="/ppt/tags/tag449.xml" ContentType="application/vnd.openxmlformats-officedocument.presentationml.tags+xml"/>
  <Override PartName="/ppt/tags/tag450.xml" ContentType="application/vnd.openxmlformats-officedocument.presentationml.tags+xml"/>
  <Override PartName="/ppt/tags/tag451.xml" ContentType="application/vnd.openxmlformats-officedocument.presentationml.tags+xml"/>
  <Override PartName="/ppt/tags/tag452.xml" ContentType="application/vnd.openxmlformats-officedocument.presentationml.tags+xml"/>
  <Override PartName="/ppt/tags/tag453.xml" ContentType="application/vnd.openxmlformats-officedocument.presentationml.tags+xml"/>
  <Override PartName="/ppt/tags/tag454.xml" ContentType="application/vnd.openxmlformats-officedocument.presentationml.tags+xml"/>
  <Override PartName="/ppt/tags/tag455.xml" ContentType="application/vnd.openxmlformats-officedocument.presentationml.tags+xml"/>
  <Override PartName="/ppt/tags/tag456.xml" ContentType="application/vnd.openxmlformats-officedocument.presentationml.tags+xml"/>
  <Override PartName="/ppt/tags/tag457.xml" ContentType="application/vnd.openxmlformats-officedocument.presentationml.tags+xml"/>
  <Override PartName="/ppt/tags/tag458.xml" ContentType="application/vnd.openxmlformats-officedocument.presentationml.tags+xml"/>
  <Override PartName="/ppt/tags/tag459.xml" ContentType="application/vnd.openxmlformats-officedocument.presentationml.tags+xml"/>
  <Override PartName="/ppt/tags/tag460.xml" ContentType="application/vnd.openxmlformats-officedocument.presentationml.tags+xml"/>
  <Override PartName="/ppt/tags/tag461.xml" ContentType="application/vnd.openxmlformats-officedocument.presentationml.tags+xml"/>
  <Override PartName="/ppt/tags/tag462.xml" ContentType="application/vnd.openxmlformats-officedocument.presentationml.tags+xml"/>
  <Override PartName="/ppt/tags/tag463.xml" ContentType="application/vnd.openxmlformats-officedocument.presentationml.tags+xml"/>
  <Override PartName="/ppt/tags/tag464.xml" ContentType="application/vnd.openxmlformats-officedocument.presentationml.tags+xml"/>
  <Override PartName="/ppt/tags/tag465.xml" ContentType="application/vnd.openxmlformats-officedocument.presentationml.tags+xml"/>
  <Override PartName="/ppt/tags/tag466.xml" ContentType="application/vnd.openxmlformats-officedocument.presentationml.tags+xml"/>
  <Override PartName="/ppt/tags/tag467.xml" ContentType="application/vnd.openxmlformats-officedocument.presentationml.tags+xml"/>
  <Override PartName="/ppt/tags/tag468.xml" ContentType="application/vnd.openxmlformats-officedocument.presentationml.tags+xml"/>
  <Override PartName="/ppt/tags/tag469.xml" ContentType="application/vnd.openxmlformats-officedocument.presentationml.tags+xml"/>
  <Override PartName="/ppt/tags/tag470.xml" ContentType="application/vnd.openxmlformats-officedocument.presentationml.tags+xml"/>
  <Override PartName="/ppt/tags/tag471.xml" ContentType="application/vnd.openxmlformats-officedocument.presentationml.tags+xml"/>
  <Override PartName="/ppt/tags/tag472.xml" ContentType="application/vnd.openxmlformats-officedocument.presentationml.tags+xml"/>
  <Override PartName="/ppt/tags/tag473.xml" ContentType="application/vnd.openxmlformats-officedocument.presentationml.tags+xml"/>
  <Override PartName="/ppt/tags/tag474.xml" ContentType="application/vnd.openxmlformats-officedocument.presentationml.tags+xml"/>
  <Override PartName="/ppt/tags/tag475.xml" ContentType="application/vnd.openxmlformats-officedocument.presentationml.tags+xml"/>
  <Override PartName="/ppt/tags/tag476.xml" ContentType="application/vnd.openxmlformats-officedocument.presentationml.tags+xml"/>
  <Override PartName="/ppt/tags/tag477.xml" ContentType="application/vnd.openxmlformats-officedocument.presentationml.tags+xml"/>
  <Override PartName="/ppt/tags/tag478.xml" ContentType="application/vnd.openxmlformats-officedocument.presentationml.tags+xml"/>
  <Override PartName="/ppt/tags/tag479.xml" ContentType="application/vnd.openxmlformats-officedocument.presentationml.tags+xml"/>
  <Override PartName="/ppt/tags/tag480.xml" ContentType="application/vnd.openxmlformats-officedocument.presentationml.tags+xml"/>
  <Override PartName="/ppt/tags/tag481.xml" ContentType="application/vnd.openxmlformats-officedocument.presentationml.tags+xml"/>
  <Override PartName="/ppt/tags/tag482.xml" ContentType="application/vnd.openxmlformats-officedocument.presentationml.tags+xml"/>
  <Override PartName="/ppt/tags/tag483.xml" ContentType="application/vnd.openxmlformats-officedocument.presentationml.tags+xml"/>
  <Override PartName="/ppt/tags/tag484.xml" ContentType="application/vnd.openxmlformats-officedocument.presentationml.tags+xml"/>
  <Override PartName="/ppt/tags/tag485.xml" ContentType="application/vnd.openxmlformats-officedocument.presentationml.tags+xml"/>
  <Override PartName="/ppt/tags/tag486.xml" ContentType="application/vnd.openxmlformats-officedocument.presentationml.tags+xml"/>
  <Override PartName="/ppt/tags/tag487.xml" ContentType="application/vnd.openxmlformats-officedocument.presentationml.tags+xml"/>
  <Override PartName="/ppt/tags/tag488.xml" ContentType="application/vnd.openxmlformats-officedocument.presentationml.tags+xml"/>
  <Override PartName="/ppt/tags/tag489.xml" ContentType="application/vnd.openxmlformats-officedocument.presentationml.tags+xml"/>
  <Override PartName="/ppt/tags/tag490.xml" ContentType="application/vnd.openxmlformats-officedocument.presentationml.tags+xml"/>
  <Override PartName="/ppt/tags/tag491.xml" ContentType="application/vnd.openxmlformats-officedocument.presentationml.tags+xml"/>
  <Override PartName="/ppt/tags/tag492.xml" ContentType="application/vnd.openxmlformats-officedocument.presentationml.tags+xml"/>
  <Override PartName="/ppt/tags/tag493.xml" ContentType="application/vnd.openxmlformats-officedocument.presentationml.tags+xml"/>
  <Override PartName="/ppt/tags/tag494.xml" ContentType="application/vnd.openxmlformats-officedocument.presentationml.tags+xml"/>
  <Override PartName="/ppt/tags/tag495.xml" ContentType="application/vnd.openxmlformats-officedocument.presentationml.tags+xml"/>
  <Override PartName="/ppt/tags/tag496.xml" ContentType="application/vnd.openxmlformats-officedocument.presentationml.tags+xml"/>
  <Override PartName="/ppt/tags/tag497.xml" ContentType="application/vnd.openxmlformats-officedocument.presentationml.tags+xml"/>
  <Override PartName="/ppt/tags/tag498.xml" ContentType="application/vnd.openxmlformats-officedocument.presentationml.tags+xml"/>
  <Override PartName="/ppt/tags/tag499.xml" ContentType="application/vnd.openxmlformats-officedocument.presentationml.tags+xml"/>
  <Override PartName="/ppt/tags/tag500.xml" ContentType="application/vnd.openxmlformats-officedocument.presentationml.tags+xml"/>
  <Override PartName="/ppt/tags/tag501.xml" ContentType="application/vnd.openxmlformats-officedocument.presentationml.tags+xml"/>
  <Override PartName="/ppt/tags/tag502.xml" ContentType="application/vnd.openxmlformats-officedocument.presentationml.tags+xml"/>
  <Override PartName="/ppt/tags/tag503.xml" ContentType="application/vnd.openxmlformats-officedocument.presentationml.tags+xml"/>
  <Override PartName="/ppt/tags/tag504.xml" ContentType="application/vnd.openxmlformats-officedocument.presentationml.tags+xml"/>
  <Override PartName="/ppt/tags/tag505.xml" ContentType="application/vnd.openxmlformats-officedocument.presentationml.tags+xml"/>
  <Override PartName="/ppt/tags/tag506.xml" ContentType="application/vnd.openxmlformats-officedocument.presentationml.tags+xml"/>
  <Override PartName="/ppt/tags/tag507.xml" ContentType="application/vnd.openxmlformats-officedocument.presentationml.tags+xml"/>
  <Override PartName="/ppt/tags/tag508.xml" ContentType="application/vnd.openxmlformats-officedocument.presentationml.tags+xml"/>
  <Override PartName="/ppt/tags/tag509.xml" ContentType="application/vnd.openxmlformats-officedocument.presentationml.tags+xml"/>
  <Override PartName="/ppt/tags/tag510.xml" ContentType="application/vnd.openxmlformats-officedocument.presentationml.tags+xml"/>
  <Override PartName="/ppt/tags/tag511.xml" ContentType="application/vnd.openxmlformats-officedocument.presentationml.tags+xml"/>
  <Override PartName="/ppt/tags/tag512.xml" ContentType="application/vnd.openxmlformats-officedocument.presentationml.tags+xml"/>
  <Override PartName="/ppt/tags/tag513.xml" ContentType="application/vnd.openxmlformats-officedocument.presentationml.tags+xml"/>
  <Override PartName="/ppt/tags/tag514.xml" ContentType="application/vnd.openxmlformats-officedocument.presentationml.tags+xml"/>
  <Override PartName="/ppt/tags/tag515.xml" ContentType="application/vnd.openxmlformats-officedocument.presentationml.tags+xml"/>
  <Override PartName="/ppt/tags/tag516.xml" ContentType="application/vnd.openxmlformats-officedocument.presentationml.tags+xml"/>
  <Override PartName="/ppt/tags/tag517.xml" ContentType="application/vnd.openxmlformats-officedocument.presentationml.tags+xml"/>
  <Override PartName="/ppt/tags/tag518.xml" ContentType="application/vnd.openxmlformats-officedocument.presentationml.tags+xml"/>
  <Override PartName="/ppt/tags/tag519.xml" ContentType="application/vnd.openxmlformats-officedocument.presentationml.tags+xml"/>
  <Override PartName="/ppt/tags/tag520.xml" ContentType="application/vnd.openxmlformats-officedocument.presentationml.tags+xml"/>
  <Override PartName="/ppt/tags/tag521.xml" ContentType="application/vnd.openxmlformats-officedocument.presentationml.tags+xml"/>
  <Override PartName="/ppt/tags/tag522.xml" ContentType="application/vnd.openxmlformats-officedocument.presentationml.tags+xml"/>
  <Override PartName="/ppt/tags/tag523.xml" ContentType="application/vnd.openxmlformats-officedocument.presentationml.tags+xml"/>
  <Override PartName="/ppt/tags/tag524.xml" ContentType="application/vnd.openxmlformats-officedocument.presentationml.tags+xml"/>
  <Override PartName="/ppt/tags/tag525.xml" ContentType="application/vnd.openxmlformats-officedocument.presentationml.tags+xml"/>
  <Override PartName="/ppt/tags/tag526.xml" ContentType="application/vnd.openxmlformats-officedocument.presentationml.tags+xml"/>
  <Override PartName="/ppt/tags/tag527.xml" ContentType="application/vnd.openxmlformats-officedocument.presentationml.tags+xml"/>
  <Override PartName="/ppt/tags/tag528.xml" ContentType="application/vnd.openxmlformats-officedocument.presentationml.tags+xml"/>
  <Override PartName="/ppt/tags/tag529.xml" ContentType="application/vnd.openxmlformats-officedocument.presentationml.tags+xml"/>
  <Override PartName="/ppt/tags/tag530.xml" ContentType="application/vnd.openxmlformats-officedocument.presentationml.tags+xml"/>
  <Override PartName="/ppt/tags/tag531.xml" ContentType="application/vnd.openxmlformats-officedocument.presentationml.tags+xml"/>
  <Override PartName="/ppt/tags/tag532.xml" ContentType="application/vnd.openxmlformats-officedocument.presentationml.tags+xml"/>
  <Override PartName="/ppt/tags/tag533.xml" ContentType="application/vnd.openxmlformats-officedocument.presentationml.tags+xml"/>
  <Override PartName="/ppt/tags/tag534.xml" ContentType="application/vnd.openxmlformats-officedocument.presentationml.tags+xml"/>
  <Override PartName="/ppt/tags/tag535.xml" ContentType="application/vnd.openxmlformats-officedocument.presentationml.tags+xml"/>
  <Override PartName="/ppt/tags/tag536.xml" ContentType="application/vnd.openxmlformats-officedocument.presentationml.tags+xml"/>
  <Override PartName="/ppt/tags/tag537.xml" ContentType="application/vnd.openxmlformats-officedocument.presentationml.tags+xml"/>
  <Override PartName="/ppt/tags/tag538.xml" ContentType="application/vnd.openxmlformats-officedocument.presentationml.tags+xml"/>
  <Override PartName="/ppt/tags/tag539.xml" ContentType="application/vnd.openxmlformats-officedocument.presentationml.tags+xml"/>
  <Override PartName="/ppt/tags/tag540.xml" ContentType="application/vnd.openxmlformats-officedocument.presentationml.tags+xml"/>
  <Override PartName="/ppt/tags/tag541.xml" ContentType="application/vnd.openxmlformats-officedocument.presentationml.tags+xml"/>
  <Override PartName="/ppt/tags/tag542.xml" ContentType="application/vnd.openxmlformats-officedocument.presentationml.tags+xml"/>
  <Override PartName="/ppt/tags/tag543.xml" ContentType="application/vnd.openxmlformats-officedocument.presentationml.tags+xml"/>
  <Override PartName="/ppt/tags/tag544.xml" ContentType="application/vnd.openxmlformats-officedocument.presentationml.tags+xml"/>
  <Override PartName="/ppt/tags/tag545.xml" ContentType="application/vnd.openxmlformats-officedocument.presentationml.tags+xml"/>
  <Override PartName="/ppt/tags/tag546.xml" ContentType="application/vnd.openxmlformats-officedocument.presentationml.tags+xml"/>
  <Override PartName="/ppt/tags/tag547.xml" ContentType="application/vnd.openxmlformats-officedocument.presentationml.tags+xml"/>
  <Override PartName="/ppt/tags/tag548.xml" ContentType="application/vnd.openxmlformats-officedocument.presentationml.tags+xml"/>
  <Override PartName="/ppt/tags/tag549.xml" ContentType="application/vnd.openxmlformats-officedocument.presentationml.tags+xml"/>
  <Override PartName="/ppt/tags/tag550.xml" ContentType="application/vnd.openxmlformats-officedocument.presentationml.tags+xml"/>
  <Override PartName="/ppt/tags/tag551.xml" ContentType="application/vnd.openxmlformats-officedocument.presentationml.tags+xml"/>
  <Override PartName="/ppt/tags/tag552.xml" ContentType="application/vnd.openxmlformats-officedocument.presentationml.tags+xml"/>
  <Override PartName="/ppt/tags/tag553.xml" ContentType="application/vnd.openxmlformats-officedocument.presentationml.tags+xml"/>
  <Override PartName="/ppt/tags/tag554.xml" ContentType="application/vnd.openxmlformats-officedocument.presentationml.tags+xml"/>
  <Override PartName="/ppt/tags/tag555.xml" ContentType="application/vnd.openxmlformats-officedocument.presentationml.tags+xml"/>
  <Override PartName="/ppt/tags/tag556.xml" ContentType="application/vnd.openxmlformats-officedocument.presentationml.tags+xml"/>
  <Override PartName="/ppt/tags/tag557.xml" ContentType="application/vnd.openxmlformats-officedocument.presentationml.tags+xml"/>
  <Override PartName="/ppt/tags/tag558.xml" ContentType="application/vnd.openxmlformats-officedocument.presentationml.tags+xml"/>
  <Override PartName="/ppt/tags/tag559.xml" ContentType="application/vnd.openxmlformats-officedocument.presentationml.tags+xml"/>
  <Override PartName="/ppt/tags/tag560.xml" ContentType="application/vnd.openxmlformats-officedocument.presentationml.tags+xml"/>
  <Override PartName="/ppt/tags/tag561.xml" ContentType="application/vnd.openxmlformats-officedocument.presentationml.tags+xml"/>
  <Override PartName="/ppt/tags/tag562.xml" ContentType="application/vnd.openxmlformats-officedocument.presentationml.tags+xml"/>
  <Override PartName="/ppt/tags/tag563.xml" ContentType="application/vnd.openxmlformats-officedocument.presentationml.tags+xml"/>
  <Override PartName="/ppt/tags/tag564.xml" ContentType="application/vnd.openxmlformats-officedocument.presentationml.tags+xml"/>
  <Override PartName="/ppt/tags/tag565.xml" ContentType="application/vnd.openxmlformats-officedocument.presentationml.tags+xml"/>
  <Override PartName="/ppt/tags/tag566.xml" ContentType="application/vnd.openxmlformats-officedocument.presentationml.tags+xml"/>
  <Override PartName="/ppt/tags/tag567.xml" ContentType="application/vnd.openxmlformats-officedocument.presentationml.tags+xml"/>
  <Override PartName="/ppt/tags/tag568.xml" ContentType="application/vnd.openxmlformats-officedocument.presentationml.tags+xml"/>
  <Override PartName="/ppt/tags/tag569.xml" ContentType="application/vnd.openxmlformats-officedocument.presentationml.tags+xml"/>
  <Override PartName="/ppt/tags/tag570.xml" ContentType="application/vnd.openxmlformats-officedocument.presentationml.tags+xml"/>
  <Override PartName="/ppt/tags/tag571.xml" ContentType="application/vnd.openxmlformats-officedocument.presentationml.tags+xml"/>
  <Override PartName="/ppt/tags/tag572.xml" ContentType="application/vnd.openxmlformats-officedocument.presentationml.tags+xml"/>
  <Override PartName="/ppt/tags/tag573.xml" ContentType="application/vnd.openxmlformats-officedocument.presentationml.tags+xml"/>
  <Override PartName="/ppt/tags/tag574.xml" ContentType="application/vnd.openxmlformats-officedocument.presentationml.tags+xml"/>
  <Override PartName="/ppt/tags/tag575.xml" ContentType="application/vnd.openxmlformats-officedocument.presentationml.tags+xml"/>
  <Override PartName="/ppt/tags/tag576.xml" ContentType="application/vnd.openxmlformats-officedocument.presentationml.tags+xml"/>
  <Override PartName="/ppt/tags/tag577.xml" ContentType="application/vnd.openxmlformats-officedocument.presentationml.tags+xml"/>
  <Override PartName="/ppt/tags/tag578.xml" ContentType="application/vnd.openxmlformats-officedocument.presentationml.tags+xml"/>
  <Override PartName="/ppt/tags/tag579.xml" ContentType="application/vnd.openxmlformats-officedocument.presentationml.tags+xml"/>
  <Override PartName="/ppt/tags/tag580.xml" ContentType="application/vnd.openxmlformats-officedocument.presentationml.tags+xml"/>
  <Override PartName="/ppt/tags/tag581.xml" ContentType="application/vnd.openxmlformats-officedocument.presentationml.tags+xml"/>
  <Override PartName="/ppt/tags/tag582.xml" ContentType="application/vnd.openxmlformats-officedocument.presentationml.tags+xml"/>
  <Override PartName="/ppt/tags/tag583.xml" ContentType="application/vnd.openxmlformats-officedocument.presentationml.tags+xml"/>
  <Override PartName="/ppt/tags/tag584.xml" ContentType="application/vnd.openxmlformats-officedocument.presentationml.tags+xml"/>
  <Override PartName="/ppt/tags/tag585.xml" ContentType="application/vnd.openxmlformats-officedocument.presentationml.tags+xml"/>
  <Override PartName="/ppt/tags/tag586.xml" ContentType="application/vnd.openxmlformats-officedocument.presentationml.tags+xml"/>
  <Override PartName="/ppt/tags/tag587.xml" ContentType="application/vnd.openxmlformats-officedocument.presentationml.tags+xml"/>
  <Override PartName="/ppt/tags/tag588.xml" ContentType="application/vnd.openxmlformats-officedocument.presentationml.tags+xml"/>
  <Override PartName="/ppt/tags/tag589.xml" ContentType="application/vnd.openxmlformats-officedocument.presentationml.tags+xml"/>
  <Override PartName="/ppt/tags/tag590.xml" ContentType="application/vnd.openxmlformats-officedocument.presentationml.tags+xml"/>
  <Override PartName="/ppt/tags/tag591.xml" ContentType="application/vnd.openxmlformats-officedocument.presentationml.tags+xml"/>
  <Override PartName="/ppt/tags/tag592.xml" ContentType="application/vnd.openxmlformats-officedocument.presentationml.tags+xml"/>
  <Override PartName="/ppt/tags/tag593.xml" ContentType="application/vnd.openxmlformats-officedocument.presentationml.tags+xml"/>
  <Override PartName="/ppt/tags/tag594.xml" ContentType="application/vnd.openxmlformats-officedocument.presentationml.tags+xml"/>
  <Override PartName="/ppt/tags/tag595.xml" ContentType="application/vnd.openxmlformats-officedocument.presentationml.tags+xml"/>
  <Override PartName="/ppt/tags/tag596.xml" ContentType="application/vnd.openxmlformats-officedocument.presentationml.tags+xml"/>
  <Override PartName="/ppt/tags/tag597.xml" ContentType="application/vnd.openxmlformats-officedocument.presentationml.tags+xml"/>
  <Override PartName="/ppt/tags/tag598.xml" ContentType="application/vnd.openxmlformats-officedocument.presentationml.tags+xml"/>
  <Override PartName="/ppt/tags/tag599.xml" ContentType="application/vnd.openxmlformats-officedocument.presentationml.tags+xml"/>
  <Override PartName="/ppt/tags/tag600.xml" ContentType="application/vnd.openxmlformats-officedocument.presentationml.tags+xml"/>
  <Override PartName="/ppt/tags/tag601.xml" ContentType="application/vnd.openxmlformats-officedocument.presentationml.tags+xml"/>
  <Override PartName="/ppt/tags/tag602.xml" ContentType="application/vnd.openxmlformats-officedocument.presentationml.tags+xml"/>
  <Override PartName="/ppt/tags/tag603.xml" ContentType="application/vnd.openxmlformats-officedocument.presentationml.tags+xml"/>
  <Override PartName="/ppt/tags/tag604.xml" ContentType="application/vnd.openxmlformats-officedocument.presentationml.tags+xml"/>
  <Override PartName="/ppt/tags/tag605.xml" ContentType="application/vnd.openxmlformats-officedocument.presentationml.tags+xml"/>
  <Override PartName="/ppt/tags/tag606.xml" ContentType="application/vnd.openxmlformats-officedocument.presentationml.tags+xml"/>
  <Override PartName="/ppt/tags/tag607.xml" ContentType="application/vnd.openxmlformats-officedocument.presentationml.tags+xml"/>
  <Override PartName="/ppt/tags/tag608.xml" ContentType="application/vnd.openxmlformats-officedocument.presentationml.tags+xml"/>
  <Override PartName="/ppt/tags/tag609.xml" ContentType="application/vnd.openxmlformats-officedocument.presentationml.tags+xml"/>
  <Override PartName="/ppt/tags/tag610.xml" ContentType="application/vnd.openxmlformats-officedocument.presentationml.tags+xml"/>
  <Override PartName="/ppt/tags/tag611.xml" ContentType="application/vnd.openxmlformats-officedocument.presentationml.tags+xml"/>
  <Override PartName="/ppt/tags/tag612.xml" ContentType="application/vnd.openxmlformats-officedocument.presentationml.tags+xml"/>
  <Override PartName="/ppt/tags/tag613.xml" ContentType="application/vnd.openxmlformats-officedocument.presentationml.tags+xml"/>
  <Override PartName="/ppt/tags/tag614.xml" ContentType="application/vnd.openxmlformats-officedocument.presentationml.tags+xml"/>
  <Override PartName="/ppt/tags/tag615.xml" ContentType="application/vnd.openxmlformats-officedocument.presentationml.tags+xml"/>
  <Override PartName="/ppt/tags/tag616.xml" ContentType="application/vnd.openxmlformats-officedocument.presentationml.tags+xml"/>
  <Override PartName="/ppt/tags/tag617.xml" ContentType="application/vnd.openxmlformats-officedocument.presentationml.tags+xml"/>
  <Override PartName="/ppt/tags/tag618.xml" ContentType="application/vnd.openxmlformats-officedocument.presentationml.tags+xml"/>
  <Override PartName="/ppt/tags/tag619.xml" ContentType="application/vnd.openxmlformats-officedocument.presentationml.tags+xml"/>
  <Override PartName="/ppt/tags/tag620.xml" ContentType="application/vnd.openxmlformats-officedocument.presentationml.tags+xml"/>
  <Override PartName="/ppt/tags/tag621.xml" ContentType="application/vnd.openxmlformats-officedocument.presentationml.tags+xml"/>
  <Override PartName="/ppt/tags/tag622.xml" ContentType="application/vnd.openxmlformats-officedocument.presentationml.tags+xml"/>
  <Override PartName="/ppt/tags/tag623.xml" ContentType="application/vnd.openxmlformats-officedocument.presentationml.tags+xml"/>
  <Override PartName="/ppt/tags/tag624.xml" ContentType="application/vnd.openxmlformats-officedocument.presentationml.tags+xml"/>
  <Override PartName="/ppt/tags/tag625.xml" ContentType="application/vnd.openxmlformats-officedocument.presentationml.tags+xml"/>
  <Override PartName="/ppt/tags/tag626.xml" ContentType="application/vnd.openxmlformats-officedocument.presentationml.tags+xml"/>
  <Override PartName="/ppt/tags/tag627.xml" ContentType="application/vnd.openxmlformats-officedocument.presentationml.tags+xml"/>
  <Override PartName="/ppt/tags/tag628.xml" ContentType="application/vnd.openxmlformats-officedocument.presentationml.tags+xml"/>
  <Override PartName="/ppt/tags/tag629.xml" ContentType="application/vnd.openxmlformats-officedocument.presentationml.tags+xml"/>
  <Override PartName="/ppt/tags/tag630.xml" ContentType="application/vnd.openxmlformats-officedocument.presentationml.tags+xml"/>
  <Override PartName="/ppt/tags/tag631.xml" ContentType="application/vnd.openxmlformats-officedocument.presentationml.tags+xml"/>
  <Override PartName="/ppt/tags/tag632.xml" ContentType="application/vnd.openxmlformats-officedocument.presentationml.tags+xml"/>
  <Override PartName="/ppt/tags/tag633.xml" ContentType="application/vnd.openxmlformats-officedocument.presentationml.tags+xml"/>
  <Override PartName="/ppt/tags/tag634.xml" ContentType="application/vnd.openxmlformats-officedocument.presentationml.tags+xml"/>
  <Override PartName="/ppt/tags/tag635.xml" ContentType="application/vnd.openxmlformats-officedocument.presentationml.tags+xml"/>
  <Override PartName="/ppt/tags/tag636.xml" ContentType="application/vnd.openxmlformats-officedocument.presentationml.tags+xml"/>
  <Override PartName="/ppt/tags/tag637.xml" ContentType="application/vnd.openxmlformats-officedocument.presentationml.tags+xml"/>
  <Override PartName="/ppt/tags/tag638.xml" ContentType="application/vnd.openxmlformats-officedocument.presentationml.tags+xml"/>
  <Override PartName="/ppt/tags/tag639.xml" ContentType="application/vnd.openxmlformats-officedocument.presentationml.tags+xml"/>
  <Override PartName="/ppt/tags/tag640.xml" ContentType="application/vnd.openxmlformats-officedocument.presentationml.tags+xml"/>
  <Override PartName="/ppt/tags/tag641.xml" ContentType="application/vnd.openxmlformats-officedocument.presentationml.tags+xml"/>
  <Override PartName="/ppt/tags/tag642.xml" ContentType="application/vnd.openxmlformats-officedocument.presentationml.tags+xml"/>
  <Override PartName="/ppt/tags/tag643.xml" ContentType="application/vnd.openxmlformats-officedocument.presentationml.tags+xml"/>
  <Override PartName="/ppt/tags/tag644.xml" ContentType="application/vnd.openxmlformats-officedocument.presentationml.tags+xml"/>
  <Override PartName="/ppt/tags/tag645.xml" ContentType="application/vnd.openxmlformats-officedocument.presentationml.tags+xml"/>
  <Override PartName="/ppt/tags/tag646.xml" ContentType="application/vnd.openxmlformats-officedocument.presentationml.tags+xml"/>
  <Override PartName="/ppt/tags/tag647.xml" ContentType="application/vnd.openxmlformats-officedocument.presentationml.tags+xml"/>
  <Override PartName="/ppt/tags/tag648.xml" ContentType="application/vnd.openxmlformats-officedocument.presentationml.tags+xml"/>
  <Override PartName="/ppt/tags/tag649.xml" ContentType="application/vnd.openxmlformats-officedocument.presentationml.tags+xml"/>
  <Override PartName="/ppt/tags/tag650.xml" ContentType="application/vnd.openxmlformats-officedocument.presentationml.tags+xml"/>
  <Override PartName="/ppt/tags/tag651.xml" ContentType="application/vnd.openxmlformats-officedocument.presentationml.tags+xml"/>
  <Override PartName="/ppt/tags/tag652.xml" ContentType="application/vnd.openxmlformats-officedocument.presentationml.tags+xml"/>
  <Override PartName="/ppt/tags/tag653.xml" ContentType="application/vnd.openxmlformats-officedocument.presentationml.tags+xml"/>
  <Override PartName="/ppt/tags/tag654.xml" ContentType="application/vnd.openxmlformats-officedocument.presentationml.tags+xml"/>
  <Override PartName="/ppt/tags/tag655.xml" ContentType="application/vnd.openxmlformats-officedocument.presentationml.tags+xml"/>
  <Override PartName="/ppt/tags/tag656.xml" ContentType="application/vnd.openxmlformats-officedocument.presentationml.tags+xml"/>
  <Override PartName="/ppt/tags/tag657.xml" ContentType="application/vnd.openxmlformats-officedocument.presentationml.tags+xml"/>
  <Override PartName="/ppt/tags/tag658.xml" ContentType="application/vnd.openxmlformats-officedocument.presentationml.tags+xml"/>
  <Override PartName="/ppt/tags/tag659.xml" ContentType="application/vnd.openxmlformats-officedocument.presentationml.tags+xml"/>
  <Override PartName="/ppt/tags/tag660.xml" ContentType="application/vnd.openxmlformats-officedocument.presentationml.tags+xml"/>
  <Override PartName="/ppt/tags/tag661.xml" ContentType="application/vnd.openxmlformats-officedocument.presentationml.tags+xml"/>
  <Override PartName="/ppt/tags/tag662.xml" ContentType="application/vnd.openxmlformats-officedocument.presentationml.tags+xml"/>
  <Override PartName="/ppt/tags/tag663.xml" ContentType="application/vnd.openxmlformats-officedocument.presentationml.tags+xml"/>
  <Override PartName="/ppt/tags/tag664.xml" ContentType="application/vnd.openxmlformats-officedocument.presentationml.tags+xml"/>
  <Override PartName="/ppt/tags/tag665.xml" ContentType="application/vnd.openxmlformats-officedocument.presentationml.tags+xml"/>
  <Override PartName="/ppt/tags/tag666.xml" ContentType="application/vnd.openxmlformats-officedocument.presentationml.tags+xml"/>
  <Override PartName="/ppt/tags/tag667.xml" ContentType="application/vnd.openxmlformats-officedocument.presentationml.tags+xml"/>
  <Override PartName="/ppt/tags/tag668.xml" ContentType="application/vnd.openxmlformats-officedocument.presentationml.tags+xml"/>
  <Override PartName="/ppt/tags/tag669.xml" ContentType="application/vnd.openxmlformats-officedocument.presentationml.tags+xml"/>
  <Override PartName="/ppt/tags/tag670.xml" ContentType="application/vnd.openxmlformats-officedocument.presentationml.tags+xml"/>
  <Override PartName="/ppt/tags/tag671.xml" ContentType="application/vnd.openxmlformats-officedocument.presentationml.tags+xml"/>
  <Override PartName="/ppt/tags/tag672.xml" ContentType="application/vnd.openxmlformats-officedocument.presentationml.tags+xml"/>
  <Override PartName="/ppt/tags/tag673.xml" ContentType="application/vnd.openxmlformats-officedocument.presentationml.tags+xml"/>
  <Override PartName="/ppt/tags/tag674.xml" ContentType="application/vnd.openxmlformats-officedocument.presentationml.tags+xml"/>
  <Override PartName="/ppt/tags/tag675.xml" ContentType="application/vnd.openxmlformats-officedocument.presentationml.tags+xml"/>
  <Override PartName="/ppt/tags/tag676.xml" ContentType="application/vnd.openxmlformats-officedocument.presentationml.tags+xml"/>
  <Override PartName="/ppt/tags/tag677.xml" ContentType="application/vnd.openxmlformats-officedocument.presentationml.tags+xml"/>
  <Override PartName="/ppt/tags/tag678.xml" ContentType="application/vnd.openxmlformats-officedocument.presentationml.tags+xml"/>
  <Override PartName="/ppt/tags/tag679.xml" ContentType="application/vnd.openxmlformats-officedocument.presentationml.tags+xml"/>
  <Override PartName="/ppt/tags/tag680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84" r:id="rId1"/>
    <p:sldMasterId id="2147483804" r:id="rId2"/>
  </p:sldMasterIdLst>
  <p:notesMasterIdLst>
    <p:notesMasterId r:id="rId71"/>
  </p:notesMasterIdLst>
  <p:sldIdLst>
    <p:sldId id="2134805884" r:id="rId3"/>
    <p:sldId id="2134808272" r:id="rId4"/>
    <p:sldId id="2134808393" r:id="rId5"/>
    <p:sldId id="2134805583" r:id="rId6"/>
    <p:sldId id="2134808443" r:id="rId7"/>
    <p:sldId id="2134805475" r:id="rId8"/>
    <p:sldId id="2134808573" r:id="rId9"/>
    <p:sldId id="2134808321" r:id="rId10"/>
    <p:sldId id="2134808384" r:id="rId11"/>
    <p:sldId id="2134808322" r:id="rId12"/>
    <p:sldId id="2134808888" r:id="rId13"/>
    <p:sldId id="2134808837" r:id="rId14"/>
    <p:sldId id="2134808838" r:id="rId15"/>
    <p:sldId id="2134808127" r:id="rId16"/>
    <p:sldId id="2134808860" r:id="rId17"/>
    <p:sldId id="2134808861" r:id="rId18"/>
    <p:sldId id="2134808882" r:id="rId19"/>
    <p:sldId id="2134807641" r:id="rId20"/>
    <p:sldId id="2134808543" r:id="rId21"/>
    <p:sldId id="2134808542" r:id="rId22"/>
    <p:sldId id="2134808142" r:id="rId23"/>
    <p:sldId id="2134808129" r:id="rId24"/>
    <p:sldId id="2134808385" r:id="rId25"/>
    <p:sldId id="2134808597" r:id="rId26"/>
    <p:sldId id="2134808598" r:id="rId27"/>
    <p:sldId id="2134808629" r:id="rId28"/>
    <p:sldId id="2134808535" r:id="rId29"/>
    <p:sldId id="2134808850" r:id="rId30"/>
    <p:sldId id="2134808918" r:id="rId31"/>
    <p:sldId id="2134808919" r:id="rId32"/>
    <p:sldId id="2134808920" r:id="rId33"/>
    <p:sldId id="2134808923" r:id="rId34"/>
    <p:sldId id="2134808925" r:id="rId35"/>
    <p:sldId id="2134808922" r:id="rId36"/>
    <p:sldId id="2134808924" r:id="rId37"/>
    <p:sldId id="2134808901" r:id="rId38"/>
    <p:sldId id="2134808627" r:id="rId39"/>
    <p:sldId id="2134808883" r:id="rId40"/>
    <p:sldId id="2134806216" r:id="rId41"/>
    <p:sldId id="2134808862" r:id="rId42"/>
    <p:sldId id="2134808615" r:id="rId43"/>
    <p:sldId id="2134808927" r:id="rId44"/>
    <p:sldId id="2134808928" r:id="rId45"/>
    <p:sldId id="2134808929" r:id="rId46"/>
    <p:sldId id="2134808930" r:id="rId47"/>
    <p:sldId id="2134808931" r:id="rId48"/>
    <p:sldId id="2134808932" r:id="rId49"/>
    <p:sldId id="2134808933" r:id="rId50"/>
    <p:sldId id="2134808934" r:id="rId51"/>
    <p:sldId id="2134808935" r:id="rId52"/>
    <p:sldId id="2134808936" r:id="rId53"/>
    <p:sldId id="2134808863" r:id="rId54"/>
    <p:sldId id="2134808587" r:id="rId55"/>
    <p:sldId id="2134808955" r:id="rId56"/>
    <p:sldId id="2134808953" r:id="rId57"/>
    <p:sldId id="2134808881" r:id="rId58"/>
    <p:sldId id="2134808880" r:id="rId59"/>
    <p:sldId id="2134808867" r:id="rId60"/>
    <p:sldId id="2134808868" r:id="rId61"/>
    <p:sldId id="2134808869" r:id="rId62"/>
    <p:sldId id="2134808873" r:id="rId63"/>
    <p:sldId id="2134808874" r:id="rId64"/>
    <p:sldId id="2134808875" r:id="rId65"/>
    <p:sldId id="2134808876" r:id="rId66"/>
    <p:sldId id="2134808805" r:id="rId67"/>
    <p:sldId id="2134808884" r:id="rId68"/>
    <p:sldId id="2134808544" r:id="rId69"/>
    <p:sldId id="2134808345" r:id="rId70"/>
  </p:sldIdLst>
  <p:sldSz cx="13716000" cy="10287000"/>
  <p:notesSz cx="6858000" cy="9144000"/>
  <p:embeddedFontLst>
    <p:embeddedFont>
      <p:font typeface="Cambria" panose="02040503050406030204" pitchFamily="18" charset="0"/>
      <p:regular r:id="rId72"/>
      <p:bold r:id="rId73"/>
      <p:italic r:id="rId74"/>
      <p:boldItalic r:id="rId75"/>
    </p:embeddedFont>
    <p:embeddedFont>
      <p:font typeface="Carelia" panose="020B0604020202020204" charset="0"/>
      <p:regular r:id="rId76"/>
    </p:embeddedFont>
    <p:embeddedFont>
      <p:font typeface="Dosis" pitchFamily="2" charset="0"/>
      <p:regular r:id="rId77"/>
      <p:bold r:id="rId78"/>
    </p:embeddedFont>
    <p:embeddedFont>
      <p:font typeface="Dosis Bold" charset="0"/>
      <p:regular r:id="rId79"/>
      <p:bold r:id="rId80"/>
    </p:embeddedFont>
  </p:embeddedFontLst>
  <p:defaultTextStyle>
    <a:defPPr>
      <a:defRPr lang="fr-FR"/>
    </a:defPPr>
    <a:lvl1pPr marL="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1pPr>
    <a:lvl2pPr marL="6858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2pPr>
    <a:lvl3pPr marL="13716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3pPr>
    <a:lvl4pPr marL="20574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4pPr>
    <a:lvl5pPr marL="27432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5pPr>
    <a:lvl6pPr marL="34290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6pPr>
    <a:lvl7pPr marL="41148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7pPr>
    <a:lvl8pPr marL="48006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8pPr>
    <a:lvl9pPr marL="54864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240" userDrawn="1">
          <p15:clr>
            <a:srgbClr val="A4A3A4"/>
          </p15:clr>
        </p15:guide>
        <p15:guide id="2" pos="432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F7F7F"/>
    <a:srgbClr val="F2F2F2"/>
    <a:srgbClr val="FDEADA"/>
    <a:srgbClr val="7DBE00"/>
    <a:srgbClr val="215968"/>
    <a:srgbClr val="8D5E2F"/>
    <a:srgbClr val="996633"/>
    <a:srgbClr val="FF66CC"/>
    <a:srgbClr val="009644"/>
    <a:srgbClr val="FEF1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2" autoAdjust="0"/>
    <p:restoredTop sz="95196" autoAdjust="0"/>
  </p:normalViewPr>
  <p:slideViewPr>
    <p:cSldViewPr snapToGrid="0">
      <p:cViewPr varScale="1">
        <p:scale>
          <a:sx n="64" d="100"/>
          <a:sy n="64" d="100"/>
        </p:scale>
        <p:origin x="1090" y="82"/>
      </p:cViewPr>
      <p:guideLst>
        <p:guide orient="horz" pos="3240"/>
        <p:guide pos="432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46349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84" Type="http://schemas.openxmlformats.org/officeDocument/2006/relationships/tableStyles" Target="tableStyles.xml"/><Relationship Id="rId16" Type="http://schemas.openxmlformats.org/officeDocument/2006/relationships/slide" Target="slides/slide14.xml"/><Relationship Id="rId11" Type="http://schemas.openxmlformats.org/officeDocument/2006/relationships/slide" Target="slides/slide9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74" Type="http://schemas.openxmlformats.org/officeDocument/2006/relationships/font" Target="fonts/font3.fntdata"/><Relationship Id="rId79" Type="http://schemas.openxmlformats.org/officeDocument/2006/relationships/font" Target="fonts/font8.fntdata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82" Type="http://schemas.openxmlformats.org/officeDocument/2006/relationships/viewProps" Target="viewProps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77" Type="http://schemas.openxmlformats.org/officeDocument/2006/relationships/font" Target="fonts/font6.fntdata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font" Target="fonts/font1.fntdata"/><Relationship Id="rId80" Type="http://schemas.openxmlformats.org/officeDocument/2006/relationships/font" Target="fonts/font9.fntdata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font" Target="fonts/font4.fntdata"/><Relationship Id="rId83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font" Target="fonts/font2.fntdata"/><Relationship Id="rId78" Type="http://schemas.openxmlformats.org/officeDocument/2006/relationships/font" Target="fonts/font7.fntdata"/><Relationship Id="rId81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font" Target="fonts/font5.fntdata"/><Relationship Id="rId7" Type="http://schemas.openxmlformats.org/officeDocument/2006/relationships/slide" Target="slides/slide5.xml"/><Relationship Id="rId71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Relationship Id="rId24" Type="http://schemas.openxmlformats.org/officeDocument/2006/relationships/slide" Target="slides/slide22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66" Type="http://schemas.openxmlformats.org/officeDocument/2006/relationships/slide" Target="slides/slide6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1BA23E8-4B26-4847-82AA-716B989AA6C3}" type="datetimeFigureOut">
              <a:rPr lang="fr-FR" smtClean="0"/>
              <a:t>17/08/2025</a:t>
            </a:fld>
            <a:endParaRPr lang="fr-FR" dirty="0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 dirty="0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F29E1B-11DA-4B7D-8F83-C5BDF1FFE556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2771913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3716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685800" algn="l" defTabSz="13716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1371600" algn="l" defTabSz="13716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2057400" algn="l" defTabSz="13716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2743200" algn="l" defTabSz="13716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3429000" algn="l" defTabSz="13716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4114800" algn="l" defTabSz="13716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4800600" algn="l" defTabSz="13716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5486400" algn="l" defTabSz="13716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2130425"/>
            <a:ext cx="58293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28700" y="3886200"/>
            <a:ext cx="48006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8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7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6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4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3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8/17/2025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43417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8/17/2025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75609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72050" y="274643"/>
            <a:ext cx="154305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42900" y="274643"/>
            <a:ext cx="451485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8/17/2025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955971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2130425"/>
            <a:ext cx="5829300" cy="147002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28700" y="3886200"/>
            <a:ext cx="48006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4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8/17/2025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239643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8/17/2025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379507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1736" y="4406906"/>
            <a:ext cx="58293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1736" y="2906716"/>
            <a:ext cx="5829300" cy="1500188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9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1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27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35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42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51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6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69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8/17/2025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76452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42900" y="1600207"/>
            <a:ext cx="3028950" cy="4525964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86150" y="1600207"/>
            <a:ext cx="3028950" cy="4525964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8/17/2025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849125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903" y="1535114"/>
            <a:ext cx="3030141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9" indent="0">
              <a:buNone/>
              <a:defRPr sz="1500" b="1"/>
            </a:lvl2pPr>
            <a:lvl3pPr marL="685818" indent="0">
              <a:buNone/>
              <a:defRPr sz="1350" b="1"/>
            </a:lvl3pPr>
            <a:lvl4pPr marL="1028727" indent="0">
              <a:buNone/>
              <a:defRPr sz="1200" b="1"/>
            </a:lvl4pPr>
            <a:lvl5pPr marL="1371635" indent="0">
              <a:buNone/>
              <a:defRPr sz="1200" b="1"/>
            </a:lvl5pPr>
            <a:lvl6pPr marL="1714542" indent="0">
              <a:buNone/>
              <a:defRPr sz="1200" b="1"/>
            </a:lvl6pPr>
            <a:lvl7pPr marL="2057451" indent="0">
              <a:buNone/>
              <a:defRPr sz="1200" b="1"/>
            </a:lvl7pPr>
            <a:lvl8pPr marL="2400360" indent="0">
              <a:buNone/>
              <a:defRPr sz="1200" b="1"/>
            </a:lvl8pPr>
            <a:lvl9pPr marL="2743269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2903" y="2174876"/>
            <a:ext cx="3030141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83773" y="1535114"/>
            <a:ext cx="3031331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9" indent="0">
              <a:buNone/>
              <a:defRPr sz="1500" b="1"/>
            </a:lvl2pPr>
            <a:lvl3pPr marL="685818" indent="0">
              <a:buNone/>
              <a:defRPr sz="1350" b="1"/>
            </a:lvl3pPr>
            <a:lvl4pPr marL="1028727" indent="0">
              <a:buNone/>
              <a:defRPr sz="1200" b="1"/>
            </a:lvl4pPr>
            <a:lvl5pPr marL="1371635" indent="0">
              <a:buNone/>
              <a:defRPr sz="1200" b="1"/>
            </a:lvl5pPr>
            <a:lvl6pPr marL="1714542" indent="0">
              <a:buNone/>
              <a:defRPr sz="1200" b="1"/>
            </a:lvl6pPr>
            <a:lvl7pPr marL="2057451" indent="0">
              <a:buNone/>
              <a:defRPr sz="1200" b="1"/>
            </a:lvl7pPr>
            <a:lvl8pPr marL="2400360" indent="0">
              <a:buNone/>
              <a:defRPr sz="1200" b="1"/>
            </a:lvl8pPr>
            <a:lvl9pPr marL="2743269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83773" y="2174876"/>
            <a:ext cx="3031331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8/17/2025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872358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8/17/2025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564939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8/17/2025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519096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4" y="273050"/>
            <a:ext cx="2256236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81291" y="273056"/>
            <a:ext cx="3833813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4" y="1435106"/>
            <a:ext cx="2256236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9" indent="0">
              <a:buNone/>
              <a:defRPr sz="900"/>
            </a:lvl2pPr>
            <a:lvl3pPr marL="685818" indent="0">
              <a:buNone/>
              <a:defRPr sz="750"/>
            </a:lvl3pPr>
            <a:lvl4pPr marL="1028727" indent="0">
              <a:buNone/>
              <a:defRPr sz="675"/>
            </a:lvl4pPr>
            <a:lvl5pPr marL="1371635" indent="0">
              <a:buNone/>
              <a:defRPr sz="675"/>
            </a:lvl5pPr>
            <a:lvl6pPr marL="1714542" indent="0">
              <a:buNone/>
              <a:defRPr sz="675"/>
            </a:lvl6pPr>
            <a:lvl7pPr marL="2057451" indent="0">
              <a:buNone/>
              <a:defRPr sz="675"/>
            </a:lvl7pPr>
            <a:lvl8pPr marL="2400360" indent="0">
              <a:buNone/>
              <a:defRPr sz="675"/>
            </a:lvl8pPr>
            <a:lvl9pPr marL="2743269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8/17/2025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1188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8/17/2025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398247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4216" y="4800601"/>
            <a:ext cx="41148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344216" y="612776"/>
            <a:ext cx="41148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9" indent="0">
              <a:buNone/>
              <a:defRPr sz="2100"/>
            </a:lvl2pPr>
            <a:lvl3pPr marL="685818" indent="0">
              <a:buNone/>
              <a:defRPr sz="1800"/>
            </a:lvl3pPr>
            <a:lvl4pPr marL="1028727" indent="0">
              <a:buNone/>
              <a:defRPr sz="1500"/>
            </a:lvl4pPr>
            <a:lvl5pPr marL="1371635" indent="0">
              <a:buNone/>
              <a:defRPr sz="1500"/>
            </a:lvl5pPr>
            <a:lvl6pPr marL="1714542" indent="0">
              <a:buNone/>
              <a:defRPr sz="1500"/>
            </a:lvl6pPr>
            <a:lvl7pPr marL="2057451" indent="0">
              <a:buNone/>
              <a:defRPr sz="1500"/>
            </a:lvl7pPr>
            <a:lvl8pPr marL="2400360" indent="0">
              <a:buNone/>
              <a:defRPr sz="1500"/>
            </a:lvl8pPr>
            <a:lvl9pPr marL="2743269" indent="0">
              <a:buNone/>
              <a:defRPr sz="15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344216" y="5367338"/>
            <a:ext cx="4114800" cy="804863"/>
          </a:xfrm>
        </p:spPr>
        <p:txBody>
          <a:bodyPr/>
          <a:lstStyle>
            <a:lvl1pPr marL="0" indent="0">
              <a:buNone/>
              <a:defRPr sz="1050"/>
            </a:lvl1pPr>
            <a:lvl2pPr marL="342909" indent="0">
              <a:buNone/>
              <a:defRPr sz="900"/>
            </a:lvl2pPr>
            <a:lvl3pPr marL="685818" indent="0">
              <a:buNone/>
              <a:defRPr sz="750"/>
            </a:lvl3pPr>
            <a:lvl4pPr marL="1028727" indent="0">
              <a:buNone/>
              <a:defRPr sz="675"/>
            </a:lvl4pPr>
            <a:lvl5pPr marL="1371635" indent="0">
              <a:buNone/>
              <a:defRPr sz="675"/>
            </a:lvl5pPr>
            <a:lvl6pPr marL="1714542" indent="0">
              <a:buNone/>
              <a:defRPr sz="675"/>
            </a:lvl6pPr>
            <a:lvl7pPr marL="2057451" indent="0">
              <a:buNone/>
              <a:defRPr sz="675"/>
            </a:lvl7pPr>
            <a:lvl8pPr marL="2400360" indent="0">
              <a:buNone/>
              <a:defRPr sz="675"/>
            </a:lvl8pPr>
            <a:lvl9pPr marL="2743269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8/17/2025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921691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8/17/2025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00044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72050" y="274645"/>
            <a:ext cx="1543050" cy="5851526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42900" y="274645"/>
            <a:ext cx="4514850" cy="5851526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8/17/2025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40172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1735" y="4406905"/>
            <a:ext cx="58293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1735" y="2906714"/>
            <a:ext cx="5829300" cy="1500187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892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78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675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566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457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348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24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132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8/17/2025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3216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42900" y="1600205"/>
            <a:ext cx="302895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86150" y="1600205"/>
            <a:ext cx="302895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8/17/2025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16462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902" y="1535113"/>
            <a:ext cx="3030141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2902" y="2174875"/>
            <a:ext cx="3030141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83771" y="1535113"/>
            <a:ext cx="3031331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83771" y="2174875"/>
            <a:ext cx="3031331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8/17/2025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01876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8/17/2025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04171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8/17/2025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91246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2" y="273050"/>
            <a:ext cx="2256235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81289" y="273055"/>
            <a:ext cx="3833813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2" y="1435105"/>
            <a:ext cx="2256235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892" indent="0">
              <a:buNone/>
              <a:defRPr sz="900"/>
            </a:lvl2pPr>
            <a:lvl3pPr marL="685783" indent="0">
              <a:buNone/>
              <a:defRPr sz="750"/>
            </a:lvl3pPr>
            <a:lvl4pPr marL="1028675" indent="0">
              <a:buNone/>
              <a:defRPr sz="675"/>
            </a:lvl4pPr>
            <a:lvl5pPr marL="1371566" indent="0">
              <a:buNone/>
              <a:defRPr sz="675"/>
            </a:lvl5pPr>
            <a:lvl6pPr marL="1714457" indent="0">
              <a:buNone/>
              <a:defRPr sz="675"/>
            </a:lvl6pPr>
            <a:lvl7pPr marL="2057348" indent="0">
              <a:buNone/>
              <a:defRPr sz="675"/>
            </a:lvl7pPr>
            <a:lvl8pPr marL="2400240" indent="0">
              <a:buNone/>
              <a:defRPr sz="675"/>
            </a:lvl8pPr>
            <a:lvl9pPr marL="2743132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8/17/2025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06933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4216" y="4800600"/>
            <a:ext cx="41148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344216" y="612775"/>
            <a:ext cx="41148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892" indent="0">
              <a:buNone/>
              <a:defRPr sz="2100"/>
            </a:lvl2pPr>
            <a:lvl3pPr marL="685783" indent="0">
              <a:buNone/>
              <a:defRPr sz="1800"/>
            </a:lvl3pPr>
            <a:lvl4pPr marL="1028675" indent="0">
              <a:buNone/>
              <a:defRPr sz="1500"/>
            </a:lvl4pPr>
            <a:lvl5pPr marL="1371566" indent="0">
              <a:buNone/>
              <a:defRPr sz="1500"/>
            </a:lvl5pPr>
            <a:lvl6pPr marL="1714457" indent="0">
              <a:buNone/>
              <a:defRPr sz="1500"/>
            </a:lvl6pPr>
            <a:lvl7pPr marL="2057348" indent="0">
              <a:buNone/>
              <a:defRPr sz="1500"/>
            </a:lvl7pPr>
            <a:lvl8pPr marL="2400240" indent="0">
              <a:buNone/>
              <a:defRPr sz="1500"/>
            </a:lvl8pPr>
            <a:lvl9pPr marL="2743132" indent="0">
              <a:buNone/>
              <a:defRPr sz="15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344216" y="5367338"/>
            <a:ext cx="41148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892" indent="0">
              <a:buNone/>
              <a:defRPr sz="900"/>
            </a:lvl2pPr>
            <a:lvl3pPr marL="685783" indent="0">
              <a:buNone/>
              <a:defRPr sz="750"/>
            </a:lvl3pPr>
            <a:lvl4pPr marL="1028675" indent="0">
              <a:buNone/>
              <a:defRPr sz="675"/>
            </a:lvl4pPr>
            <a:lvl5pPr marL="1371566" indent="0">
              <a:buNone/>
              <a:defRPr sz="675"/>
            </a:lvl5pPr>
            <a:lvl6pPr marL="1714457" indent="0">
              <a:buNone/>
              <a:defRPr sz="675"/>
            </a:lvl6pPr>
            <a:lvl7pPr marL="2057348" indent="0">
              <a:buNone/>
              <a:defRPr sz="675"/>
            </a:lvl7pPr>
            <a:lvl8pPr marL="2400240" indent="0">
              <a:buNone/>
              <a:defRPr sz="675"/>
            </a:lvl8pPr>
            <a:lvl9pPr marL="2743132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8/17/2025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69982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42900" y="274638"/>
            <a:ext cx="61722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900" y="1600205"/>
            <a:ext cx="61722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42900" y="6356355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  <a:latin typeface="Dosis" pitchFamily="2" charset="0"/>
              </a:defRPr>
            </a:lvl1pPr>
          </a:lstStyle>
          <a:p>
            <a:fld id="{1D8BD707-D9CF-40AE-B4C6-C98DA3205C09}" type="datetimeFigureOut">
              <a:rPr lang="en-US" smtClean="0"/>
              <a:pPr/>
              <a:t>8/17/2025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343150" y="6356355"/>
            <a:ext cx="21717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  <a:latin typeface="Dosis" pitchFamily="2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914900" y="6356355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Dosis" pitchFamily="2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53463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685783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Dosis" pitchFamily="2" charset="0"/>
          <a:ea typeface="+mj-ea"/>
          <a:cs typeface="+mj-cs"/>
        </a:defRPr>
      </a:lvl1pPr>
    </p:titleStyle>
    <p:bodyStyle>
      <a:lvl1pPr marL="257168" indent="-257168" algn="l" defTabSz="685783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Dosis" pitchFamily="2" charset="0"/>
          <a:ea typeface="+mn-ea"/>
          <a:cs typeface="+mn-cs"/>
        </a:defRPr>
      </a:lvl1pPr>
      <a:lvl2pPr marL="557199" indent="-214308" algn="l" defTabSz="685783" rtl="0" eaLnBrk="1" latinLnBrk="0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Dosis" pitchFamily="2" charset="0"/>
          <a:ea typeface="+mn-ea"/>
          <a:cs typeface="+mn-cs"/>
        </a:defRPr>
      </a:lvl2pPr>
      <a:lvl3pPr marL="857228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Dosis" pitchFamily="2" charset="0"/>
          <a:ea typeface="+mn-ea"/>
          <a:cs typeface="+mn-cs"/>
        </a:defRPr>
      </a:lvl3pPr>
      <a:lvl4pPr marL="1200120" indent="-171446" algn="l" defTabSz="685783" rtl="0" eaLnBrk="1" latinLnBrk="0" hangingPunct="1">
        <a:spcBef>
          <a:spcPct val="20000"/>
        </a:spcBef>
        <a:buFont typeface="Arial" pitchFamily="34" charset="0"/>
        <a:buChar char="–"/>
        <a:defRPr sz="1500" kern="1200">
          <a:solidFill>
            <a:schemeClr val="tx1"/>
          </a:solidFill>
          <a:latin typeface="Dosis" pitchFamily="2" charset="0"/>
          <a:ea typeface="+mn-ea"/>
          <a:cs typeface="+mn-cs"/>
        </a:defRPr>
      </a:lvl4pPr>
      <a:lvl5pPr marL="1543012" indent="-171446" algn="l" defTabSz="685783" rtl="0" eaLnBrk="1" latinLnBrk="0" hangingPunct="1">
        <a:spcBef>
          <a:spcPct val="20000"/>
        </a:spcBef>
        <a:buFont typeface="Arial" pitchFamily="34" charset="0"/>
        <a:buChar char="»"/>
        <a:defRPr sz="1500" kern="1200">
          <a:solidFill>
            <a:schemeClr val="tx1"/>
          </a:solidFill>
          <a:latin typeface="Dosis" pitchFamily="2" charset="0"/>
          <a:ea typeface="+mn-ea"/>
          <a:cs typeface="+mn-cs"/>
        </a:defRPr>
      </a:lvl5pPr>
      <a:lvl6pPr marL="1885903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5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7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5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8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42900" y="274638"/>
            <a:ext cx="61722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900" y="1600207"/>
            <a:ext cx="6172200" cy="45259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42900" y="6356356"/>
            <a:ext cx="1600200" cy="3651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  <a:latin typeface="Dosis" pitchFamily="2" charset="0"/>
              </a:defRPr>
            </a:lvl1pPr>
          </a:lstStyle>
          <a:p>
            <a:fld id="{1D8BD707-D9CF-40AE-B4C6-C98DA3205C09}" type="datetimeFigureOut">
              <a:rPr lang="en-US" smtClean="0"/>
              <a:pPr/>
              <a:t>8/17/2025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343150" y="6356356"/>
            <a:ext cx="2171700" cy="3651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  <a:latin typeface="Dosis" pitchFamily="2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914900" y="6356356"/>
            <a:ext cx="1600200" cy="3651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Dosis" pitchFamily="2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9082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</p:sldLayoutIdLst>
  <p:txStyles>
    <p:titleStyle>
      <a:lvl1pPr algn="ctr" defTabSz="685818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Dosis" pitchFamily="2" charset="0"/>
          <a:ea typeface="+mj-ea"/>
          <a:cs typeface="+mj-cs"/>
        </a:defRPr>
      </a:lvl1pPr>
    </p:titleStyle>
    <p:bodyStyle>
      <a:lvl1pPr marL="257181" indent="-257181" algn="l" defTabSz="685818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Dosis" pitchFamily="2" charset="0"/>
          <a:ea typeface="+mn-ea"/>
          <a:cs typeface="+mn-cs"/>
        </a:defRPr>
      </a:lvl1pPr>
      <a:lvl2pPr marL="557228" indent="-214319" algn="l" defTabSz="685818" rtl="0" eaLnBrk="1" latinLnBrk="0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Dosis" pitchFamily="2" charset="0"/>
          <a:ea typeface="+mn-ea"/>
          <a:cs typeface="+mn-cs"/>
        </a:defRPr>
      </a:lvl2pPr>
      <a:lvl3pPr marL="857271" indent="-171455" algn="l" defTabSz="685818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Dosis" pitchFamily="2" charset="0"/>
          <a:ea typeface="+mn-ea"/>
          <a:cs typeface="+mn-cs"/>
        </a:defRPr>
      </a:lvl3pPr>
      <a:lvl4pPr marL="1200180" indent="-171455" algn="l" defTabSz="685818" rtl="0" eaLnBrk="1" latinLnBrk="0" hangingPunct="1">
        <a:spcBef>
          <a:spcPct val="20000"/>
        </a:spcBef>
        <a:buFont typeface="Arial" pitchFamily="34" charset="0"/>
        <a:buChar char="–"/>
        <a:defRPr sz="1500" kern="1200">
          <a:solidFill>
            <a:schemeClr val="tx1"/>
          </a:solidFill>
          <a:latin typeface="Dosis" pitchFamily="2" charset="0"/>
          <a:ea typeface="+mn-ea"/>
          <a:cs typeface="+mn-cs"/>
        </a:defRPr>
      </a:lvl4pPr>
      <a:lvl5pPr marL="1543089" indent="-171455" algn="l" defTabSz="685818" rtl="0" eaLnBrk="1" latinLnBrk="0" hangingPunct="1">
        <a:spcBef>
          <a:spcPct val="20000"/>
        </a:spcBef>
        <a:buFont typeface="Arial" pitchFamily="34" charset="0"/>
        <a:buChar char="»"/>
        <a:defRPr sz="1500" kern="1200">
          <a:solidFill>
            <a:schemeClr val="tx1"/>
          </a:solidFill>
          <a:latin typeface="Dosis" pitchFamily="2" charset="0"/>
          <a:ea typeface="+mn-ea"/>
          <a:cs typeface="+mn-cs"/>
        </a:defRPr>
      </a:lvl5pPr>
      <a:lvl6pPr marL="1885998" indent="-171455" algn="l" defTabSz="685818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907" indent="-171455" algn="l" defTabSz="685818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815" indent="-171455" algn="l" defTabSz="685818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722" indent="-171455" algn="l" defTabSz="685818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18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9" algn="l" defTabSz="685818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18" algn="l" defTabSz="685818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27" algn="l" defTabSz="685818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35" algn="l" defTabSz="685818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42" algn="l" defTabSz="685818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51" algn="l" defTabSz="685818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60" algn="l" defTabSz="685818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69" algn="l" defTabSz="685818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tags" Target="../tags/tag8.xml"/><Relationship Id="rId13" Type="http://schemas.openxmlformats.org/officeDocument/2006/relationships/slideLayout" Target="../slideLayouts/slideLayout18.xml"/><Relationship Id="rId18" Type="http://schemas.openxmlformats.org/officeDocument/2006/relationships/image" Target="../media/image6.svg"/><Relationship Id="rId3" Type="http://schemas.openxmlformats.org/officeDocument/2006/relationships/tags" Target="../tags/tag3.xml"/><Relationship Id="rId21" Type="http://schemas.openxmlformats.org/officeDocument/2006/relationships/image" Target="../media/image9.png"/><Relationship Id="rId7" Type="http://schemas.openxmlformats.org/officeDocument/2006/relationships/tags" Target="../tags/tag7.xml"/><Relationship Id="rId12" Type="http://schemas.openxmlformats.org/officeDocument/2006/relationships/tags" Target="../tags/tag12.xml"/><Relationship Id="rId17" Type="http://schemas.openxmlformats.org/officeDocument/2006/relationships/image" Target="../media/image5.png"/><Relationship Id="rId2" Type="http://schemas.openxmlformats.org/officeDocument/2006/relationships/tags" Target="../tags/tag2.xml"/><Relationship Id="rId16" Type="http://schemas.openxmlformats.org/officeDocument/2006/relationships/image" Target="../media/image4.svg"/><Relationship Id="rId20" Type="http://schemas.openxmlformats.org/officeDocument/2006/relationships/image" Target="../media/image8.svg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1" Type="http://schemas.openxmlformats.org/officeDocument/2006/relationships/tags" Target="../tags/tag11.xml"/><Relationship Id="rId5" Type="http://schemas.openxmlformats.org/officeDocument/2006/relationships/tags" Target="../tags/tag5.xml"/><Relationship Id="rId15" Type="http://schemas.openxmlformats.org/officeDocument/2006/relationships/image" Target="../media/image3.png"/><Relationship Id="rId10" Type="http://schemas.openxmlformats.org/officeDocument/2006/relationships/tags" Target="../tags/tag10.xml"/><Relationship Id="rId19" Type="http://schemas.openxmlformats.org/officeDocument/2006/relationships/image" Target="../media/image7.png"/><Relationship Id="rId4" Type="http://schemas.openxmlformats.org/officeDocument/2006/relationships/tags" Target="../tags/tag4.xml"/><Relationship Id="rId9" Type="http://schemas.openxmlformats.org/officeDocument/2006/relationships/tags" Target="../tags/tag9.xml"/><Relationship Id="rId1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svg"/><Relationship Id="rId3" Type="http://schemas.openxmlformats.org/officeDocument/2006/relationships/tags" Target="../tags/tag96.xml"/><Relationship Id="rId7" Type="http://schemas.openxmlformats.org/officeDocument/2006/relationships/image" Target="../media/image3.png"/><Relationship Id="rId2" Type="http://schemas.openxmlformats.org/officeDocument/2006/relationships/tags" Target="../tags/tag95.xml"/><Relationship Id="rId1" Type="http://schemas.openxmlformats.org/officeDocument/2006/relationships/tags" Target="../tags/tag94.xml"/><Relationship Id="rId6" Type="http://schemas.openxmlformats.org/officeDocument/2006/relationships/image" Target="../media/image2.jpeg"/><Relationship Id="rId5" Type="http://schemas.openxmlformats.org/officeDocument/2006/relationships/slideLayout" Target="../slideLayouts/slideLayout18.xml"/><Relationship Id="rId10" Type="http://schemas.openxmlformats.org/officeDocument/2006/relationships/image" Target="../media/image6.svg"/><Relationship Id="rId4" Type="http://schemas.openxmlformats.org/officeDocument/2006/relationships/tags" Target="../tags/tag97.xml"/><Relationship Id="rId9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13" Type="http://schemas.openxmlformats.org/officeDocument/2006/relationships/tags" Target="../tags/tag110.xml"/><Relationship Id="rId18" Type="http://schemas.openxmlformats.org/officeDocument/2006/relationships/tags" Target="../tags/tag115.xml"/><Relationship Id="rId26" Type="http://schemas.openxmlformats.org/officeDocument/2006/relationships/tags" Target="../tags/tag123.xml"/><Relationship Id="rId3" Type="http://schemas.openxmlformats.org/officeDocument/2006/relationships/tags" Target="../tags/tag100.xml"/><Relationship Id="rId21" Type="http://schemas.openxmlformats.org/officeDocument/2006/relationships/tags" Target="../tags/tag118.xml"/><Relationship Id="rId7" Type="http://schemas.openxmlformats.org/officeDocument/2006/relationships/tags" Target="../tags/tag104.xml"/><Relationship Id="rId12" Type="http://schemas.openxmlformats.org/officeDocument/2006/relationships/tags" Target="../tags/tag109.xml"/><Relationship Id="rId17" Type="http://schemas.openxmlformats.org/officeDocument/2006/relationships/tags" Target="../tags/tag114.xml"/><Relationship Id="rId25" Type="http://schemas.openxmlformats.org/officeDocument/2006/relationships/tags" Target="../tags/tag122.xml"/><Relationship Id="rId33" Type="http://schemas.openxmlformats.org/officeDocument/2006/relationships/image" Target="../media/image18.svg"/><Relationship Id="rId2" Type="http://schemas.openxmlformats.org/officeDocument/2006/relationships/tags" Target="../tags/tag99.xml"/><Relationship Id="rId16" Type="http://schemas.openxmlformats.org/officeDocument/2006/relationships/tags" Target="../tags/tag113.xml"/><Relationship Id="rId20" Type="http://schemas.openxmlformats.org/officeDocument/2006/relationships/tags" Target="../tags/tag117.xml"/><Relationship Id="rId29" Type="http://schemas.openxmlformats.org/officeDocument/2006/relationships/tags" Target="../tags/tag126.xml"/><Relationship Id="rId1" Type="http://schemas.openxmlformats.org/officeDocument/2006/relationships/tags" Target="../tags/tag98.xml"/><Relationship Id="rId6" Type="http://schemas.openxmlformats.org/officeDocument/2006/relationships/tags" Target="../tags/tag103.xml"/><Relationship Id="rId11" Type="http://schemas.openxmlformats.org/officeDocument/2006/relationships/tags" Target="../tags/tag108.xml"/><Relationship Id="rId24" Type="http://schemas.openxmlformats.org/officeDocument/2006/relationships/tags" Target="../tags/tag121.xml"/><Relationship Id="rId32" Type="http://schemas.openxmlformats.org/officeDocument/2006/relationships/image" Target="../media/image12.png"/><Relationship Id="rId5" Type="http://schemas.openxmlformats.org/officeDocument/2006/relationships/tags" Target="../tags/tag102.xml"/><Relationship Id="rId15" Type="http://schemas.openxmlformats.org/officeDocument/2006/relationships/tags" Target="../tags/tag112.xml"/><Relationship Id="rId23" Type="http://schemas.openxmlformats.org/officeDocument/2006/relationships/tags" Target="../tags/tag120.xml"/><Relationship Id="rId28" Type="http://schemas.openxmlformats.org/officeDocument/2006/relationships/tags" Target="../tags/tag125.xml"/><Relationship Id="rId10" Type="http://schemas.openxmlformats.org/officeDocument/2006/relationships/tags" Target="../tags/tag107.xml"/><Relationship Id="rId19" Type="http://schemas.openxmlformats.org/officeDocument/2006/relationships/tags" Target="../tags/tag116.xml"/><Relationship Id="rId31" Type="http://schemas.openxmlformats.org/officeDocument/2006/relationships/image" Target="../media/image2.jpeg"/><Relationship Id="rId4" Type="http://schemas.openxmlformats.org/officeDocument/2006/relationships/tags" Target="../tags/tag101.xml"/><Relationship Id="rId9" Type="http://schemas.openxmlformats.org/officeDocument/2006/relationships/tags" Target="../tags/tag106.xml"/><Relationship Id="rId14" Type="http://schemas.openxmlformats.org/officeDocument/2006/relationships/tags" Target="../tags/tag111.xml"/><Relationship Id="rId22" Type="http://schemas.openxmlformats.org/officeDocument/2006/relationships/tags" Target="../tags/tag119.xml"/><Relationship Id="rId27" Type="http://schemas.openxmlformats.org/officeDocument/2006/relationships/tags" Target="../tags/tag124.xml"/><Relationship Id="rId30" Type="http://schemas.openxmlformats.org/officeDocument/2006/relationships/slideLayout" Target="../slideLayouts/slideLayout18.xml"/><Relationship Id="rId8" Type="http://schemas.openxmlformats.org/officeDocument/2006/relationships/tags" Target="../tags/tag105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13" Type="http://schemas.openxmlformats.org/officeDocument/2006/relationships/image" Target="../media/image6.svg"/><Relationship Id="rId3" Type="http://schemas.openxmlformats.org/officeDocument/2006/relationships/tags" Target="../tags/tag129.xml"/><Relationship Id="rId7" Type="http://schemas.openxmlformats.org/officeDocument/2006/relationships/tags" Target="../tags/tag133.xml"/><Relationship Id="rId12" Type="http://schemas.openxmlformats.org/officeDocument/2006/relationships/image" Target="../media/image5.png"/><Relationship Id="rId2" Type="http://schemas.openxmlformats.org/officeDocument/2006/relationships/tags" Target="../tags/tag128.xml"/><Relationship Id="rId1" Type="http://schemas.openxmlformats.org/officeDocument/2006/relationships/tags" Target="../tags/tag127.xml"/><Relationship Id="rId6" Type="http://schemas.openxmlformats.org/officeDocument/2006/relationships/tags" Target="../tags/tag132.xml"/><Relationship Id="rId11" Type="http://schemas.openxmlformats.org/officeDocument/2006/relationships/image" Target="../media/image4.svg"/><Relationship Id="rId5" Type="http://schemas.openxmlformats.org/officeDocument/2006/relationships/tags" Target="../tags/tag131.xml"/><Relationship Id="rId10" Type="http://schemas.openxmlformats.org/officeDocument/2006/relationships/image" Target="../media/image3.png"/><Relationship Id="rId4" Type="http://schemas.openxmlformats.org/officeDocument/2006/relationships/tags" Target="../tags/tag130.xml"/><Relationship Id="rId9" Type="http://schemas.openxmlformats.org/officeDocument/2006/relationships/image" Target="../media/image2.jpeg"/><Relationship Id="rId1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tags" Target="../tags/tag141.xml"/><Relationship Id="rId13" Type="http://schemas.openxmlformats.org/officeDocument/2006/relationships/image" Target="../media/image12.png"/><Relationship Id="rId3" Type="http://schemas.openxmlformats.org/officeDocument/2006/relationships/tags" Target="../tags/tag136.xml"/><Relationship Id="rId7" Type="http://schemas.openxmlformats.org/officeDocument/2006/relationships/tags" Target="../tags/tag140.xml"/><Relationship Id="rId12" Type="http://schemas.openxmlformats.org/officeDocument/2006/relationships/image" Target="../media/image2.jpeg"/><Relationship Id="rId17" Type="http://schemas.openxmlformats.org/officeDocument/2006/relationships/image" Target="../media/image34.png"/><Relationship Id="rId2" Type="http://schemas.openxmlformats.org/officeDocument/2006/relationships/tags" Target="../tags/tag135.xml"/><Relationship Id="rId16" Type="http://schemas.openxmlformats.org/officeDocument/2006/relationships/image" Target="../media/image33.svg"/><Relationship Id="rId1" Type="http://schemas.openxmlformats.org/officeDocument/2006/relationships/tags" Target="../tags/tag134.xml"/><Relationship Id="rId6" Type="http://schemas.openxmlformats.org/officeDocument/2006/relationships/tags" Target="../tags/tag139.xml"/><Relationship Id="rId11" Type="http://schemas.openxmlformats.org/officeDocument/2006/relationships/slideLayout" Target="../slideLayouts/slideLayout18.xml"/><Relationship Id="rId5" Type="http://schemas.openxmlformats.org/officeDocument/2006/relationships/tags" Target="../tags/tag138.xml"/><Relationship Id="rId15" Type="http://schemas.openxmlformats.org/officeDocument/2006/relationships/image" Target="../media/image32.png"/><Relationship Id="rId10" Type="http://schemas.openxmlformats.org/officeDocument/2006/relationships/tags" Target="../tags/tag143.xml"/><Relationship Id="rId4" Type="http://schemas.openxmlformats.org/officeDocument/2006/relationships/tags" Target="../tags/tag137.xml"/><Relationship Id="rId9" Type="http://schemas.openxmlformats.org/officeDocument/2006/relationships/tags" Target="../tags/tag142.xml"/><Relationship Id="rId14" Type="http://schemas.openxmlformats.org/officeDocument/2006/relationships/image" Target="../media/image18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tags" Target="../tags/tag151.xml"/><Relationship Id="rId13" Type="http://schemas.openxmlformats.org/officeDocument/2006/relationships/image" Target="../media/image35.png"/><Relationship Id="rId3" Type="http://schemas.openxmlformats.org/officeDocument/2006/relationships/tags" Target="../tags/tag146.xml"/><Relationship Id="rId7" Type="http://schemas.openxmlformats.org/officeDocument/2006/relationships/tags" Target="../tags/tag150.xml"/><Relationship Id="rId12" Type="http://schemas.openxmlformats.org/officeDocument/2006/relationships/image" Target="../media/image16.svg"/><Relationship Id="rId2" Type="http://schemas.openxmlformats.org/officeDocument/2006/relationships/tags" Target="../tags/tag145.xml"/><Relationship Id="rId1" Type="http://schemas.openxmlformats.org/officeDocument/2006/relationships/tags" Target="../tags/tag144.xml"/><Relationship Id="rId6" Type="http://schemas.openxmlformats.org/officeDocument/2006/relationships/tags" Target="../tags/tag149.xml"/><Relationship Id="rId11" Type="http://schemas.openxmlformats.org/officeDocument/2006/relationships/image" Target="../media/image15.png"/><Relationship Id="rId5" Type="http://schemas.openxmlformats.org/officeDocument/2006/relationships/tags" Target="../tags/tag148.xml"/><Relationship Id="rId10" Type="http://schemas.openxmlformats.org/officeDocument/2006/relationships/slideLayout" Target="../slideLayouts/slideLayout18.xml"/><Relationship Id="rId4" Type="http://schemas.openxmlformats.org/officeDocument/2006/relationships/tags" Target="../tags/tag147.xml"/><Relationship Id="rId9" Type="http://schemas.openxmlformats.org/officeDocument/2006/relationships/tags" Target="../tags/tag15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tags" Target="../tags/tag155.xml"/><Relationship Id="rId7" Type="http://schemas.openxmlformats.org/officeDocument/2006/relationships/image" Target="../media/image15.png"/><Relationship Id="rId2" Type="http://schemas.openxmlformats.org/officeDocument/2006/relationships/tags" Target="../tags/tag154.xml"/><Relationship Id="rId1" Type="http://schemas.openxmlformats.org/officeDocument/2006/relationships/tags" Target="../tags/tag153.xml"/><Relationship Id="rId6" Type="http://schemas.openxmlformats.org/officeDocument/2006/relationships/slideLayout" Target="../slideLayouts/slideLayout7.xml"/><Relationship Id="rId5" Type="http://schemas.openxmlformats.org/officeDocument/2006/relationships/tags" Target="../tags/tag157.xml"/><Relationship Id="rId4" Type="http://schemas.openxmlformats.org/officeDocument/2006/relationships/tags" Target="../tags/tag156.xml"/><Relationship Id="rId9" Type="http://schemas.openxmlformats.org/officeDocument/2006/relationships/image" Target="../media/image36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tags" Target="../tags/tag160.xml"/><Relationship Id="rId7" Type="http://schemas.openxmlformats.org/officeDocument/2006/relationships/image" Target="../media/image15.png"/><Relationship Id="rId2" Type="http://schemas.openxmlformats.org/officeDocument/2006/relationships/tags" Target="../tags/tag159.xml"/><Relationship Id="rId1" Type="http://schemas.openxmlformats.org/officeDocument/2006/relationships/tags" Target="../tags/tag158.xml"/><Relationship Id="rId6" Type="http://schemas.openxmlformats.org/officeDocument/2006/relationships/slideLayout" Target="../slideLayouts/slideLayout7.xml"/><Relationship Id="rId5" Type="http://schemas.openxmlformats.org/officeDocument/2006/relationships/tags" Target="../tags/tag162.xml"/><Relationship Id="rId4" Type="http://schemas.openxmlformats.org/officeDocument/2006/relationships/tags" Target="../tags/tag161.xml"/><Relationship Id="rId9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13" Type="http://schemas.openxmlformats.org/officeDocument/2006/relationships/image" Target="../media/image6.svg"/><Relationship Id="rId3" Type="http://schemas.openxmlformats.org/officeDocument/2006/relationships/tags" Target="../tags/tag165.xml"/><Relationship Id="rId7" Type="http://schemas.openxmlformats.org/officeDocument/2006/relationships/tags" Target="../tags/tag169.xml"/><Relationship Id="rId12" Type="http://schemas.openxmlformats.org/officeDocument/2006/relationships/image" Target="../media/image5.png"/><Relationship Id="rId2" Type="http://schemas.openxmlformats.org/officeDocument/2006/relationships/tags" Target="../tags/tag164.xml"/><Relationship Id="rId1" Type="http://schemas.openxmlformats.org/officeDocument/2006/relationships/tags" Target="../tags/tag163.xml"/><Relationship Id="rId6" Type="http://schemas.openxmlformats.org/officeDocument/2006/relationships/tags" Target="../tags/tag168.xml"/><Relationship Id="rId11" Type="http://schemas.openxmlformats.org/officeDocument/2006/relationships/image" Target="../media/image4.svg"/><Relationship Id="rId5" Type="http://schemas.openxmlformats.org/officeDocument/2006/relationships/tags" Target="../tags/tag167.xml"/><Relationship Id="rId10" Type="http://schemas.openxmlformats.org/officeDocument/2006/relationships/image" Target="../media/image3.png"/><Relationship Id="rId4" Type="http://schemas.openxmlformats.org/officeDocument/2006/relationships/tags" Target="../tags/tag166.xml"/><Relationship Id="rId9" Type="http://schemas.openxmlformats.org/officeDocument/2006/relationships/image" Target="../media/image2.jpeg"/><Relationship Id="rId14" Type="http://schemas.openxmlformats.org/officeDocument/2006/relationships/image" Target="../media/image14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tags" Target="../tags/tag177.xml"/><Relationship Id="rId13" Type="http://schemas.openxmlformats.org/officeDocument/2006/relationships/image" Target="../media/image12.png"/><Relationship Id="rId18" Type="http://schemas.openxmlformats.org/officeDocument/2006/relationships/image" Target="../media/image34.png"/><Relationship Id="rId3" Type="http://schemas.openxmlformats.org/officeDocument/2006/relationships/tags" Target="../tags/tag172.xml"/><Relationship Id="rId7" Type="http://schemas.openxmlformats.org/officeDocument/2006/relationships/tags" Target="../tags/tag176.xml"/><Relationship Id="rId12" Type="http://schemas.openxmlformats.org/officeDocument/2006/relationships/image" Target="../media/image2.jpeg"/><Relationship Id="rId17" Type="http://schemas.openxmlformats.org/officeDocument/2006/relationships/image" Target="../media/image33.svg"/><Relationship Id="rId2" Type="http://schemas.openxmlformats.org/officeDocument/2006/relationships/tags" Target="../tags/tag171.xml"/><Relationship Id="rId16" Type="http://schemas.openxmlformats.org/officeDocument/2006/relationships/image" Target="../media/image38.svg"/><Relationship Id="rId1" Type="http://schemas.openxmlformats.org/officeDocument/2006/relationships/tags" Target="../tags/tag170.xml"/><Relationship Id="rId6" Type="http://schemas.openxmlformats.org/officeDocument/2006/relationships/tags" Target="../tags/tag175.xml"/><Relationship Id="rId11" Type="http://schemas.openxmlformats.org/officeDocument/2006/relationships/slideLayout" Target="../slideLayouts/slideLayout18.xml"/><Relationship Id="rId5" Type="http://schemas.openxmlformats.org/officeDocument/2006/relationships/tags" Target="../tags/tag174.xml"/><Relationship Id="rId15" Type="http://schemas.openxmlformats.org/officeDocument/2006/relationships/image" Target="../media/image37.png"/><Relationship Id="rId10" Type="http://schemas.openxmlformats.org/officeDocument/2006/relationships/tags" Target="../tags/tag179.xml"/><Relationship Id="rId4" Type="http://schemas.openxmlformats.org/officeDocument/2006/relationships/tags" Target="../tags/tag173.xml"/><Relationship Id="rId9" Type="http://schemas.openxmlformats.org/officeDocument/2006/relationships/tags" Target="../tags/tag178.xml"/><Relationship Id="rId14" Type="http://schemas.openxmlformats.org/officeDocument/2006/relationships/image" Target="../media/image13.sv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tags" Target="../tags/tag187.xml"/><Relationship Id="rId13" Type="http://schemas.openxmlformats.org/officeDocument/2006/relationships/tags" Target="../tags/tag192.xml"/><Relationship Id="rId18" Type="http://schemas.openxmlformats.org/officeDocument/2006/relationships/image" Target="../media/image16.svg"/><Relationship Id="rId3" Type="http://schemas.openxmlformats.org/officeDocument/2006/relationships/tags" Target="../tags/tag182.xml"/><Relationship Id="rId21" Type="http://schemas.openxmlformats.org/officeDocument/2006/relationships/image" Target="../media/image40.png"/><Relationship Id="rId7" Type="http://schemas.openxmlformats.org/officeDocument/2006/relationships/tags" Target="../tags/tag186.xml"/><Relationship Id="rId12" Type="http://schemas.openxmlformats.org/officeDocument/2006/relationships/tags" Target="../tags/tag191.xml"/><Relationship Id="rId17" Type="http://schemas.openxmlformats.org/officeDocument/2006/relationships/image" Target="../media/image15.png"/><Relationship Id="rId25" Type="http://schemas.openxmlformats.org/officeDocument/2006/relationships/image" Target="../media/image44.png"/><Relationship Id="rId2" Type="http://schemas.openxmlformats.org/officeDocument/2006/relationships/tags" Target="../tags/tag181.xml"/><Relationship Id="rId16" Type="http://schemas.openxmlformats.org/officeDocument/2006/relationships/slideLayout" Target="../slideLayouts/slideLayout18.xml"/><Relationship Id="rId20" Type="http://schemas.openxmlformats.org/officeDocument/2006/relationships/image" Target="../media/image39.png"/><Relationship Id="rId1" Type="http://schemas.openxmlformats.org/officeDocument/2006/relationships/tags" Target="../tags/tag180.xml"/><Relationship Id="rId6" Type="http://schemas.openxmlformats.org/officeDocument/2006/relationships/tags" Target="../tags/tag185.xml"/><Relationship Id="rId11" Type="http://schemas.openxmlformats.org/officeDocument/2006/relationships/tags" Target="../tags/tag190.xml"/><Relationship Id="rId24" Type="http://schemas.openxmlformats.org/officeDocument/2006/relationships/image" Target="../media/image43.png"/><Relationship Id="rId5" Type="http://schemas.openxmlformats.org/officeDocument/2006/relationships/tags" Target="../tags/tag184.xml"/><Relationship Id="rId15" Type="http://schemas.openxmlformats.org/officeDocument/2006/relationships/tags" Target="../tags/tag194.xml"/><Relationship Id="rId23" Type="http://schemas.openxmlformats.org/officeDocument/2006/relationships/image" Target="../media/image42.png"/><Relationship Id="rId10" Type="http://schemas.openxmlformats.org/officeDocument/2006/relationships/tags" Target="../tags/tag189.xml"/><Relationship Id="rId19" Type="http://schemas.openxmlformats.org/officeDocument/2006/relationships/image" Target="../media/image21.png"/><Relationship Id="rId4" Type="http://schemas.openxmlformats.org/officeDocument/2006/relationships/tags" Target="../tags/tag183.xml"/><Relationship Id="rId9" Type="http://schemas.openxmlformats.org/officeDocument/2006/relationships/tags" Target="../tags/tag188.xml"/><Relationship Id="rId14" Type="http://schemas.openxmlformats.org/officeDocument/2006/relationships/tags" Target="../tags/tag193.xml"/><Relationship Id="rId22" Type="http://schemas.openxmlformats.org/officeDocument/2006/relationships/image" Target="../media/image4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tags" Target="../tags/tag20.xml"/><Relationship Id="rId13" Type="http://schemas.openxmlformats.org/officeDocument/2006/relationships/image" Target="../media/image5.png"/><Relationship Id="rId3" Type="http://schemas.openxmlformats.org/officeDocument/2006/relationships/tags" Target="../tags/tag15.xml"/><Relationship Id="rId7" Type="http://schemas.openxmlformats.org/officeDocument/2006/relationships/tags" Target="../tags/tag19.xml"/><Relationship Id="rId12" Type="http://schemas.openxmlformats.org/officeDocument/2006/relationships/image" Target="../media/image4.svg"/><Relationship Id="rId2" Type="http://schemas.openxmlformats.org/officeDocument/2006/relationships/tags" Target="../tags/tag14.xml"/><Relationship Id="rId16" Type="http://schemas.openxmlformats.org/officeDocument/2006/relationships/image" Target="../media/image11.png"/><Relationship Id="rId1" Type="http://schemas.openxmlformats.org/officeDocument/2006/relationships/tags" Target="../tags/tag13.xml"/><Relationship Id="rId6" Type="http://schemas.openxmlformats.org/officeDocument/2006/relationships/tags" Target="../tags/tag18.xml"/><Relationship Id="rId11" Type="http://schemas.openxmlformats.org/officeDocument/2006/relationships/image" Target="../media/image3.png"/><Relationship Id="rId5" Type="http://schemas.openxmlformats.org/officeDocument/2006/relationships/tags" Target="../tags/tag17.xml"/><Relationship Id="rId15" Type="http://schemas.openxmlformats.org/officeDocument/2006/relationships/image" Target="../media/image10.png"/><Relationship Id="rId10" Type="http://schemas.openxmlformats.org/officeDocument/2006/relationships/image" Target="../media/image2.jpeg"/><Relationship Id="rId4" Type="http://schemas.openxmlformats.org/officeDocument/2006/relationships/tags" Target="../tags/tag16.xml"/><Relationship Id="rId9" Type="http://schemas.openxmlformats.org/officeDocument/2006/relationships/slideLayout" Target="../slideLayouts/slideLayout18.xml"/><Relationship Id="rId14" Type="http://schemas.openxmlformats.org/officeDocument/2006/relationships/image" Target="../media/image6.sv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tags" Target="../tags/tag202.xml"/><Relationship Id="rId13" Type="http://schemas.openxmlformats.org/officeDocument/2006/relationships/image" Target="../media/image16.svg"/><Relationship Id="rId18" Type="http://schemas.openxmlformats.org/officeDocument/2006/relationships/image" Target="../media/image43.png"/><Relationship Id="rId3" Type="http://schemas.openxmlformats.org/officeDocument/2006/relationships/tags" Target="../tags/tag197.xml"/><Relationship Id="rId7" Type="http://schemas.openxmlformats.org/officeDocument/2006/relationships/tags" Target="../tags/tag201.xml"/><Relationship Id="rId12" Type="http://schemas.openxmlformats.org/officeDocument/2006/relationships/image" Target="../media/image15.png"/><Relationship Id="rId17" Type="http://schemas.openxmlformats.org/officeDocument/2006/relationships/image" Target="../media/image42.png"/><Relationship Id="rId2" Type="http://schemas.openxmlformats.org/officeDocument/2006/relationships/tags" Target="../tags/tag196.xml"/><Relationship Id="rId16" Type="http://schemas.openxmlformats.org/officeDocument/2006/relationships/image" Target="../media/image41.png"/><Relationship Id="rId20" Type="http://schemas.openxmlformats.org/officeDocument/2006/relationships/image" Target="../media/image40.png"/><Relationship Id="rId1" Type="http://schemas.openxmlformats.org/officeDocument/2006/relationships/tags" Target="../tags/tag195.xml"/><Relationship Id="rId6" Type="http://schemas.openxmlformats.org/officeDocument/2006/relationships/tags" Target="../tags/tag200.xml"/><Relationship Id="rId11" Type="http://schemas.openxmlformats.org/officeDocument/2006/relationships/slideLayout" Target="../slideLayouts/slideLayout18.xml"/><Relationship Id="rId5" Type="http://schemas.openxmlformats.org/officeDocument/2006/relationships/tags" Target="../tags/tag199.xml"/><Relationship Id="rId15" Type="http://schemas.openxmlformats.org/officeDocument/2006/relationships/image" Target="../media/image39.png"/><Relationship Id="rId10" Type="http://schemas.openxmlformats.org/officeDocument/2006/relationships/tags" Target="../tags/tag204.xml"/><Relationship Id="rId19" Type="http://schemas.openxmlformats.org/officeDocument/2006/relationships/image" Target="../media/image44.png"/><Relationship Id="rId4" Type="http://schemas.openxmlformats.org/officeDocument/2006/relationships/tags" Target="../tags/tag198.xml"/><Relationship Id="rId9" Type="http://schemas.openxmlformats.org/officeDocument/2006/relationships/tags" Target="../tags/tag203.xml"/><Relationship Id="rId14" Type="http://schemas.openxmlformats.org/officeDocument/2006/relationships/image" Target="../media/image20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tags" Target="../tags/tag212.xml"/><Relationship Id="rId13" Type="http://schemas.openxmlformats.org/officeDocument/2006/relationships/image" Target="../media/image16.svg"/><Relationship Id="rId3" Type="http://schemas.openxmlformats.org/officeDocument/2006/relationships/tags" Target="../tags/tag207.xml"/><Relationship Id="rId7" Type="http://schemas.openxmlformats.org/officeDocument/2006/relationships/tags" Target="../tags/tag211.xml"/><Relationship Id="rId12" Type="http://schemas.openxmlformats.org/officeDocument/2006/relationships/image" Target="../media/image15.png"/><Relationship Id="rId2" Type="http://schemas.openxmlformats.org/officeDocument/2006/relationships/tags" Target="../tags/tag206.xml"/><Relationship Id="rId1" Type="http://schemas.openxmlformats.org/officeDocument/2006/relationships/tags" Target="../tags/tag205.xml"/><Relationship Id="rId6" Type="http://schemas.openxmlformats.org/officeDocument/2006/relationships/tags" Target="../tags/tag210.xml"/><Relationship Id="rId11" Type="http://schemas.openxmlformats.org/officeDocument/2006/relationships/slideLayout" Target="../slideLayouts/slideLayout18.xml"/><Relationship Id="rId5" Type="http://schemas.openxmlformats.org/officeDocument/2006/relationships/tags" Target="../tags/tag209.xml"/><Relationship Id="rId10" Type="http://schemas.openxmlformats.org/officeDocument/2006/relationships/tags" Target="../tags/tag214.xml"/><Relationship Id="rId4" Type="http://schemas.openxmlformats.org/officeDocument/2006/relationships/tags" Target="../tags/tag208.xml"/><Relationship Id="rId9" Type="http://schemas.openxmlformats.org/officeDocument/2006/relationships/tags" Target="../tags/tag213.xml"/><Relationship Id="rId14" Type="http://schemas.openxmlformats.org/officeDocument/2006/relationships/image" Target="../media/image45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tags" Target="../tags/tag222.xml"/><Relationship Id="rId13" Type="http://schemas.openxmlformats.org/officeDocument/2006/relationships/image" Target="../media/image16.svg"/><Relationship Id="rId3" Type="http://schemas.openxmlformats.org/officeDocument/2006/relationships/tags" Target="../tags/tag217.xml"/><Relationship Id="rId7" Type="http://schemas.openxmlformats.org/officeDocument/2006/relationships/tags" Target="../tags/tag221.xml"/><Relationship Id="rId12" Type="http://schemas.openxmlformats.org/officeDocument/2006/relationships/image" Target="../media/image15.png"/><Relationship Id="rId2" Type="http://schemas.openxmlformats.org/officeDocument/2006/relationships/tags" Target="../tags/tag216.xml"/><Relationship Id="rId1" Type="http://schemas.openxmlformats.org/officeDocument/2006/relationships/tags" Target="../tags/tag215.xml"/><Relationship Id="rId6" Type="http://schemas.openxmlformats.org/officeDocument/2006/relationships/tags" Target="../tags/tag220.xml"/><Relationship Id="rId11" Type="http://schemas.openxmlformats.org/officeDocument/2006/relationships/slideLayout" Target="../slideLayouts/slideLayout18.xml"/><Relationship Id="rId5" Type="http://schemas.openxmlformats.org/officeDocument/2006/relationships/tags" Target="../tags/tag219.xml"/><Relationship Id="rId15" Type="http://schemas.openxmlformats.org/officeDocument/2006/relationships/image" Target="../media/image47.png"/><Relationship Id="rId10" Type="http://schemas.openxmlformats.org/officeDocument/2006/relationships/tags" Target="../tags/tag224.xml"/><Relationship Id="rId4" Type="http://schemas.openxmlformats.org/officeDocument/2006/relationships/tags" Target="../tags/tag218.xml"/><Relationship Id="rId9" Type="http://schemas.openxmlformats.org/officeDocument/2006/relationships/tags" Target="../tags/tag223.xml"/><Relationship Id="rId14" Type="http://schemas.openxmlformats.org/officeDocument/2006/relationships/image" Target="../media/image46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tags" Target="../tags/tag232.xml"/><Relationship Id="rId13" Type="http://schemas.openxmlformats.org/officeDocument/2006/relationships/slideLayout" Target="../slideLayouts/slideLayout18.xml"/><Relationship Id="rId3" Type="http://schemas.openxmlformats.org/officeDocument/2006/relationships/tags" Target="../tags/tag227.xml"/><Relationship Id="rId7" Type="http://schemas.openxmlformats.org/officeDocument/2006/relationships/tags" Target="../tags/tag231.xml"/><Relationship Id="rId12" Type="http://schemas.openxmlformats.org/officeDocument/2006/relationships/tags" Target="../tags/tag236.xml"/><Relationship Id="rId17" Type="http://schemas.openxmlformats.org/officeDocument/2006/relationships/image" Target="../media/image47.png"/><Relationship Id="rId2" Type="http://schemas.openxmlformats.org/officeDocument/2006/relationships/tags" Target="../tags/tag226.xml"/><Relationship Id="rId16" Type="http://schemas.openxmlformats.org/officeDocument/2006/relationships/image" Target="../media/image48.jpeg"/><Relationship Id="rId1" Type="http://schemas.openxmlformats.org/officeDocument/2006/relationships/tags" Target="../tags/tag225.xml"/><Relationship Id="rId6" Type="http://schemas.openxmlformats.org/officeDocument/2006/relationships/tags" Target="../tags/tag230.xml"/><Relationship Id="rId11" Type="http://schemas.openxmlformats.org/officeDocument/2006/relationships/tags" Target="../tags/tag235.xml"/><Relationship Id="rId5" Type="http://schemas.openxmlformats.org/officeDocument/2006/relationships/tags" Target="../tags/tag229.xml"/><Relationship Id="rId15" Type="http://schemas.openxmlformats.org/officeDocument/2006/relationships/image" Target="../media/image16.svg"/><Relationship Id="rId10" Type="http://schemas.openxmlformats.org/officeDocument/2006/relationships/tags" Target="../tags/tag234.xml"/><Relationship Id="rId4" Type="http://schemas.openxmlformats.org/officeDocument/2006/relationships/tags" Target="../tags/tag228.xml"/><Relationship Id="rId9" Type="http://schemas.openxmlformats.org/officeDocument/2006/relationships/tags" Target="../tags/tag233.xml"/><Relationship Id="rId14" Type="http://schemas.openxmlformats.org/officeDocument/2006/relationships/image" Target="../media/image15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tags" Target="../tags/tag244.xml"/><Relationship Id="rId13" Type="http://schemas.openxmlformats.org/officeDocument/2006/relationships/image" Target="../media/image16.svg"/><Relationship Id="rId3" Type="http://schemas.openxmlformats.org/officeDocument/2006/relationships/tags" Target="../tags/tag239.xml"/><Relationship Id="rId7" Type="http://schemas.openxmlformats.org/officeDocument/2006/relationships/tags" Target="../tags/tag243.xml"/><Relationship Id="rId12" Type="http://schemas.openxmlformats.org/officeDocument/2006/relationships/image" Target="../media/image15.png"/><Relationship Id="rId2" Type="http://schemas.openxmlformats.org/officeDocument/2006/relationships/tags" Target="../tags/tag238.xml"/><Relationship Id="rId1" Type="http://schemas.openxmlformats.org/officeDocument/2006/relationships/tags" Target="../tags/tag237.xml"/><Relationship Id="rId6" Type="http://schemas.openxmlformats.org/officeDocument/2006/relationships/tags" Target="../tags/tag242.xml"/><Relationship Id="rId11" Type="http://schemas.openxmlformats.org/officeDocument/2006/relationships/slideLayout" Target="../slideLayouts/slideLayout18.xml"/><Relationship Id="rId5" Type="http://schemas.openxmlformats.org/officeDocument/2006/relationships/tags" Target="../tags/tag241.xml"/><Relationship Id="rId15" Type="http://schemas.openxmlformats.org/officeDocument/2006/relationships/image" Target="../media/image49.png"/><Relationship Id="rId10" Type="http://schemas.openxmlformats.org/officeDocument/2006/relationships/tags" Target="../tags/tag246.xml"/><Relationship Id="rId4" Type="http://schemas.openxmlformats.org/officeDocument/2006/relationships/tags" Target="../tags/tag240.xml"/><Relationship Id="rId9" Type="http://schemas.openxmlformats.org/officeDocument/2006/relationships/tags" Target="../tags/tag245.xml"/><Relationship Id="rId14" Type="http://schemas.openxmlformats.org/officeDocument/2006/relationships/image" Target="../media/image46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tags" Target="../tags/tag254.xml"/><Relationship Id="rId13" Type="http://schemas.openxmlformats.org/officeDocument/2006/relationships/image" Target="../media/image15.png"/><Relationship Id="rId3" Type="http://schemas.openxmlformats.org/officeDocument/2006/relationships/tags" Target="../tags/tag249.xml"/><Relationship Id="rId7" Type="http://schemas.openxmlformats.org/officeDocument/2006/relationships/tags" Target="../tags/tag253.xml"/><Relationship Id="rId12" Type="http://schemas.openxmlformats.org/officeDocument/2006/relationships/slideLayout" Target="../slideLayouts/slideLayout18.xml"/><Relationship Id="rId2" Type="http://schemas.openxmlformats.org/officeDocument/2006/relationships/tags" Target="../tags/tag248.xml"/><Relationship Id="rId16" Type="http://schemas.openxmlformats.org/officeDocument/2006/relationships/image" Target="../media/image50.png"/><Relationship Id="rId1" Type="http://schemas.openxmlformats.org/officeDocument/2006/relationships/tags" Target="../tags/tag247.xml"/><Relationship Id="rId6" Type="http://schemas.openxmlformats.org/officeDocument/2006/relationships/tags" Target="../tags/tag252.xml"/><Relationship Id="rId11" Type="http://schemas.openxmlformats.org/officeDocument/2006/relationships/tags" Target="../tags/tag257.xml"/><Relationship Id="rId5" Type="http://schemas.openxmlformats.org/officeDocument/2006/relationships/tags" Target="../tags/tag251.xml"/><Relationship Id="rId15" Type="http://schemas.openxmlformats.org/officeDocument/2006/relationships/image" Target="../media/image48.jpeg"/><Relationship Id="rId10" Type="http://schemas.openxmlformats.org/officeDocument/2006/relationships/tags" Target="../tags/tag256.xml"/><Relationship Id="rId4" Type="http://schemas.openxmlformats.org/officeDocument/2006/relationships/tags" Target="../tags/tag250.xml"/><Relationship Id="rId9" Type="http://schemas.openxmlformats.org/officeDocument/2006/relationships/tags" Target="../tags/tag255.xml"/><Relationship Id="rId14" Type="http://schemas.openxmlformats.org/officeDocument/2006/relationships/image" Target="../media/image16.sv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tags" Target="../tags/tag265.xml"/><Relationship Id="rId13" Type="http://schemas.openxmlformats.org/officeDocument/2006/relationships/image" Target="../media/image15.png"/><Relationship Id="rId3" Type="http://schemas.openxmlformats.org/officeDocument/2006/relationships/tags" Target="../tags/tag260.xml"/><Relationship Id="rId7" Type="http://schemas.openxmlformats.org/officeDocument/2006/relationships/tags" Target="../tags/tag264.xml"/><Relationship Id="rId12" Type="http://schemas.openxmlformats.org/officeDocument/2006/relationships/slideLayout" Target="../slideLayouts/slideLayout18.xml"/><Relationship Id="rId2" Type="http://schemas.openxmlformats.org/officeDocument/2006/relationships/tags" Target="../tags/tag259.xml"/><Relationship Id="rId16" Type="http://schemas.openxmlformats.org/officeDocument/2006/relationships/image" Target="../media/image51.png"/><Relationship Id="rId1" Type="http://schemas.openxmlformats.org/officeDocument/2006/relationships/tags" Target="../tags/tag258.xml"/><Relationship Id="rId6" Type="http://schemas.openxmlformats.org/officeDocument/2006/relationships/tags" Target="../tags/tag263.xml"/><Relationship Id="rId11" Type="http://schemas.openxmlformats.org/officeDocument/2006/relationships/tags" Target="../tags/tag268.xml"/><Relationship Id="rId5" Type="http://schemas.openxmlformats.org/officeDocument/2006/relationships/tags" Target="../tags/tag262.xml"/><Relationship Id="rId15" Type="http://schemas.openxmlformats.org/officeDocument/2006/relationships/image" Target="../media/image48.jpeg"/><Relationship Id="rId10" Type="http://schemas.openxmlformats.org/officeDocument/2006/relationships/tags" Target="../tags/tag267.xml"/><Relationship Id="rId4" Type="http://schemas.openxmlformats.org/officeDocument/2006/relationships/tags" Target="../tags/tag261.xml"/><Relationship Id="rId9" Type="http://schemas.openxmlformats.org/officeDocument/2006/relationships/tags" Target="../tags/tag266.xml"/><Relationship Id="rId14" Type="http://schemas.openxmlformats.org/officeDocument/2006/relationships/image" Target="../media/image16.sv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tags" Target="../tags/tag276.xml"/><Relationship Id="rId13" Type="http://schemas.openxmlformats.org/officeDocument/2006/relationships/image" Target="../media/image52.png"/><Relationship Id="rId3" Type="http://schemas.openxmlformats.org/officeDocument/2006/relationships/tags" Target="../tags/tag271.xml"/><Relationship Id="rId7" Type="http://schemas.openxmlformats.org/officeDocument/2006/relationships/tags" Target="../tags/tag275.xml"/><Relationship Id="rId12" Type="http://schemas.openxmlformats.org/officeDocument/2006/relationships/image" Target="../media/image16.svg"/><Relationship Id="rId2" Type="http://schemas.openxmlformats.org/officeDocument/2006/relationships/tags" Target="../tags/tag270.xml"/><Relationship Id="rId1" Type="http://schemas.openxmlformats.org/officeDocument/2006/relationships/tags" Target="../tags/tag269.xml"/><Relationship Id="rId6" Type="http://schemas.openxmlformats.org/officeDocument/2006/relationships/tags" Target="../tags/tag274.xml"/><Relationship Id="rId11" Type="http://schemas.openxmlformats.org/officeDocument/2006/relationships/image" Target="../media/image15.png"/><Relationship Id="rId5" Type="http://schemas.openxmlformats.org/officeDocument/2006/relationships/tags" Target="../tags/tag273.xml"/><Relationship Id="rId10" Type="http://schemas.openxmlformats.org/officeDocument/2006/relationships/slideLayout" Target="../slideLayouts/slideLayout18.xml"/><Relationship Id="rId4" Type="http://schemas.openxmlformats.org/officeDocument/2006/relationships/tags" Target="../tags/tag272.xml"/><Relationship Id="rId9" Type="http://schemas.openxmlformats.org/officeDocument/2006/relationships/tags" Target="../tags/tag277.xml"/><Relationship Id="rId14" Type="http://schemas.openxmlformats.org/officeDocument/2006/relationships/image" Target="../media/image51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tags" Target="../tags/tag285.xml"/><Relationship Id="rId13" Type="http://schemas.openxmlformats.org/officeDocument/2006/relationships/image" Target="../media/image15.png"/><Relationship Id="rId3" Type="http://schemas.openxmlformats.org/officeDocument/2006/relationships/tags" Target="../tags/tag280.xml"/><Relationship Id="rId7" Type="http://schemas.openxmlformats.org/officeDocument/2006/relationships/tags" Target="../tags/tag284.xml"/><Relationship Id="rId12" Type="http://schemas.openxmlformats.org/officeDocument/2006/relationships/slideLayout" Target="../slideLayouts/slideLayout18.xml"/><Relationship Id="rId17" Type="http://schemas.openxmlformats.org/officeDocument/2006/relationships/image" Target="../media/image40.png"/><Relationship Id="rId2" Type="http://schemas.openxmlformats.org/officeDocument/2006/relationships/tags" Target="../tags/tag279.xml"/><Relationship Id="rId16" Type="http://schemas.openxmlformats.org/officeDocument/2006/relationships/image" Target="../media/image51.png"/><Relationship Id="rId1" Type="http://schemas.openxmlformats.org/officeDocument/2006/relationships/tags" Target="../tags/tag278.xml"/><Relationship Id="rId6" Type="http://schemas.openxmlformats.org/officeDocument/2006/relationships/tags" Target="../tags/tag283.xml"/><Relationship Id="rId11" Type="http://schemas.openxmlformats.org/officeDocument/2006/relationships/tags" Target="../tags/tag288.xml"/><Relationship Id="rId5" Type="http://schemas.openxmlformats.org/officeDocument/2006/relationships/tags" Target="../tags/tag282.xml"/><Relationship Id="rId15" Type="http://schemas.openxmlformats.org/officeDocument/2006/relationships/image" Target="../media/image48.jpeg"/><Relationship Id="rId10" Type="http://schemas.openxmlformats.org/officeDocument/2006/relationships/tags" Target="../tags/tag287.xml"/><Relationship Id="rId4" Type="http://schemas.openxmlformats.org/officeDocument/2006/relationships/tags" Target="../tags/tag281.xml"/><Relationship Id="rId9" Type="http://schemas.openxmlformats.org/officeDocument/2006/relationships/tags" Target="../tags/tag286.xml"/><Relationship Id="rId14" Type="http://schemas.openxmlformats.org/officeDocument/2006/relationships/image" Target="../media/image16.sv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tags" Target="../tags/tag296.xml"/><Relationship Id="rId13" Type="http://schemas.openxmlformats.org/officeDocument/2006/relationships/image" Target="../media/image46.png"/><Relationship Id="rId3" Type="http://schemas.openxmlformats.org/officeDocument/2006/relationships/tags" Target="../tags/tag291.xml"/><Relationship Id="rId7" Type="http://schemas.openxmlformats.org/officeDocument/2006/relationships/tags" Target="../tags/tag295.xml"/><Relationship Id="rId12" Type="http://schemas.openxmlformats.org/officeDocument/2006/relationships/image" Target="../media/image16.svg"/><Relationship Id="rId2" Type="http://schemas.openxmlformats.org/officeDocument/2006/relationships/tags" Target="../tags/tag290.xml"/><Relationship Id="rId1" Type="http://schemas.openxmlformats.org/officeDocument/2006/relationships/tags" Target="../tags/tag289.xml"/><Relationship Id="rId6" Type="http://schemas.openxmlformats.org/officeDocument/2006/relationships/tags" Target="../tags/tag294.xml"/><Relationship Id="rId11" Type="http://schemas.openxmlformats.org/officeDocument/2006/relationships/image" Target="../media/image15.png"/><Relationship Id="rId5" Type="http://schemas.openxmlformats.org/officeDocument/2006/relationships/tags" Target="../tags/tag293.xml"/><Relationship Id="rId10" Type="http://schemas.openxmlformats.org/officeDocument/2006/relationships/slideLayout" Target="../slideLayouts/slideLayout18.xml"/><Relationship Id="rId4" Type="http://schemas.openxmlformats.org/officeDocument/2006/relationships/tags" Target="../tags/tag292.xml"/><Relationship Id="rId9" Type="http://schemas.openxmlformats.org/officeDocument/2006/relationships/tags" Target="../tags/tag297.xml"/><Relationship Id="rId14" Type="http://schemas.openxmlformats.org/officeDocument/2006/relationships/image" Target="../media/image5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tags" Target="../tags/tag23.xml"/><Relationship Id="rId7" Type="http://schemas.openxmlformats.org/officeDocument/2006/relationships/image" Target="../media/image2.jpeg"/><Relationship Id="rId2" Type="http://schemas.openxmlformats.org/officeDocument/2006/relationships/tags" Target="../tags/tag22.xml"/><Relationship Id="rId1" Type="http://schemas.openxmlformats.org/officeDocument/2006/relationships/tags" Target="../tags/tag21.xml"/><Relationship Id="rId6" Type="http://schemas.openxmlformats.org/officeDocument/2006/relationships/slideLayout" Target="../slideLayouts/slideLayout18.xml"/><Relationship Id="rId11" Type="http://schemas.openxmlformats.org/officeDocument/2006/relationships/image" Target="../media/image6.svg"/><Relationship Id="rId5" Type="http://schemas.openxmlformats.org/officeDocument/2006/relationships/tags" Target="../tags/tag25.xml"/><Relationship Id="rId10" Type="http://schemas.openxmlformats.org/officeDocument/2006/relationships/image" Target="../media/image5.png"/><Relationship Id="rId4" Type="http://schemas.openxmlformats.org/officeDocument/2006/relationships/tags" Target="../tags/tag24.xml"/><Relationship Id="rId9" Type="http://schemas.openxmlformats.org/officeDocument/2006/relationships/image" Target="../media/image4.sv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tags" Target="../tags/tag305.xml"/><Relationship Id="rId13" Type="http://schemas.openxmlformats.org/officeDocument/2006/relationships/image" Target="../media/image15.png"/><Relationship Id="rId3" Type="http://schemas.openxmlformats.org/officeDocument/2006/relationships/tags" Target="../tags/tag300.xml"/><Relationship Id="rId7" Type="http://schemas.openxmlformats.org/officeDocument/2006/relationships/tags" Target="../tags/tag304.xml"/><Relationship Id="rId12" Type="http://schemas.openxmlformats.org/officeDocument/2006/relationships/slideLayout" Target="../slideLayouts/slideLayout18.xml"/><Relationship Id="rId2" Type="http://schemas.openxmlformats.org/officeDocument/2006/relationships/tags" Target="../tags/tag299.xml"/><Relationship Id="rId16" Type="http://schemas.openxmlformats.org/officeDocument/2006/relationships/image" Target="../media/image53.png"/><Relationship Id="rId1" Type="http://schemas.openxmlformats.org/officeDocument/2006/relationships/tags" Target="../tags/tag298.xml"/><Relationship Id="rId6" Type="http://schemas.openxmlformats.org/officeDocument/2006/relationships/tags" Target="../tags/tag303.xml"/><Relationship Id="rId11" Type="http://schemas.openxmlformats.org/officeDocument/2006/relationships/tags" Target="../tags/tag308.xml"/><Relationship Id="rId5" Type="http://schemas.openxmlformats.org/officeDocument/2006/relationships/tags" Target="../tags/tag302.xml"/><Relationship Id="rId15" Type="http://schemas.openxmlformats.org/officeDocument/2006/relationships/image" Target="../media/image48.jpeg"/><Relationship Id="rId10" Type="http://schemas.openxmlformats.org/officeDocument/2006/relationships/tags" Target="../tags/tag307.xml"/><Relationship Id="rId4" Type="http://schemas.openxmlformats.org/officeDocument/2006/relationships/tags" Target="../tags/tag301.xml"/><Relationship Id="rId9" Type="http://schemas.openxmlformats.org/officeDocument/2006/relationships/tags" Target="../tags/tag306.xml"/><Relationship Id="rId14" Type="http://schemas.openxmlformats.org/officeDocument/2006/relationships/image" Target="../media/image16.sv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tags" Target="../tags/tag316.xml"/><Relationship Id="rId13" Type="http://schemas.openxmlformats.org/officeDocument/2006/relationships/image" Target="../media/image15.png"/><Relationship Id="rId3" Type="http://schemas.openxmlformats.org/officeDocument/2006/relationships/tags" Target="../tags/tag311.xml"/><Relationship Id="rId7" Type="http://schemas.openxmlformats.org/officeDocument/2006/relationships/tags" Target="../tags/tag315.xml"/><Relationship Id="rId12" Type="http://schemas.openxmlformats.org/officeDocument/2006/relationships/slideLayout" Target="../slideLayouts/slideLayout18.xml"/><Relationship Id="rId2" Type="http://schemas.openxmlformats.org/officeDocument/2006/relationships/tags" Target="../tags/tag310.xml"/><Relationship Id="rId16" Type="http://schemas.openxmlformats.org/officeDocument/2006/relationships/image" Target="../media/image54.jpeg"/><Relationship Id="rId1" Type="http://schemas.openxmlformats.org/officeDocument/2006/relationships/tags" Target="../tags/tag309.xml"/><Relationship Id="rId6" Type="http://schemas.openxmlformats.org/officeDocument/2006/relationships/tags" Target="../tags/tag314.xml"/><Relationship Id="rId11" Type="http://schemas.openxmlformats.org/officeDocument/2006/relationships/tags" Target="../tags/tag319.xml"/><Relationship Id="rId5" Type="http://schemas.openxmlformats.org/officeDocument/2006/relationships/tags" Target="../tags/tag313.xml"/><Relationship Id="rId15" Type="http://schemas.openxmlformats.org/officeDocument/2006/relationships/image" Target="../media/image48.jpeg"/><Relationship Id="rId10" Type="http://schemas.openxmlformats.org/officeDocument/2006/relationships/tags" Target="../tags/tag318.xml"/><Relationship Id="rId4" Type="http://schemas.openxmlformats.org/officeDocument/2006/relationships/tags" Target="../tags/tag312.xml"/><Relationship Id="rId9" Type="http://schemas.openxmlformats.org/officeDocument/2006/relationships/tags" Target="../tags/tag317.xml"/><Relationship Id="rId14" Type="http://schemas.openxmlformats.org/officeDocument/2006/relationships/image" Target="../media/image16.sv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tags" Target="../tags/tag327.xml"/><Relationship Id="rId13" Type="http://schemas.openxmlformats.org/officeDocument/2006/relationships/image" Target="../media/image46.png"/><Relationship Id="rId3" Type="http://schemas.openxmlformats.org/officeDocument/2006/relationships/tags" Target="../tags/tag322.xml"/><Relationship Id="rId7" Type="http://schemas.openxmlformats.org/officeDocument/2006/relationships/tags" Target="../tags/tag326.xml"/><Relationship Id="rId12" Type="http://schemas.openxmlformats.org/officeDocument/2006/relationships/image" Target="../media/image16.svg"/><Relationship Id="rId2" Type="http://schemas.openxmlformats.org/officeDocument/2006/relationships/tags" Target="../tags/tag321.xml"/><Relationship Id="rId1" Type="http://schemas.openxmlformats.org/officeDocument/2006/relationships/tags" Target="../tags/tag320.xml"/><Relationship Id="rId6" Type="http://schemas.openxmlformats.org/officeDocument/2006/relationships/tags" Target="../tags/tag325.xml"/><Relationship Id="rId11" Type="http://schemas.openxmlformats.org/officeDocument/2006/relationships/image" Target="../media/image15.png"/><Relationship Id="rId5" Type="http://schemas.openxmlformats.org/officeDocument/2006/relationships/tags" Target="../tags/tag324.xml"/><Relationship Id="rId10" Type="http://schemas.openxmlformats.org/officeDocument/2006/relationships/slideLayout" Target="../slideLayouts/slideLayout18.xml"/><Relationship Id="rId4" Type="http://schemas.openxmlformats.org/officeDocument/2006/relationships/tags" Target="../tags/tag323.xml"/><Relationship Id="rId9" Type="http://schemas.openxmlformats.org/officeDocument/2006/relationships/tags" Target="../tags/tag328.xml"/><Relationship Id="rId14" Type="http://schemas.openxmlformats.org/officeDocument/2006/relationships/image" Target="../media/image54.jpe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audio" Target="../media/media1.wav"/><Relationship Id="rId13" Type="http://schemas.openxmlformats.org/officeDocument/2006/relationships/tags" Target="../tags/tag339.xml"/><Relationship Id="rId18" Type="http://schemas.openxmlformats.org/officeDocument/2006/relationships/image" Target="../media/image55.png"/><Relationship Id="rId3" Type="http://schemas.openxmlformats.org/officeDocument/2006/relationships/tags" Target="../tags/tag331.xml"/><Relationship Id="rId7" Type="http://schemas.microsoft.com/office/2007/relationships/media" Target="../media/media1.wav"/><Relationship Id="rId12" Type="http://schemas.openxmlformats.org/officeDocument/2006/relationships/tags" Target="../tags/tag338.xml"/><Relationship Id="rId17" Type="http://schemas.openxmlformats.org/officeDocument/2006/relationships/image" Target="../media/image48.jpeg"/><Relationship Id="rId2" Type="http://schemas.openxmlformats.org/officeDocument/2006/relationships/tags" Target="../tags/tag330.xml"/><Relationship Id="rId16" Type="http://schemas.openxmlformats.org/officeDocument/2006/relationships/image" Target="../media/image16.svg"/><Relationship Id="rId1" Type="http://schemas.openxmlformats.org/officeDocument/2006/relationships/tags" Target="../tags/tag329.xml"/><Relationship Id="rId6" Type="http://schemas.openxmlformats.org/officeDocument/2006/relationships/tags" Target="../tags/tag334.xml"/><Relationship Id="rId11" Type="http://schemas.openxmlformats.org/officeDocument/2006/relationships/tags" Target="../tags/tag337.xml"/><Relationship Id="rId5" Type="http://schemas.openxmlformats.org/officeDocument/2006/relationships/tags" Target="../tags/tag333.xml"/><Relationship Id="rId15" Type="http://schemas.openxmlformats.org/officeDocument/2006/relationships/image" Target="../media/image15.png"/><Relationship Id="rId10" Type="http://schemas.openxmlformats.org/officeDocument/2006/relationships/tags" Target="../tags/tag336.xml"/><Relationship Id="rId19" Type="http://schemas.openxmlformats.org/officeDocument/2006/relationships/image" Target="../media/image56.png"/><Relationship Id="rId4" Type="http://schemas.openxmlformats.org/officeDocument/2006/relationships/tags" Target="../tags/tag332.xml"/><Relationship Id="rId9" Type="http://schemas.openxmlformats.org/officeDocument/2006/relationships/tags" Target="../tags/tag335.xml"/><Relationship Id="rId14" Type="http://schemas.openxmlformats.org/officeDocument/2006/relationships/slideLayout" Target="../slideLayouts/slideLayout18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tags" Target="../tags/tag347.xml"/><Relationship Id="rId13" Type="http://schemas.openxmlformats.org/officeDocument/2006/relationships/image" Target="../media/image15.png"/><Relationship Id="rId3" Type="http://schemas.openxmlformats.org/officeDocument/2006/relationships/tags" Target="../tags/tag342.xml"/><Relationship Id="rId7" Type="http://schemas.openxmlformats.org/officeDocument/2006/relationships/tags" Target="../tags/tag346.xml"/><Relationship Id="rId12" Type="http://schemas.openxmlformats.org/officeDocument/2006/relationships/slideLayout" Target="../slideLayouts/slideLayout18.xml"/><Relationship Id="rId2" Type="http://schemas.openxmlformats.org/officeDocument/2006/relationships/tags" Target="../tags/tag341.xml"/><Relationship Id="rId16" Type="http://schemas.openxmlformats.org/officeDocument/2006/relationships/image" Target="../media/image57.jpeg"/><Relationship Id="rId1" Type="http://schemas.openxmlformats.org/officeDocument/2006/relationships/tags" Target="../tags/tag340.xml"/><Relationship Id="rId6" Type="http://schemas.openxmlformats.org/officeDocument/2006/relationships/tags" Target="../tags/tag345.xml"/><Relationship Id="rId11" Type="http://schemas.openxmlformats.org/officeDocument/2006/relationships/tags" Target="../tags/tag350.xml"/><Relationship Id="rId5" Type="http://schemas.openxmlformats.org/officeDocument/2006/relationships/tags" Target="../tags/tag344.xml"/><Relationship Id="rId15" Type="http://schemas.openxmlformats.org/officeDocument/2006/relationships/image" Target="../media/image48.jpeg"/><Relationship Id="rId10" Type="http://schemas.openxmlformats.org/officeDocument/2006/relationships/tags" Target="../tags/tag349.xml"/><Relationship Id="rId4" Type="http://schemas.openxmlformats.org/officeDocument/2006/relationships/tags" Target="../tags/tag343.xml"/><Relationship Id="rId9" Type="http://schemas.openxmlformats.org/officeDocument/2006/relationships/tags" Target="../tags/tag348.xml"/><Relationship Id="rId14" Type="http://schemas.openxmlformats.org/officeDocument/2006/relationships/image" Target="../media/image16.sv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tags" Target="../tags/tag358.xml"/><Relationship Id="rId13" Type="http://schemas.openxmlformats.org/officeDocument/2006/relationships/image" Target="../media/image46.png"/><Relationship Id="rId3" Type="http://schemas.openxmlformats.org/officeDocument/2006/relationships/tags" Target="../tags/tag353.xml"/><Relationship Id="rId7" Type="http://schemas.openxmlformats.org/officeDocument/2006/relationships/tags" Target="../tags/tag357.xml"/><Relationship Id="rId12" Type="http://schemas.openxmlformats.org/officeDocument/2006/relationships/image" Target="../media/image16.svg"/><Relationship Id="rId2" Type="http://schemas.openxmlformats.org/officeDocument/2006/relationships/tags" Target="../tags/tag352.xml"/><Relationship Id="rId1" Type="http://schemas.openxmlformats.org/officeDocument/2006/relationships/tags" Target="../tags/tag351.xml"/><Relationship Id="rId6" Type="http://schemas.openxmlformats.org/officeDocument/2006/relationships/tags" Target="../tags/tag356.xml"/><Relationship Id="rId11" Type="http://schemas.openxmlformats.org/officeDocument/2006/relationships/image" Target="../media/image15.png"/><Relationship Id="rId5" Type="http://schemas.openxmlformats.org/officeDocument/2006/relationships/tags" Target="../tags/tag355.xml"/><Relationship Id="rId10" Type="http://schemas.openxmlformats.org/officeDocument/2006/relationships/slideLayout" Target="../slideLayouts/slideLayout18.xml"/><Relationship Id="rId4" Type="http://schemas.openxmlformats.org/officeDocument/2006/relationships/tags" Target="../tags/tag354.xml"/><Relationship Id="rId9" Type="http://schemas.openxmlformats.org/officeDocument/2006/relationships/tags" Target="../tags/tag359.xml"/><Relationship Id="rId14" Type="http://schemas.openxmlformats.org/officeDocument/2006/relationships/image" Target="../media/image57.jpe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audio" Target="../media/media2.wav"/><Relationship Id="rId13" Type="http://schemas.openxmlformats.org/officeDocument/2006/relationships/tags" Target="../tags/tag370.xml"/><Relationship Id="rId18" Type="http://schemas.openxmlformats.org/officeDocument/2006/relationships/image" Target="../media/image58.png"/><Relationship Id="rId3" Type="http://schemas.openxmlformats.org/officeDocument/2006/relationships/tags" Target="../tags/tag362.xml"/><Relationship Id="rId7" Type="http://schemas.microsoft.com/office/2007/relationships/media" Target="../media/media2.wav"/><Relationship Id="rId12" Type="http://schemas.openxmlformats.org/officeDocument/2006/relationships/tags" Target="../tags/tag369.xml"/><Relationship Id="rId17" Type="http://schemas.openxmlformats.org/officeDocument/2006/relationships/image" Target="../media/image16.svg"/><Relationship Id="rId2" Type="http://schemas.openxmlformats.org/officeDocument/2006/relationships/tags" Target="../tags/tag361.xml"/><Relationship Id="rId16" Type="http://schemas.openxmlformats.org/officeDocument/2006/relationships/image" Target="../media/image15.png"/><Relationship Id="rId20" Type="http://schemas.openxmlformats.org/officeDocument/2006/relationships/image" Target="../media/image48.jpeg"/><Relationship Id="rId1" Type="http://schemas.openxmlformats.org/officeDocument/2006/relationships/tags" Target="../tags/tag360.xml"/><Relationship Id="rId6" Type="http://schemas.openxmlformats.org/officeDocument/2006/relationships/tags" Target="../tags/tag365.xml"/><Relationship Id="rId11" Type="http://schemas.openxmlformats.org/officeDocument/2006/relationships/tags" Target="../tags/tag368.xml"/><Relationship Id="rId5" Type="http://schemas.openxmlformats.org/officeDocument/2006/relationships/tags" Target="../tags/tag364.xml"/><Relationship Id="rId15" Type="http://schemas.openxmlformats.org/officeDocument/2006/relationships/slideLayout" Target="../slideLayouts/slideLayout18.xml"/><Relationship Id="rId10" Type="http://schemas.openxmlformats.org/officeDocument/2006/relationships/tags" Target="../tags/tag367.xml"/><Relationship Id="rId19" Type="http://schemas.openxmlformats.org/officeDocument/2006/relationships/image" Target="../media/image56.png"/><Relationship Id="rId4" Type="http://schemas.openxmlformats.org/officeDocument/2006/relationships/tags" Target="../tags/tag363.xml"/><Relationship Id="rId9" Type="http://schemas.openxmlformats.org/officeDocument/2006/relationships/tags" Target="../tags/tag366.xml"/><Relationship Id="rId14" Type="http://schemas.openxmlformats.org/officeDocument/2006/relationships/tags" Target="../tags/tag371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tags" Target="../tags/tag379.xml"/><Relationship Id="rId13" Type="http://schemas.openxmlformats.org/officeDocument/2006/relationships/tags" Target="../tags/tag384.xml"/><Relationship Id="rId18" Type="http://schemas.openxmlformats.org/officeDocument/2006/relationships/tags" Target="../tags/tag389.xml"/><Relationship Id="rId26" Type="http://schemas.openxmlformats.org/officeDocument/2006/relationships/image" Target="../media/image53.png"/><Relationship Id="rId3" Type="http://schemas.openxmlformats.org/officeDocument/2006/relationships/tags" Target="../tags/tag374.xml"/><Relationship Id="rId21" Type="http://schemas.openxmlformats.org/officeDocument/2006/relationships/image" Target="../media/image16.svg"/><Relationship Id="rId7" Type="http://schemas.openxmlformats.org/officeDocument/2006/relationships/tags" Target="../tags/tag378.xml"/><Relationship Id="rId12" Type="http://schemas.openxmlformats.org/officeDocument/2006/relationships/tags" Target="../tags/tag383.xml"/><Relationship Id="rId17" Type="http://schemas.openxmlformats.org/officeDocument/2006/relationships/tags" Target="../tags/tag388.xml"/><Relationship Id="rId25" Type="http://schemas.openxmlformats.org/officeDocument/2006/relationships/image" Target="../media/image49.png"/><Relationship Id="rId2" Type="http://schemas.openxmlformats.org/officeDocument/2006/relationships/tags" Target="../tags/tag373.xml"/><Relationship Id="rId16" Type="http://schemas.openxmlformats.org/officeDocument/2006/relationships/tags" Target="../tags/tag387.xml"/><Relationship Id="rId20" Type="http://schemas.openxmlformats.org/officeDocument/2006/relationships/image" Target="../media/image15.png"/><Relationship Id="rId1" Type="http://schemas.openxmlformats.org/officeDocument/2006/relationships/tags" Target="../tags/tag372.xml"/><Relationship Id="rId6" Type="http://schemas.openxmlformats.org/officeDocument/2006/relationships/tags" Target="../tags/tag377.xml"/><Relationship Id="rId11" Type="http://schemas.openxmlformats.org/officeDocument/2006/relationships/tags" Target="../tags/tag382.xml"/><Relationship Id="rId24" Type="http://schemas.openxmlformats.org/officeDocument/2006/relationships/image" Target="../media/image47.png"/><Relationship Id="rId5" Type="http://schemas.openxmlformats.org/officeDocument/2006/relationships/tags" Target="../tags/tag376.xml"/><Relationship Id="rId15" Type="http://schemas.openxmlformats.org/officeDocument/2006/relationships/tags" Target="../tags/tag386.xml"/><Relationship Id="rId23" Type="http://schemas.openxmlformats.org/officeDocument/2006/relationships/image" Target="../media/image51.png"/><Relationship Id="rId28" Type="http://schemas.openxmlformats.org/officeDocument/2006/relationships/image" Target="../media/image54.jpeg"/><Relationship Id="rId10" Type="http://schemas.openxmlformats.org/officeDocument/2006/relationships/tags" Target="../tags/tag381.xml"/><Relationship Id="rId19" Type="http://schemas.openxmlformats.org/officeDocument/2006/relationships/slideLayout" Target="../slideLayouts/slideLayout18.xml"/><Relationship Id="rId4" Type="http://schemas.openxmlformats.org/officeDocument/2006/relationships/tags" Target="../tags/tag375.xml"/><Relationship Id="rId9" Type="http://schemas.openxmlformats.org/officeDocument/2006/relationships/tags" Target="../tags/tag380.xml"/><Relationship Id="rId14" Type="http://schemas.openxmlformats.org/officeDocument/2006/relationships/tags" Target="../tags/tag385.xml"/><Relationship Id="rId22" Type="http://schemas.openxmlformats.org/officeDocument/2006/relationships/image" Target="../media/image21.png"/><Relationship Id="rId27" Type="http://schemas.openxmlformats.org/officeDocument/2006/relationships/image" Target="../media/image57.jpe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13" Type="http://schemas.openxmlformats.org/officeDocument/2006/relationships/image" Target="../media/image6.svg"/><Relationship Id="rId3" Type="http://schemas.openxmlformats.org/officeDocument/2006/relationships/tags" Target="../tags/tag392.xml"/><Relationship Id="rId7" Type="http://schemas.openxmlformats.org/officeDocument/2006/relationships/tags" Target="../tags/tag396.xml"/><Relationship Id="rId12" Type="http://schemas.openxmlformats.org/officeDocument/2006/relationships/image" Target="../media/image5.png"/><Relationship Id="rId2" Type="http://schemas.openxmlformats.org/officeDocument/2006/relationships/tags" Target="../tags/tag391.xml"/><Relationship Id="rId1" Type="http://schemas.openxmlformats.org/officeDocument/2006/relationships/tags" Target="../tags/tag390.xml"/><Relationship Id="rId6" Type="http://schemas.openxmlformats.org/officeDocument/2006/relationships/tags" Target="../tags/tag395.xml"/><Relationship Id="rId11" Type="http://schemas.openxmlformats.org/officeDocument/2006/relationships/image" Target="../media/image4.svg"/><Relationship Id="rId5" Type="http://schemas.openxmlformats.org/officeDocument/2006/relationships/tags" Target="../tags/tag394.xml"/><Relationship Id="rId10" Type="http://schemas.openxmlformats.org/officeDocument/2006/relationships/image" Target="../media/image3.png"/><Relationship Id="rId4" Type="http://schemas.openxmlformats.org/officeDocument/2006/relationships/tags" Target="../tags/tag393.xml"/><Relationship Id="rId9" Type="http://schemas.openxmlformats.org/officeDocument/2006/relationships/image" Target="../media/image2.jpeg"/><Relationship Id="rId14" Type="http://schemas.openxmlformats.org/officeDocument/2006/relationships/image" Target="../media/image14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tags" Target="../tags/tag404.xml"/><Relationship Id="rId13" Type="http://schemas.openxmlformats.org/officeDocument/2006/relationships/slideLayout" Target="../slideLayouts/slideLayout18.xml"/><Relationship Id="rId18" Type="http://schemas.openxmlformats.org/officeDocument/2006/relationships/image" Target="../media/image33.svg"/><Relationship Id="rId3" Type="http://schemas.openxmlformats.org/officeDocument/2006/relationships/tags" Target="../tags/tag399.xml"/><Relationship Id="rId7" Type="http://schemas.openxmlformats.org/officeDocument/2006/relationships/tags" Target="../tags/tag403.xml"/><Relationship Id="rId12" Type="http://schemas.openxmlformats.org/officeDocument/2006/relationships/tags" Target="../tags/tag408.xml"/><Relationship Id="rId17" Type="http://schemas.openxmlformats.org/officeDocument/2006/relationships/image" Target="../media/image32.png"/><Relationship Id="rId2" Type="http://schemas.openxmlformats.org/officeDocument/2006/relationships/tags" Target="../tags/tag398.xml"/><Relationship Id="rId16" Type="http://schemas.openxmlformats.org/officeDocument/2006/relationships/image" Target="../media/image18.svg"/><Relationship Id="rId1" Type="http://schemas.openxmlformats.org/officeDocument/2006/relationships/tags" Target="../tags/tag397.xml"/><Relationship Id="rId6" Type="http://schemas.openxmlformats.org/officeDocument/2006/relationships/tags" Target="../tags/tag402.xml"/><Relationship Id="rId11" Type="http://schemas.openxmlformats.org/officeDocument/2006/relationships/tags" Target="../tags/tag407.xml"/><Relationship Id="rId5" Type="http://schemas.openxmlformats.org/officeDocument/2006/relationships/tags" Target="../tags/tag401.xml"/><Relationship Id="rId15" Type="http://schemas.openxmlformats.org/officeDocument/2006/relationships/image" Target="../media/image12.png"/><Relationship Id="rId10" Type="http://schemas.openxmlformats.org/officeDocument/2006/relationships/tags" Target="../tags/tag406.xml"/><Relationship Id="rId19" Type="http://schemas.openxmlformats.org/officeDocument/2006/relationships/image" Target="../media/image34.png"/><Relationship Id="rId4" Type="http://schemas.openxmlformats.org/officeDocument/2006/relationships/tags" Target="../tags/tag400.xml"/><Relationship Id="rId9" Type="http://schemas.openxmlformats.org/officeDocument/2006/relationships/tags" Target="../tags/tag405.xml"/><Relationship Id="rId14" Type="http://schemas.openxmlformats.org/officeDocument/2006/relationships/image" Target="../media/image2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tags" Target="../tags/tag33.xml"/><Relationship Id="rId13" Type="http://schemas.openxmlformats.org/officeDocument/2006/relationships/tags" Target="../tags/tag38.xml"/><Relationship Id="rId18" Type="http://schemas.openxmlformats.org/officeDocument/2006/relationships/image" Target="../media/image13.svg"/><Relationship Id="rId3" Type="http://schemas.openxmlformats.org/officeDocument/2006/relationships/tags" Target="../tags/tag28.xml"/><Relationship Id="rId21" Type="http://schemas.openxmlformats.org/officeDocument/2006/relationships/image" Target="../media/image16.svg"/><Relationship Id="rId7" Type="http://schemas.openxmlformats.org/officeDocument/2006/relationships/tags" Target="../tags/tag32.xml"/><Relationship Id="rId12" Type="http://schemas.openxmlformats.org/officeDocument/2006/relationships/tags" Target="../tags/tag37.xml"/><Relationship Id="rId17" Type="http://schemas.openxmlformats.org/officeDocument/2006/relationships/image" Target="../media/image12.png"/><Relationship Id="rId2" Type="http://schemas.openxmlformats.org/officeDocument/2006/relationships/tags" Target="../tags/tag27.xml"/><Relationship Id="rId16" Type="http://schemas.openxmlformats.org/officeDocument/2006/relationships/image" Target="../media/image2.jpeg"/><Relationship Id="rId20" Type="http://schemas.openxmlformats.org/officeDocument/2006/relationships/image" Target="../media/image15.png"/><Relationship Id="rId1" Type="http://schemas.openxmlformats.org/officeDocument/2006/relationships/tags" Target="../tags/tag26.xml"/><Relationship Id="rId6" Type="http://schemas.openxmlformats.org/officeDocument/2006/relationships/tags" Target="../tags/tag31.xml"/><Relationship Id="rId11" Type="http://schemas.openxmlformats.org/officeDocument/2006/relationships/tags" Target="../tags/tag36.xml"/><Relationship Id="rId5" Type="http://schemas.openxmlformats.org/officeDocument/2006/relationships/tags" Target="../tags/tag30.xml"/><Relationship Id="rId15" Type="http://schemas.openxmlformats.org/officeDocument/2006/relationships/slideLayout" Target="../slideLayouts/slideLayout18.xml"/><Relationship Id="rId10" Type="http://schemas.openxmlformats.org/officeDocument/2006/relationships/tags" Target="../tags/tag35.xml"/><Relationship Id="rId19" Type="http://schemas.openxmlformats.org/officeDocument/2006/relationships/image" Target="../media/image14.png"/><Relationship Id="rId4" Type="http://schemas.openxmlformats.org/officeDocument/2006/relationships/tags" Target="../tags/tag29.xml"/><Relationship Id="rId9" Type="http://schemas.openxmlformats.org/officeDocument/2006/relationships/tags" Target="../tags/tag34.xml"/><Relationship Id="rId14" Type="http://schemas.openxmlformats.org/officeDocument/2006/relationships/tags" Target="../tags/tag39.xml"/><Relationship Id="rId22" Type="http://schemas.openxmlformats.org/officeDocument/2006/relationships/image" Target="../media/image17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tags" Target="../tags/tag416.xml"/><Relationship Id="rId13" Type="http://schemas.openxmlformats.org/officeDocument/2006/relationships/slideLayout" Target="../slideLayouts/slideLayout18.xml"/><Relationship Id="rId18" Type="http://schemas.openxmlformats.org/officeDocument/2006/relationships/image" Target="../media/image61.png"/><Relationship Id="rId3" Type="http://schemas.openxmlformats.org/officeDocument/2006/relationships/tags" Target="../tags/tag411.xml"/><Relationship Id="rId7" Type="http://schemas.openxmlformats.org/officeDocument/2006/relationships/tags" Target="../tags/tag415.xml"/><Relationship Id="rId12" Type="http://schemas.openxmlformats.org/officeDocument/2006/relationships/tags" Target="../tags/tag420.xml"/><Relationship Id="rId17" Type="http://schemas.openxmlformats.org/officeDocument/2006/relationships/image" Target="../media/image60.PNG"/><Relationship Id="rId2" Type="http://schemas.openxmlformats.org/officeDocument/2006/relationships/tags" Target="../tags/tag410.xml"/><Relationship Id="rId16" Type="http://schemas.openxmlformats.org/officeDocument/2006/relationships/image" Target="../media/image59.png"/><Relationship Id="rId1" Type="http://schemas.openxmlformats.org/officeDocument/2006/relationships/tags" Target="../tags/tag409.xml"/><Relationship Id="rId6" Type="http://schemas.openxmlformats.org/officeDocument/2006/relationships/tags" Target="../tags/tag414.xml"/><Relationship Id="rId11" Type="http://schemas.openxmlformats.org/officeDocument/2006/relationships/tags" Target="../tags/tag419.xml"/><Relationship Id="rId5" Type="http://schemas.openxmlformats.org/officeDocument/2006/relationships/tags" Target="../tags/tag413.xml"/><Relationship Id="rId15" Type="http://schemas.openxmlformats.org/officeDocument/2006/relationships/image" Target="../media/image16.svg"/><Relationship Id="rId10" Type="http://schemas.openxmlformats.org/officeDocument/2006/relationships/tags" Target="../tags/tag418.xml"/><Relationship Id="rId4" Type="http://schemas.openxmlformats.org/officeDocument/2006/relationships/tags" Target="../tags/tag412.xml"/><Relationship Id="rId9" Type="http://schemas.openxmlformats.org/officeDocument/2006/relationships/tags" Target="../tags/tag417.xml"/><Relationship Id="rId14" Type="http://schemas.openxmlformats.org/officeDocument/2006/relationships/image" Target="../media/image15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tags" Target="../tags/tag428.xml"/><Relationship Id="rId13" Type="http://schemas.openxmlformats.org/officeDocument/2006/relationships/image" Target="../media/image15.png"/><Relationship Id="rId3" Type="http://schemas.openxmlformats.org/officeDocument/2006/relationships/tags" Target="../tags/tag423.xml"/><Relationship Id="rId7" Type="http://schemas.openxmlformats.org/officeDocument/2006/relationships/tags" Target="../tags/tag427.xml"/><Relationship Id="rId12" Type="http://schemas.openxmlformats.org/officeDocument/2006/relationships/slideLayout" Target="../slideLayouts/slideLayout18.xml"/><Relationship Id="rId17" Type="http://schemas.openxmlformats.org/officeDocument/2006/relationships/image" Target="../media/image61.png"/><Relationship Id="rId2" Type="http://schemas.openxmlformats.org/officeDocument/2006/relationships/tags" Target="../tags/tag422.xml"/><Relationship Id="rId16" Type="http://schemas.openxmlformats.org/officeDocument/2006/relationships/image" Target="../media/image60.PNG"/><Relationship Id="rId1" Type="http://schemas.openxmlformats.org/officeDocument/2006/relationships/tags" Target="../tags/tag421.xml"/><Relationship Id="rId6" Type="http://schemas.openxmlformats.org/officeDocument/2006/relationships/tags" Target="../tags/tag426.xml"/><Relationship Id="rId11" Type="http://schemas.openxmlformats.org/officeDocument/2006/relationships/tags" Target="../tags/tag431.xml"/><Relationship Id="rId5" Type="http://schemas.openxmlformats.org/officeDocument/2006/relationships/tags" Target="../tags/tag425.xml"/><Relationship Id="rId15" Type="http://schemas.openxmlformats.org/officeDocument/2006/relationships/image" Target="../media/image52.png"/><Relationship Id="rId10" Type="http://schemas.openxmlformats.org/officeDocument/2006/relationships/tags" Target="../tags/tag430.xml"/><Relationship Id="rId4" Type="http://schemas.openxmlformats.org/officeDocument/2006/relationships/tags" Target="../tags/tag424.xml"/><Relationship Id="rId9" Type="http://schemas.openxmlformats.org/officeDocument/2006/relationships/tags" Target="../tags/tag429.xml"/><Relationship Id="rId14" Type="http://schemas.openxmlformats.org/officeDocument/2006/relationships/image" Target="../media/image16.sv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tags" Target="../tags/tag439.xml"/><Relationship Id="rId13" Type="http://schemas.openxmlformats.org/officeDocument/2006/relationships/slideLayout" Target="../slideLayouts/slideLayout18.xml"/><Relationship Id="rId18" Type="http://schemas.openxmlformats.org/officeDocument/2006/relationships/image" Target="../media/image61.png"/><Relationship Id="rId3" Type="http://schemas.openxmlformats.org/officeDocument/2006/relationships/tags" Target="../tags/tag434.xml"/><Relationship Id="rId7" Type="http://schemas.openxmlformats.org/officeDocument/2006/relationships/tags" Target="../tags/tag438.xml"/><Relationship Id="rId12" Type="http://schemas.openxmlformats.org/officeDocument/2006/relationships/tags" Target="../tags/tag443.xml"/><Relationship Id="rId17" Type="http://schemas.openxmlformats.org/officeDocument/2006/relationships/image" Target="../media/image60.PNG"/><Relationship Id="rId2" Type="http://schemas.openxmlformats.org/officeDocument/2006/relationships/tags" Target="../tags/tag433.xml"/><Relationship Id="rId16" Type="http://schemas.openxmlformats.org/officeDocument/2006/relationships/image" Target="../media/image59.png"/><Relationship Id="rId20" Type="http://schemas.openxmlformats.org/officeDocument/2006/relationships/image" Target="../media/image51.png"/><Relationship Id="rId1" Type="http://schemas.openxmlformats.org/officeDocument/2006/relationships/tags" Target="../tags/tag432.xml"/><Relationship Id="rId6" Type="http://schemas.openxmlformats.org/officeDocument/2006/relationships/tags" Target="../tags/tag437.xml"/><Relationship Id="rId11" Type="http://schemas.openxmlformats.org/officeDocument/2006/relationships/tags" Target="../tags/tag442.xml"/><Relationship Id="rId5" Type="http://schemas.openxmlformats.org/officeDocument/2006/relationships/tags" Target="../tags/tag436.xml"/><Relationship Id="rId15" Type="http://schemas.openxmlformats.org/officeDocument/2006/relationships/image" Target="../media/image16.svg"/><Relationship Id="rId10" Type="http://schemas.openxmlformats.org/officeDocument/2006/relationships/tags" Target="../tags/tag441.xml"/><Relationship Id="rId19" Type="http://schemas.openxmlformats.org/officeDocument/2006/relationships/image" Target="../media/image62.jpeg"/><Relationship Id="rId4" Type="http://schemas.openxmlformats.org/officeDocument/2006/relationships/tags" Target="../tags/tag435.xml"/><Relationship Id="rId9" Type="http://schemas.openxmlformats.org/officeDocument/2006/relationships/tags" Target="../tags/tag440.xml"/><Relationship Id="rId14" Type="http://schemas.openxmlformats.org/officeDocument/2006/relationships/image" Target="../media/image15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tags" Target="../tags/tag451.xml"/><Relationship Id="rId13" Type="http://schemas.openxmlformats.org/officeDocument/2006/relationships/image" Target="../media/image15.png"/><Relationship Id="rId18" Type="http://schemas.openxmlformats.org/officeDocument/2006/relationships/image" Target="../media/image55.png"/><Relationship Id="rId3" Type="http://schemas.openxmlformats.org/officeDocument/2006/relationships/tags" Target="../tags/tag446.xml"/><Relationship Id="rId7" Type="http://schemas.openxmlformats.org/officeDocument/2006/relationships/tags" Target="../tags/tag450.xml"/><Relationship Id="rId12" Type="http://schemas.openxmlformats.org/officeDocument/2006/relationships/slideLayout" Target="../slideLayouts/slideLayout18.xml"/><Relationship Id="rId17" Type="http://schemas.openxmlformats.org/officeDocument/2006/relationships/image" Target="../media/image61.png"/><Relationship Id="rId2" Type="http://schemas.openxmlformats.org/officeDocument/2006/relationships/tags" Target="../tags/tag445.xml"/><Relationship Id="rId16" Type="http://schemas.openxmlformats.org/officeDocument/2006/relationships/image" Target="../media/image60.PNG"/><Relationship Id="rId20" Type="http://schemas.openxmlformats.org/officeDocument/2006/relationships/image" Target="../media/image51.png"/><Relationship Id="rId1" Type="http://schemas.openxmlformats.org/officeDocument/2006/relationships/tags" Target="../tags/tag444.xml"/><Relationship Id="rId6" Type="http://schemas.openxmlformats.org/officeDocument/2006/relationships/tags" Target="../tags/tag449.xml"/><Relationship Id="rId11" Type="http://schemas.openxmlformats.org/officeDocument/2006/relationships/tags" Target="../tags/tag454.xml"/><Relationship Id="rId5" Type="http://schemas.openxmlformats.org/officeDocument/2006/relationships/tags" Target="../tags/tag448.xml"/><Relationship Id="rId15" Type="http://schemas.openxmlformats.org/officeDocument/2006/relationships/image" Target="../media/image52.png"/><Relationship Id="rId10" Type="http://schemas.openxmlformats.org/officeDocument/2006/relationships/tags" Target="../tags/tag453.xml"/><Relationship Id="rId19" Type="http://schemas.openxmlformats.org/officeDocument/2006/relationships/image" Target="../media/image62.jpeg"/><Relationship Id="rId4" Type="http://schemas.openxmlformats.org/officeDocument/2006/relationships/tags" Target="../tags/tag447.xml"/><Relationship Id="rId9" Type="http://schemas.openxmlformats.org/officeDocument/2006/relationships/tags" Target="../tags/tag452.xml"/><Relationship Id="rId14" Type="http://schemas.openxmlformats.org/officeDocument/2006/relationships/image" Target="../media/image16.sv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tags" Target="../tags/tag462.xml"/><Relationship Id="rId13" Type="http://schemas.openxmlformats.org/officeDocument/2006/relationships/slideLayout" Target="../slideLayouts/slideLayout18.xml"/><Relationship Id="rId18" Type="http://schemas.openxmlformats.org/officeDocument/2006/relationships/image" Target="../media/image61.png"/><Relationship Id="rId3" Type="http://schemas.openxmlformats.org/officeDocument/2006/relationships/tags" Target="../tags/tag457.xml"/><Relationship Id="rId7" Type="http://schemas.openxmlformats.org/officeDocument/2006/relationships/tags" Target="../tags/tag461.xml"/><Relationship Id="rId12" Type="http://schemas.openxmlformats.org/officeDocument/2006/relationships/tags" Target="../tags/tag466.xml"/><Relationship Id="rId17" Type="http://schemas.openxmlformats.org/officeDocument/2006/relationships/image" Target="../media/image60.PNG"/><Relationship Id="rId2" Type="http://schemas.openxmlformats.org/officeDocument/2006/relationships/tags" Target="../tags/tag456.xml"/><Relationship Id="rId16" Type="http://schemas.openxmlformats.org/officeDocument/2006/relationships/image" Target="../media/image59.png"/><Relationship Id="rId1" Type="http://schemas.openxmlformats.org/officeDocument/2006/relationships/tags" Target="../tags/tag455.xml"/><Relationship Id="rId6" Type="http://schemas.openxmlformats.org/officeDocument/2006/relationships/tags" Target="../tags/tag460.xml"/><Relationship Id="rId11" Type="http://schemas.openxmlformats.org/officeDocument/2006/relationships/tags" Target="../tags/tag465.xml"/><Relationship Id="rId5" Type="http://schemas.openxmlformats.org/officeDocument/2006/relationships/tags" Target="../tags/tag459.xml"/><Relationship Id="rId15" Type="http://schemas.openxmlformats.org/officeDocument/2006/relationships/image" Target="../media/image16.svg"/><Relationship Id="rId10" Type="http://schemas.openxmlformats.org/officeDocument/2006/relationships/tags" Target="../tags/tag464.xml"/><Relationship Id="rId4" Type="http://schemas.openxmlformats.org/officeDocument/2006/relationships/tags" Target="../tags/tag458.xml"/><Relationship Id="rId9" Type="http://schemas.openxmlformats.org/officeDocument/2006/relationships/tags" Target="../tags/tag463.xml"/><Relationship Id="rId14" Type="http://schemas.openxmlformats.org/officeDocument/2006/relationships/image" Target="../media/image15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tags" Target="../tags/tag474.xml"/><Relationship Id="rId13" Type="http://schemas.openxmlformats.org/officeDocument/2006/relationships/image" Target="../media/image15.png"/><Relationship Id="rId3" Type="http://schemas.openxmlformats.org/officeDocument/2006/relationships/tags" Target="../tags/tag469.xml"/><Relationship Id="rId7" Type="http://schemas.openxmlformats.org/officeDocument/2006/relationships/tags" Target="../tags/tag473.xml"/><Relationship Id="rId12" Type="http://schemas.openxmlformats.org/officeDocument/2006/relationships/slideLayout" Target="../slideLayouts/slideLayout18.xml"/><Relationship Id="rId17" Type="http://schemas.openxmlformats.org/officeDocument/2006/relationships/image" Target="../media/image61.png"/><Relationship Id="rId2" Type="http://schemas.openxmlformats.org/officeDocument/2006/relationships/tags" Target="../tags/tag468.xml"/><Relationship Id="rId16" Type="http://schemas.openxmlformats.org/officeDocument/2006/relationships/image" Target="../media/image60.PNG"/><Relationship Id="rId1" Type="http://schemas.openxmlformats.org/officeDocument/2006/relationships/tags" Target="../tags/tag467.xml"/><Relationship Id="rId6" Type="http://schemas.openxmlformats.org/officeDocument/2006/relationships/tags" Target="../tags/tag472.xml"/><Relationship Id="rId11" Type="http://schemas.openxmlformats.org/officeDocument/2006/relationships/tags" Target="../tags/tag477.xml"/><Relationship Id="rId5" Type="http://schemas.openxmlformats.org/officeDocument/2006/relationships/tags" Target="../tags/tag471.xml"/><Relationship Id="rId15" Type="http://schemas.openxmlformats.org/officeDocument/2006/relationships/image" Target="../media/image52.png"/><Relationship Id="rId10" Type="http://schemas.openxmlformats.org/officeDocument/2006/relationships/tags" Target="../tags/tag476.xml"/><Relationship Id="rId4" Type="http://schemas.openxmlformats.org/officeDocument/2006/relationships/tags" Target="../tags/tag470.xml"/><Relationship Id="rId9" Type="http://schemas.openxmlformats.org/officeDocument/2006/relationships/tags" Target="../tags/tag475.xml"/><Relationship Id="rId14" Type="http://schemas.openxmlformats.org/officeDocument/2006/relationships/image" Target="../media/image16.sv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tags" Target="../tags/tag485.xml"/><Relationship Id="rId13" Type="http://schemas.openxmlformats.org/officeDocument/2006/relationships/slideLayout" Target="../slideLayouts/slideLayout18.xml"/><Relationship Id="rId18" Type="http://schemas.openxmlformats.org/officeDocument/2006/relationships/image" Target="../media/image61.png"/><Relationship Id="rId3" Type="http://schemas.openxmlformats.org/officeDocument/2006/relationships/tags" Target="../tags/tag480.xml"/><Relationship Id="rId7" Type="http://schemas.openxmlformats.org/officeDocument/2006/relationships/tags" Target="../tags/tag484.xml"/><Relationship Id="rId12" Type="http://schemas.openxmlformats.org/officeDocument/2006/relationships/tags" Target="../tags/tag489.xml"/><Relationship Id="rId17" Type="http://schemas.openxmlformats.org/officeDocument/2006/relationships/image" Target="../media/image60.PNG"/><Relationship Id="rId2" Type="http://schemas.openxmlformats.org/officeDocument/2006/relationships/tags" Target="../tags/tag479.xml"/><Relationship Id="rId16" Type="http://schemas.openxmlformats.org/officeDocument/2006/relationships/image" Target="../media/image59.png"/><Relationship Id="rId1" Type="http://schemas.openxmlformats.org/officeDocument/2006/relationships/tags" Target="../tags/tag478.xml"/><Relationship Id="rId6" Type="http://schemas.openxmlformats.org/officeDocument/2006/relationships/tags" Target="../tags/tag483.xml"/><Relationship Id="rId11" Type="http://schemas.openxmlformats.org/officeDocument/2006/relationships/tags" Target="../tags/tag488.xml"/><Relationship Id="rId5" Type="http://schemas.openxmlformats.org/officeDocument/2006/relationships/tags" Target="../tags/tag482.xml"/><Relationship Id="rId15" Type="http://schemas.openxmlformats.org/officeDocument/2006/relationships/image" Target="../media/image16.svg"/><Relationship Id="rId10" Type="http://schemas.openxmlformats.org/officeDocument/2006/relationships/tags" Target="../tags/tag487.xml"/><Relationship Id="rId19" Type="http://schemas.openxmlformats.org/officeDocument/2006/relationships/image" Target="../media/image55.png"/><Relationship Id="rId4" Type="http://schemas.openxmlformats.org/officeDocument/2006/relationships/tags" Target="../tags/tag481.xml"/><Relationship Id="rId9" Type="http://schemas.openxmlformats.org/officeDocument/2006/relationships/tags" Target="../tags/tag486.xml"/><Relationship Id="rId14" Type="http://schemas.openxmlformats.org/officeDocument/2006/relationships/image" Target="../media/image15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tags" Target="../tags/tag497.xml"/><Relationship Id="rId13" Type="http://schemas.openxmlformats.org/officeDocument/2006/relationships/image" Target="../media/image15.png"/><Relationship Id="rId18" Type="http://schemas.openxmlformats.org/officeDocument/2006/relationships/image" Target="../media/image55.png"/><Relationship Id="rId3" Type="http://schemas.openxmlformats.org/officeDocument/2006/relationships/tags" Target="../tags/tag492.xml"/><Relationship Id="rId7" Type="http://schemas.openxmlformats.org/officeDocument/2006/relationships/tags" Target="../tags/tag496.xml"/><Relationship Id="rId12" Type="http://schemas.openxmlformats.org/officeDocument/2006/relationships/slideLayout" Target="../slideLayouts/slideLayout18.xml"/><Relationship Id="rId17" Type="http://schemas.openxmlformats.org/officeDocument/2006/relationships/image" Target="../media/image61.png"/><Relationship Id="rId2" Type="http://schemas.openxmlformats.org/officeDocument/2006/relationships/tags" Target="../tags/tag491.xml"/><Relationship Id="rId16" Type="http://schemas.openxmlformats.org/officeDocument/2006/relationships/image" Target="../media/image60.PNG"/><Relationship Id="rId1" Type="http://schemas.openxmlformats.org/officeDocument/2006/relationships/tags" Target="../tags/tag490.xml"/><Relationship Id="rId6" Type="http://schemas.openxmlformats.org/officeDocument/2006/relationships/tags" Target="../tags/tag495.xml"/><Relationship Id="rId11" Type="http://schemas.openxmlformats.org/officeDocument/2006/relationships/tags" Target="../tags/tag500.xml"/><Relationship Id="rId5" Type="http://schemas.openxmlformats.org/officeDocument/2006/relationships/tags" Target="../tags/tag494.xml"/><Relationship Id="rId15" Type="http://schemas.openxmlformats.org/officeDocument/2006/relationships/image" Target="../media/image52.png"/><Relationship Id="rId10" Type="http://schemas.openxmlformats.org/officeDocument/2006/relationships/tags" Target="../tags/tag499.xml"/><Relationship Id="rId4" Type="http://schemas.openxmlformats.org/officeDocument/2006/relationships/tags" Target="../tags/tag493.xml"/><Relationship Id="rId9" Type="http://schemas.openxmlformats.org/officeDocument/2006/relationships/tags" Target="../tags/tag498.xml"/><Relationship Id="rId14" Type="http://schemas.openxmlformats.org/officeDocument/2006/relationships/image" Target="../media/image16.sv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tags" Target="../tags/tag508.xml"/><Relationship Id="rId13" Type="http://schemas.openxmlformats.org/officeDocument/2006/relationships/slideLayout" Target="../slideLayouts/slideLayout18.xml"/><Relationship Id="rId18" Type="http://schemas.openxmlformats.org/officeDocument/2006/relationships/image" Target="../media/image61.png"/><Relationship Id="rId3" Type="http://schemas.openxmlformats.org/officeDocument/2006/relationships/tags" Target="../tags/tag503.xml"/><Relationship Id="rId7" Type="http://schemas.openxmlformats.org/officeDocument/2006/relationships/tags" Target="../tags/tag507.xml"/><Relationship Id="rId12" Type="http://schemas.openxmlformats.org/officeDocument/2006/relationships/tags" Target="../tags/tag512.xml"/><Relationship Id="rId17" Type="http://schemas.openxmlformats.org/officeDocument/2006/relationships/image" Target="../media/image60.PNG"/><Relationship Id="rId2" Type="http://schemas.openxmlformats.org/officeDocument/2006/relationships/tags" Target="../tags/tag502.xml"/><Relationship Id="rId16" Type="http://schemas.openxmlformats.org/officeDocument/2006/relationships/image" Target="../media/image59.png"/><Relationship Id="rId1" Type="http://schemas.openxmlformats.org/officeDocument/2006/relationships/tags" Target="../tags/tag501.xml"/><Relationship Id="rId6" Type="http://schemas.openxmlformats.org/officeDocument/2006/relationships/tags" Target="../tags/tag506.xml"/><Relationship Id="rId11" Type="http://schemas.openxmlformats.org/officeDocument/2006/relationships/tags" Target="../tags/tag511.xml"/><Relationship Id="rId5" Type="http://schemas.openxmlformats.org/officeDocument/2006/relationships/tags" Target="../tags/tag505.xml"/><Relationship Id="rId15" Type="http://schemas.openxmlformats.org/officeDocument/2006/relationships/image" Target="../media/image16.svg"/><Relationship Id="rId10" Type="http://schemas.openxmlformats.org/officeDocument/2006/relationships/tags" Target="../tags/tag510.xml"/><Relationship Id="rId4" Type="http://schemas.openxmlformats.org/officeDocument/2006/relationships/tags" Target="../tags/tag504.xml"/><Relationship Id="rId9" Type="http://schemas.openxmlformats.org/officeDocument/2006/relationships/tags" Target="../tags/tag509.xml"/><Relationship Id="rId14" Type="http://schemas.openxmlformats.org/officeDocument/2006/relationships/image" Target="../media/image15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tags" Target="../tags/tag520.xml"/><Relationship Id="rId13" Type="http://schemas.openxmlformats.org/officeDocument/2006/relationships/image" Target="../media/image15.png"/><Relationship Id="rId3" Type="http://schemas.openxmlformats.org/officeDocument/2006/relationships/tags" Target="../tags/tag515.xml"/><Relationship Id="rId7" Type="http://schemas.openxmlformats.org/officeDocument/2006/relationships/tags" Target="../tags/tag519.xml"/><Relationship Id="rId12" Type="http://schemas.openxmlformats.org/officeDocument/2006/relationships/slideLayout" Target="../slideLayouts/slideLayout18.xml"/><Relationship Id="rId17" Type="http://schemas.openxmlformats.org/officeDocument/2006/relationships/image" Target="../media/image61.png"/><Relationship Id="rId2" Type="http://schemas.openxmlformats.org/officeDocument/2006/relationships/tags" Target="../tags/tag514.xml"/><Relationship Id="rId16" Type="http://schemas.openxmlformats.org/officeDocument/2006/relationships/image" Target="../media/image60.PNG"/><Relationship Id="rId1" Type="http://schemas.openxmlformats.org/officeDocument/2006/relationships/tags" Target="../tags/tag513.xml"/><Relationship Id="rId6" Type="http://schemas.openxmlformats.org/officeDocument/2006/relationships/tags" Target="../tags/tag518.xml"/><Relationship Id="rId11" Type="http://schemas.openxmlformats.org/officeDocument/2006/relationships/tags" Target="../tags/tag523.xml"/><Relationship Id="rId5" Type="http://schemas.openxmlformats.org/officeDocument/2006/relationships/tags" Target="../tags/tag517.xml"/><Relationship Id="rId15" Type="http://schemas.openxmlformats.org/officeDocument/2006/relationships/image" Target="../media/image52.png"/><Relationship Id="rId10" Type="http://schemas.openxmlformats.org/officeDocument/2006/relationships/tags" Target="../tags/tag522.xml"/><Relationship Id="rId4" Type="http://schemas.openxmlformats.org/officeDocument/2006/relationships/tags" Target="../tags/tag516.xml"/><Relationship Id="rId9" Type="http://schemas.openxmlformats.org/officeDocument/2006/relationships/tags" Target="../tags/tag521.xml"/><Relationship Id="rId14" Type="http://schemas.openxmlformats.org/officeDocument/2006/relationships/image" Target="../media/image16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tags" Target="../tags/tag47.xml"/><Relationship Id="rId13" Type="http://schemas.openxmlformats.org/officeDocument/2006/relationships/tags" Target="../tags/tag52.xml"/><Relationship Id="rId18" Type="http://schemas.openxmlformats.org/officeDocument/2006/relationships/tags" Target="../tags/tag57.xml"/><Relationship Id="rId26" Type="http://schemas.openxmlformats.org/officeDocument/2006/relationships/image" Target="../media/image20.png"/><Relationship Id="rId3" Type="http://schemas.openxmlformats.org/officeDocument/2006/relationships/tags" Target="../tags/tag42.xml"/><Relationship Id="rId21" Type="http://schemas.openxmlformats.org/officeDocument/2006/relationships/slideLayout" Target="../slideLayouts/slideLayout7.xml"/><Relationship Id="rId7" Type="http://schemas.openxmlformats.org/officeDocument/2006/relationships/tags" Target="../tags/tag46.xml"/><Relationship Id="rId12" Type="http://schemas.openxmlformats.org/officeDocument/2006/relationships/tags" Target="../tags/tag51.xml"/><Relationship Id="rId17" Type="http://schemas.openxmlformats.org/officeDocument/2006/relationships/tags" Target="../tags/tag56.xml"/><Relationship Id="rId25" Type="http://schemas.openxmlformats.org/officeDocument/2006/relationships/image" Target="../media/image19.jpeg"/><Relationship Id="rId2" Type="http://schemas.openxmlformats.org/officeDocument/2006/relationships/tags" Target="../tags/tag41.xml"/><Relationship Id="rId16" Type="http://schemas.openxmlformats.org/officeDocument/2006/relationships/tags" Target="../tags/tag55.xml"/><Relationship Id="rId20" Type="http://schemas.openxmlformats.org/officeDocument/2006/relationships/tags" Target="../tags/tag59.xml"/><Relationship Id="rId29" Type="http://schemas.openxmlformats.org/officeDocument/2006/relationships/image" Target="../media/image23.jpeg"/><Relationship Id="rId1" Type="http://schemas.openxmlformats.org/officeDocument/2006/relationships/tags" Target="../tags/tag40.xml"/><Relationship Id="rId6" Type="http://schemas.openxmlformats.org/officeDocument/2006/relationships/tags" Target="../tags/tag45.xml"/><Relationship Id="rId11" Type="http://schemas.openxmlformats.org/officeDocument/2006/relationships/tags" Target="../tags/tag50.xml"/><Relationship Id="rId24" Type="http://schemas.openxmlformats.org/officeDocument/2006/relationships/image" Target="../media/image18.svg"/><Relationship Id="rId32" Type="http://schemas.openxmlformats.org/officeDocument/2006/relationships/image" Target="../media/image26.png"/><Relationship Id="rId5" Type="http://schemas.openxmlformats.org/officeDocument/2006/relationships/tags" Target="../tags/tag44.xml"/><Relationship Id="rId15" Type="http://schemas.openxmlformats.org/officeDocument/2006/relationships/tags" Target="../tags/tag54.xml"/><Relationship Id="rId23" Type="http://schemas.openxmlformats.org/officeDocument/2006/relationships/image" Target="../media/image12.png"/><Relationship Id="rId28" Type="http://schemas.openxmlformats.org/officeDocument/2006/relationships/image" Target="../media/image22.png"/><Relationship Id="rId10" Type="http://schemas.openxmlformats.org/officeDocument/2006/relationships/tags" Target="../tags/tag49.xml"/><Relationship Id="rId19" Type="http://schemas.openxmlformats.org/officeDocument/2006/relationships/tags" Target="../tags/tag58.xml"/><Relationship Id="rId31" Type="http://schemas.openxmlformats.org/officeDocument/2006/relationships/image" Target="../media/image25.png"/><Relationship Id="rId4" Type="http://schemas.openxmlformats.org/officeDocument/2006/relationships/tags" Target="../tags/tag43.xml"/><Relationship Id="rId9" Type="http://schemas.openxmlformats.org/officeDocument/2006/relationships/tags" Target="../tags/tag48.xml"/><Relationship Id="rId14" Type="http://schemas.openxmlformats.org/officeDocument/2006/relationships/tags" Target="../tags/tag53.xml"/><Relationship Id="rId22" Type="http://schemas.openxmlformats.org/officeDocument/2006/relationships/image" Target="../media/image2.jpeg"/><Relationship Id="rId27" Type="http://schemas.openxmlformats.org/officeDocument/2006/relationships/image" Target="../media/image21.png"/><Relationship Id="rId30" Type="http://schemas.openxmlformats.org/officeDocument/2006/relationships/image" Target="../media/image24.jpe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tags" Target="../tags/tag531.xml"/><Relationship Id="rId13" Type="http://schemas.openxmlformats.org/officeDocument/2006/relationships/tags" Target="../tags/tag536.xml"/><Relationship Id="rId18" Type="http://schemas.openxmlformats.org/officeDocument/2006/relationships/image" Target="../media/image60.PNG"/><Relationship Id="rId3" Type="http://schemas.openxmlformats.org/officeDocument/2006/relationships/tags" Target="../tags/tag526.xml"/><Relationship Id="rId7" Type="http://schemas.openxmlformats.org/officeDocument/2006/relationships/tags" Target="../tags/tag530.xml"/><Relationship Id="rId12" Type="http://schemas.openxmlformats.org/officeDocument/2006/relationships/tags" Target="../tags/tag535.xml"/><Relationship Id="rId17" Type="http://schemas.openxmlformats.org/officeDocument/2006/relationships/image" Target="../media/image59.png"/><Relationship Id="rId2" Type="http://schemas.openxmlformats.org/officeDocument/2006/relationships/tags" Target="../tags/tag525.xml"/><Relationship Id="rId16" Type="http://schemas.openxmlformats.org/officeDocument/2006/relationships/image" Target="../media/image16.svg"/><Relationship Id="rId20" Type="http://schemas.openxmlformats.org/officeDocument/2006/relationships/image" Target="../media/image58.png"/><Relationship Id="rId1" Type="http://schemas.openxmlformats.org/officeDocument/2006/relationships/tags" Target="../tags/tag524.xml"/><Relationship Id="rId6" Type="http://schemas.openxmlformats.org/officeDocument/2006/relationships/tags" Target="../tags/tag529.xml"/><Relationship Id="rId11" Type="http://schemas.openxmlformats.org/officeDocument/2006/relationships/tags" Target="../tags/tag534.xml"/><Relationship Id="rId5" Type="http://schemas.openxmlformats.org/officeDocument/2006/relationships/tags" Target="../tags/tag528.xml"/><Relationship Id="rId15" Type="http://schemas.openxmlformats.org/officeDocument/2006/relationships/image" Target="../media/image15.png"/><Relationship Id="rId10" Type="http://schemas.openxmlformats.org/officeDocument/2006/relationships/tags" Target="../tags/tag533.xml"/><Relationship Id="rId19" Type="http://schemas.openxmlformats.org/officeDocument/2006/relationships/image" Target="../media/image61.png"/><Relationship Id="rId4" Type="http://schemas.openxmlformats.org/officeDocument/2006/relationships/tags" Target="../tags/tag527.xml"/><Relationship Id="rId9" Type="http://schemas.openxmlformats.org/officeDocument/2006/relationships/tags" Target="../tags/tag532.xml"/><Relationship Id="rId14" Type="http://schemas.openxmlformats.org/officeDocument/2006/relationships/slideLayout" Target="../slideLayouts/slideLayout18.xml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tags" Target="../tags/tag544.xml"/><Relationship Id="rId13" Type="http://schemas.openxmlformats.org/officeDocument/2006/relationships/slideLayout" Target="../slideLayouts/slideLayout18.xml"/><Relationship Id="rId18" Type="http://schemas.openxmlformats.org/officeDocument/2006/relationships/image" Target="../media/image61.png"/><Relationship Id="rId3" Type="http://schemas.openxmlformats.org/officeDocument/2006/relationships/tags" Target="../tags/tag539.xml"/><Relationship Id="rId7" Type="http://schemas.openxmlformats.org/officeDocument/2006/relationships/tags" Target="../tags/tag543.xml"/><Relationship Id="rId12" Type="http://schemas.openxmlformats.org/officeDocument/2006/relationships/tags" Target="../tags/tag548.xml"/><Relationship Id="rId17" Type="http://schemas.openxmlformats.org/officeDocument/2006/relationships/image" Target="../media/image60.PNG"/><Relationship Id="rId2" Type="http://schemas.openxmlformats.org/officeDocument/2006/relationships/tags" Target="../tags/tag538.xml"/><Relationship Id="rId16" Type="http://schemas.openxmlformats.org/officeDocument/2006/relationships/image" Target="../media/image52.png"/><Relationship Id="rId1" Type="http://schemas.openxmlformats.org/officeDocument/2006/relationships/tags" Target="../tags/tag537.xml"/><Relationship Id="rId6" Type="http://schemas.openxmlformats.org/officeDocument/2006/relationships/tags" Target="../tags/tag542.xml"/><Relationship Id="rId11" Type="http://schemas.openxmlformats.org/officeDocument/2006/relationships/tags" Target="../tags/tag547.xml"/><Relationship Id="rId5" Type="http://schemas.openxmlformats.org/officeDocument/2006/relationships/tags" Target="../tags/tag541.xml"/><Relationship Id="rId15" Type="http://schemas.openxmlformats.org/officeDocument/2006/relationships/image" Target="../media/image16.svg"/><Relationship Id="rId10" Type="http://schemas.openxmlformats.org/officeDocument/2006/relationships/tags" Target="../tags/tag546.xml"/><Relationship Id="rId19" Type="http://schemas.openxmlformats.org/officeDocument/2006/relationships/image" Target="../media/image58.png"/><Relationship Id="rId4" Type="http://schemas.openxmlformats.org/officeDocument/2006/relationships/tags" Target="../tags/tag540.xml"/><Relationship Id="rId9" Type="http://schemas.openxmlformats.org/officeDocument/2006/relationships/tags" Target="../tags/tag545.xml"/><Relationship Id="rId14" Type="http://schemas.openxmlformats.org/officeDocument/2006/relationships/image" Target="../media/image15.pn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tags" Target="../tags/tag556.xml"/><Relationship Id="rId13" Type="http://schemas.openxmlformats.org/officeDocument/2006/relationships/tags" Target="../tags/tag561.xml"/><Relationship Id="rId18" Type="http://schemas.openxmlformats.org/officeDocument/2006/relationships/image" Target="../media/image59.png"/><Relationship Id="rId3" Type="http://schemas.openxmlformats.org/officeDocument/2006/relationships/tags" Target="../tags/tag551.xml"/><Relationship Id="rId21" Type="http://schemas.openxmlformats.org/officeDocument/2006/relationships/image" Target="../media/image63.png"/><Relationship Id="rId7" Type="http://schemas.openxmlformats.org/officeDocument/2006/relationships/tags" Target="../tags/tag555.xml"/><Relationship Id="rId12" Type="http://schemas.openxmlformats.org/officeDocument/2006/relationships/tags" Target="../tags/tag560.xml"/><Relationship Id="rId17" Type="http://schemas.openxmlformats.org/officeDocument/2006/relationships/image" Target="../media/image16.svg"/><Relationship Id="rId2" Type="http://schemas.openxmlformats.org/officeDocument/2006/relationships/tags" Target="../tags/tag550.xml"/><Relationship Id="rId16" Type="http://schemas.openxmlformats.org/officeDocument/2006/relationships/image" Target="../media/image15.png"/><Relationship Id="rId20" Type="http://schemas.openxmlformats.org/officeDocument/2006/relationships/image" Target="../media/image55.png"/><Relationship Id="rId1" Type="http://schemas.openxmlformats.org/officeDocument/2006/relationships/tags" Target="../tags/tag549.xml"/><Relationship Id="rId6" Type="http://schemas.openxmlformats.org/officeDocument/2006/relationships/tags" Target="../tags/tag554.xml"/><Relationship Id="rId11" Type="http://schemas.openxmlformats.org/officeDocument/2006/relationships/tags" Target="../tags/tag559.xml"/><Relationship Id="rId5" Type="http://schemas.openxmlformats.org/officeDocument/2006/relationships/tags" Target="../tags/tag553.xml"/><Relationship Id="rId15" Type="http://schemas.openxmlformats.org/officeDocument/2006/relationships/slideLayout" Target="../slideLayouts/slideLayout18.xml"/><Relationship Id="rId10" Type="http://schemas.openxmlformats.org/officeDocument/2006/relationships/tags" Target="../tags/tag558.xml"/><Relationship Id="rId19" Type="http://schemas.openxmlformats.org/officeDocument/2006/relationships/image" Target="../media/image58.png"/><Relationship Id="rId4" Type="http://schemas.openxmlformats.org/officeDocument/2006/relationships/tags" Target="../tags/tag552.xml"/><Relationship Id="rId9" Type="http://schemas.openxmlformats.org/officeDocument/2006/relationships/tags" Target="../tags/tag557.xml"/><Relationship Id="rId14" Type="http://schemas.openxmlformats.org/officeDocument/2006/relationships/tags" Target="../tags/tag562.xml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tags" Target="../tags/tag565.xml"/><Relationship Id="rId7" Type="http://schemas.openxmlformats.org/officeDocument/2006/relationships/image" Target="../media/image15.png"/><Relationship Id="rId2" Type="http://schemas.openxmlformats.org/officeDocument/2006/relationships/tags" Target="../tags/tag564.xml"/><Relationship Id="rId1" Type="http://schemas.openxmlformats.org/officeDocument/2006/relationships/tags" Target="../tags/tag563.xml"/><Relationship Id="rId6" Type="http://schemas.openxmlformats.org/officeDocument/2006/relationships/slideLayout" Target="../slideLayouts/slideLayout7.xml"/><Relationship Id="rId11" Type="http://schemas.openxmlformats.org/officeDocument/2006/relationships/image" Target="../media/image64.png"/><Relationship Id="rId5" Type="http://schemas.openxmlformats.org/officeDocument/2006/relationships/tags" Target="../tags/tag567.xml"/><Relationship Id="rId10" Type="http://schemas.openxmlformats.org/officeDocument/2006/relationships/image" Target="../media/image62.jpeg"/><Relationship Id="rId4" Type="http://schemas.openxmlformats.org/officeDocument/2006/relationships/tags" Target="../tags/tag566.xml"/><Relationship Id="rId9" Type="http://schemas.openxmlformats.org/officeDocument/2006/relationships/image" Target="../media/image20.pn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tags" Target="../tags/tag570.xml"/><Relationship Id="rId7" Type="http://schemas.openxmlformats.org/officeDocument/2006/relationships/image" Target="../media/image16.svg"/><Relationship Id="rId2" Type="http://schemas.openxmlformats.org/officeDocument/2006/relationships/tags" Target="../tags/tag569.xml"/><Relationship Id="rId1" Type="http://schemas.openxmlformats.org/officeDocument/2006/relationships/tags" Target="../tags/tag568.xml"/><Relationship Id="rId6" Type="http://schemas.openxmlformats.org/officeDocument/2006/relationships/image" Target="../media/image15.png"/><Relationship Id="rId5" Type="http://schemas.openxmlformats.org/officeDocument/2006/relationships/slideLayout" Target="../slideLayouts/slideLayout7.xml"/><Relationship Id="rId4" Type="http://schemas.openxmlformats.org/officeDocument/2006/relationships/tags" Target="../tags/tag571.xml"/><Relationship Id="rId9" Type="http://schemas.openxmlformats.org/officeDocument/2006/relationships/image" Target="../media/image55.pn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tags" Target="../tags/tag574.xml"/><Relationship Id="rId7" Type="http://schemas.openxmlformats.org/officeDocument/2006/relationships/image" Target="../media/image15.png"/><Relationship Id="rId2" Type="http://schemas.openxmlformats.org/officeDocument/2006/relationships/tags" Target="../tags/tag573.xml"/><Relationship Id="rId1" Type="http://schemas.openxmlformats.org/officeDocument/2006/relationships/tags" Target="../tags/tag572.xml"/><Relationship Id="rId6" Type="http://schemas.openxmlformats.org/officeDocument/2006/relationships/slideLayout" Target="../slideLayouts/slideLayout7.xml"/><Relationship Id="rId5" Type="http://schemas.openxmlformats.org/officeDocument/2006/relationships/tags" Target="../tags/tag576.xml"/><Relationship Id="rId10" Type="http://schemas.openxmlformats.org/officeDocument/2006/relationships/image" Target="../media/image58.png"/><Relationship Id="rId4" Type="http://schemas.openxmlformats.org/officeDocument/2006/relationships/tags" Target="../tags/tag575.xml"/><Relationship Id="rId9" Type="http://schemas.openxmlformats.org/officeDocument/2006/relationships/image" Target="../media/image20.png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13" Type="http://schemas.openxmlformats.org/officeDocument/2006/relationships/image" Target="../media/image6.svg"/><Relationship Id="rId3" Type="http://schemas.openxmlformats.org/officeDocument/2006/relationships/tags" Target="../tags/tag579.xml"/><Relationship Id="rId7" Type="http://schemas.openxmlformats.org/officeDocument/2006/relationships/tags" Target="../tags/tag583.xml"/><Relationship Id="rId12" Type="http://schemas.openxmlformats.org/officeDocument/2006/relationships/image" Target="../media/image5.png"/><Relationship Id="rId2" Type="http://schemas.openxmlformats.org/officeDocument/2006/relationships/tags" Target="../tags/tag578.xml"/><Relationship Id="rId1" Type="http://schemas.openxmlformats.org/officeDocument/2006/relationships/tags" Target="../tags/tag577.xml"/><Relationship Id="rId6" Type="http://schemas.openxmlformats.org/officeDocument/2006/relationships/tags" Target="../tags/tag582.xml"/><Relationship Id="rId11" Type="http://schemas.openxmlformats.org/officeDocument/2006/relationships/image" Target="../media/image4.svg"/><Relationship Id="rId5" Type="http://schemas.openxmlformats.org/officeDocument/2006/relationships/tags" Target="../tags/tag581.xml"/><Relationship Id="rId10" Type="http://schemas.openxmlformats.org/officeDocument/2006/relationships/image" Target="../media/image3.png"/><Relationship Id="rId4" Type="http://schemas.openxmlformats.org/officeDocument/2006/relationships/tags" Target="../tags/tag580.xml"/><Relationship Id="rId9" Type="http://schemas.openxmlformats.org/officeDocument/2006/relationships/image" Target="../media/image2.jpeg"/><Relationship Id="rId14" Type="http://schemas.openxmlformats.org/officeDocument/2006/relationships/image" Target="../media/image14.png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tags" Target="../tags/tag591.xml"/><Relationship Id="rId13" Type="http://schemas.openxmlformats.org/officeDocument/2006/relationships/image" Target="../media/image12.png"/><Relationship Id="rId3" Type="http://schemas.openxmlformats.org/officeDocument/2006/relationships/tags" Target="../tags/tag586.xml"/><Relationship Id="rId7" Type="http://schemas.openxmlformats.org/officeDocument/2006/relationships/tags" Target="../tags/tag590.xml"/><Relationship Id="rId12" Type="http://schemas.openxmlformats.org/officeDocument/2006/relationships/image" Target="../media/image2.jpeg"/><Relationship Id="rId17" Type="http://schemas.openxmlformats.org/officeDocument/2006/relationships/image" Target="../media/image34.png"/><Relationship Id="rId2" Type="http://schemas.openxmlformats.org/officeDocument/2006/relationships/tags" Target="../tags/tag585.xml"/><Relationship Id="rId16" Type="http://schemas.openxmlformats.org/officeDocument/2006/relationships/image" Target="../media/image33.svg"/><Relationship Id="rId1" Type="http://schemas.openxmlformats.org/officeDocument/2006/relationships/tags" Target="../tags/tag584.xml"/><Relationship Id="rId6" Type="http://schemas.openxmlformats.org/officeDocument/2006/relationships/tags" Target="../tags/tag589.xml"/><Relationship Id="rId11" Type="http://schemas.openxmlformats.org/officeDocument/2006/relationships/slideLayout" Target="../slideLayouts/slideLayout18.xml"/><Relationship Id="rId5" Type="http://schemas.openxmlformats.org/officeDocument/2006/relationships/tags" Target="../tags/tag588.xml"/><Relationship Id="rId15" Type="http://schemas.openxmlformats.org/officeDocument/2006/relationships/image" Target="../media/image32.png"/><Relationship Id="rId10" Type="http://schemas.openxmlformats.org/officeDocument/2006/relationships/tags" Target="../tags/tag593.xml"/><Relationship Id="rId4" Type="http://schemas.openxmlformats.org/officeDocument/2006/relationships/tags" Target="../tags/tag587.xml"/><Relationship Id="rId9" Type="http://schemas.openxmlformats.org/officeDocument/2006/relationships/tags" Target="../tags/tag592.xml"/><Relationship Id="rId14" Type="http://schemas.openxmlformats.org/officeDocument/2006/relationships/image" Target="../media/image18.svg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tags" Target="../tags/tag596.xml"/><Relationship Id="rId7" Type="http://schemas.openxmlformats.org/officeDocument/2006/relationships/image" Target="../media/image15.png"/><Relationship Id="rId2" Type="http://schemas.openxmlformats.org/officeDocument/2006/relationships/tags" Target="../tags/tag595.xml"/><Relationship Id="rId1" Type="http://schemas.openxmlformats.org/officeDocument/2006/relationships/tags" Target="../tags/tag594.xml"/><Relationship Id="rId6" Type="http://schemas.openxmlformats.org/officeDocument/2006/relationships/slideLayout" Target="../slideLayouts/slideLayout7.xml"/><Relationship Id="rId5" Type="http://schemas.openxmlformats.org/officeDocument/2006/relationships/tags" Target="../tags/tag598.xml"/><Relationship Id="rId10" Type="http://schemas.openxmlformats.org/officeDocument/2006/relationships/image" Target="../media/image66.png"/><Relationship Id="rId4" Type="http://schemas.openxmlformats.org/officeDocument/2006/relationships/tags" Target="../tags/tag597.xml"/><Relationship Id="rId9" Type="http://schemas.openxmlformats.org/officeDocument/2006/relationships/image" Target="../media/image65.jpeg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tags" Target="../tags/tag601.xml"/><Relationship Id="rId7" Type="http://schemas.openxmlformats.org/officeDocument/2006/relationships/image" Target="../media/image16.svg"/><Relationship Id="rId2" Type="http://schemas.openxmlformats.org/officeDocument/2006/relationships/tags" Target="../tags/tag600.xml"/><Relationship Id="rId1" Type="http://schemas.openxmlformats.org/officeDocument/2006/relationships/tags" Target="../tags/tag599.xml"/><Relationship Id="rId6" Type="http://schemas.openxmlformats.org/officeDocument/2006/relationships/image" Target="../media/image15.png"/><Relationship Id="rId5" Type="http://schemas.openxmlformats.org/officeDocument/2006/relationships/slideLayout" Target="../slideLayouts/slideLayout7.xml"/><Relationship Id="rId4" Type="http://schemas.openxmlformats.org/officeDocument/2006/relationships/tags" Target="../tags/tag602.xml"/><Relationship Id="rId9" Type="http://schemas.openxmlformats.org/officeDocument/2006/relationships/image" Target="../media/image6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tags" Target="../tags/tag67.xml"/><Relationship Id="rId13" Type="http://schemas.openxmlformats.org/officeDocument/2006/relationships/tags" Target="../tags/tag72.xml"/><Relationship Id="rId18" Type="http://schemas.openxmlformats.org/officeDocument/2006/relationships/slideLayout" Target="../slideLayouts/slideLayout18.xml"/><Relationship Id="rId3" Type="http://schemas.openxmlformats.org/officeDocument/2006/relationships/tags" Target="../tags/tag62.xml"/><Relationship Id="rId21" Type="http://schemas.openxmlformats.org/officeDocument/2006/relationships/image" Target="../media/image18.svg"/><Relationship Id="rId7" Type="http://schemas.openxmlformats.org/officeDocument/2006/relationships/tags" Target="../tags/tag66.xml"/><Relationship Id="rId12" Type="http://schemas.openxmlformats.org/officeDocument/2006/relationships/tags" Target="../tags/tag71.xml"/><Relationship Id="rId17" Type="http://schemas.openxmlformats.org/officeDocument/2006/relationships/tags" Target="../tags/tag76.xml"/><Relationship Id="rId25" Type="http://schemas.openxmlformats.org/officeDocument/2006/relationships/image" Target="../media/image29.png"/><Relationship Id="rId2" Type="http://schemas.openxmlformats.org/officeDocument/2006/relationships/tags" Target="../tags/tag61.xml"/><Relationship Id="rId16" Type="http://schemas.openxmlformats.org/officeDocument/2006/relationships/tags" Target="../tags/tag75.xml"/><Relationship Id="rId20" Type="http://schemas.openxmlformats.org/officeDocument/2006/relationships/image" Target="../media/image12.png"/><Relationship Id="rId1" Type="http://schemas.openxmlformats.org/officeDocument/2006/relationships/tags" Target="../tags/tag60.xml"/><Relationship Id="rId6" Type="http://schemas.openxmlformats.org/officeDocument/2006/relationships/tags" Target="../tags/tag65.xml"/><Relationship Id="rId11" Type="http://schemas.openxmlformats.org/officeDocument/2006/relationships/tags" Target="../tags/tag70.xml"/><Relationship Id="rId24" Type="http://schemas.openxmlformats.org/officeDocument/2006/relationships/image" Target="../media/image28.png"/><Relationship Id="rId5" Type="http://schemas.openxmlformats.org/officeDocument/2006/relationships/tags" Target="../tags/tag64.xml"/><Relationship Id="rId15" Type="http://schemas.openxmlformats.org/officeDocument/2006/relationships/tags" Target="../tags/tag74.xml"/><Relationship Id="rId23" Type="http://schemas.openxmlformats.org/officeDocument/2006/relationships/image" Target="../media/image27.png"/><Relationship Id="rId10" Type="http://schemas.openxmlformats.org/officeDocument/2006/relationships/tags" Target="../tags/tag69.xml"/><Relationship Id="rId19" Type="http://schemas.openxmlformats.org/officeDocument/2006/relationships/image" Target="../media/image2.jpeg"/><Relationship Id="rId4" Type="http://schemas.openxmlformats.org/officeDocument/2006/relationships/tags" Target="../tags/tag63.xml"/><Relationship Id="rId9" Type="http://schemas.openxmlformats.org/officeDocument/2006/relationships/tags" Target="../tags/tag68.xml"/><Relationship Id="rId14" Type="http://schemas.openxmlformats.org/officeDocument/2006/relationships/tags" Target="../tags/tag73.xml"/><Relationship Id="rId22" Type="http://schemas.openxmlformats.org/officeDocument/2006/relationships/image" Target="../media/image10.png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tags" Target="../tags/tag605.xml"/><Relationship Id="rId7" Type="http://schemas.openxmlformats.org/officeDocument/2006/relationships/image" Target="../media/image16.svg"/><Relationship Id="rId2" Type="http://schemas.openxmlformats.org/officeDocument/2006/relationships/tags" Target="../tags/tag604.xml"/><Relationship Id="rId1" Type="http://schemas.openxmlformats.org/officeDocument/2006/relationships/tags" Target="../tags/tag603.xml"/><Relationship Id="rId6" Type="http://schemas.openxmlformats.org/officeDocument/2006/relationships/image" Target="../media/image15.png"/><Relationship Id="rId5" Type="http://schemas.openxmlformats.org/officeDocument/2006/relationships/slideLayout" Target="../slideLayouts/slideLayout7.xml"/><Relationship Id="rId4" Type="http://schemas.openxmlformats.org/officeDocument/2006/relationships/tags" Target="../tags/tag606.xml"/><Relationship Id="rId9" Type="http://schemas.openxmlformats.org/officeDocument/2006/relationships/image" Target="../media/image68.png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tags" Target="../tags/tag614.xml"/><Relationship Id="rId13" Type="http://schemas.openxmlformats.org/officeDocument/2006/relationships/image" Target="../media/image16.svg"/><Relationship Id="rId3" Type="http://schemas.openxmlformats.org/officeDocument/2006/relationships/tags" Target="../tags/tag609.xml"/><Relationship Id="rId7" Type="http://schemas.openxmlformats.org/officeDocument/2006/relationships/tags" Target="../tags/tag613.xml"/><Relationship Id="rId12" Type="http://schemas.openxmlformats.org/officeDocument/2006/relationships/image" Target="../media/image15.png"/><Relationship Id="rId2" Type="http://schemas.openxmlformats.org/officeDocument/2006/relationships/tags" Target="../tags/tag608.xml"/><Relationship Id="rId1" Type="http://schemas.openxmlformats.org/officeDocument/2006/relationships/tags" Target="../tags/tag607.xml"/><Relationship Id="rId6" Type="http://schemas.openxmlformats.org/officeDocument/2006/relationships/tags" Target="../tags/tag612.xml"/><Relationship Id="rId11" Type="http://schemas.openxmlformats.org/officeDocument/2006/relationships/slideLayout" Target="../slideLayouts/slideLayout7.xml"/><Relationship Id="rId5" Type="http://schemas.openxmlformats.org/officeDocument/2006/relationships/tags" Target="../tags/tag611.xml"/><Relationship Id="rId10" Type="http://schemas.openxmlformats.org/officeDocument/2006/relationships/tags" Target="../tags/tag616.xml"/><Relationship Id="rId4" Type="http://schemas.openxmlformats.org/officeDocument/2006/relationships/tags" Target="../tags/tag610.xml"/><Relationship Id="rId9" Type="http://schemas.openxmlformats.org/officeDocument/2006/relationships/tags" Target="../tags/tag615.xml"/><Relationship Id="rId14" Type="http://schemas.openxmlformats.org/officeDocument/2006/relationships/image" Target="../media/image70.png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tags" Target="../tags/tag624.xml"/><Relationship Id="rId13" Type="http://schemas.openxmlformats.org/officeDocument/2006/relationships/image" Target="../media/image16.svg"/><Relationship Id="rId3" Type="http://schemas.openxmlformats.org/officeDocument/2006/relationships/tags" Target="../tags/tag619.xml"/><Relationship Id="rId7" Type="http://schemas.openxmlformats.org/officeDocument/2006/relationships/tags" Target="../tags/tag623.xml"/><Relationship Id="rId12" Type="http://schemas.openxmlformats.org/officeDocument/2006/relationships/image" Target="../media/image15.png"/><Relationship Id="rId2" Type="http://schemas.openxmlformats.org/officeDocument/2006/relationships/tags" Target="../tags/tag618.xml"/><Relationship Id="rId1" Type="http://schemas.openxmlformats.org/officeDocument/2006/relationships/tags" Target="../tags/tag617.xml"/><Relationship Id="rId6" Type="http://schemas.openxmlformats.org/officeDocument/2006/relationships/tags" Target="../tags/tag622.xml"/><Relationship Id="rId11" Type="http://schemas.openxmlformats.org/officeDocument/2006/relationships/slideLayout" Target="../slideLayouts/slideLayout18.xml"/><Relationship Id="rId5" Type="http://schemas.openxmlformats.org/officeDocument/2006/relationships/tags" Target="../tags/tag621.xml"/><Relationship Id="rId10" Type="http://schemas.openxmlformats.org/officeDocument/2006/relationships/tags" Target="../tags/tag626.xml"/><Relationship Id="rId4" Type="http://schemas.openxmlformats.org/officeDocument/2006/relationships/tags" Target="../tags/tag620.xml"/><Relationship Id="rId9" Type="http://schemas.openxmlformats.org/officeDocument/2006/relationships/tags" Target="../tags/tag625.xml"/><Relationship Id="rId14" Type="http://schemas.openxmlformats.org/officeDocument/2006/relationships/image" Target="../media/image69.png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tags" Target="../tags/tag634.xml"/><Relationship Id="rId13" Type="http://schemas.openxmlformats.org/officeDocument/2006/relationships/image" Target="../media/image16.svg"/><Relationship Id="rId3" Type="http://schemas.openxmlformats.org/officeDocument/2006/relationships/tags" Target="../tags/tag629.xml"/><Relationship Id="rId7" Type="http://schemas.openxmlformats.org/officeDocument/2006/relationships/tags" Target="../tags/tag633.xml"/><Relationship Id="rId12" Type="http://schemas.openxmlformats.org/officeDocument/2006/relationships/image" Target="../media/image15.png"/><Relationship Id="rId2" Type="http://schemas.openxmlformats.org/officeDocument/2006/relationships/tags" Target="../tags/tag628.xml"/><Relationship Id="rId1" Type="http://schemas.openxmlformats.org/officeDocument/2006/relationships/tags" Target="../tags/tag627.xml"/><Relationship Id="rId6" Type="http://schemas.openxmlformats.org/officeDocument/2006/relationships/tags" Target="../tags/tag632.xml"/><Relationship Id="rId11" Type="http://schemas.openxmlformats.org/officeDocument/2006/relationships/slideLayout" Target="../slideLayouts/slideLayout18.xml"/><Relationship Id="rId5" Type="http://schemas.openxmlformats.org/officeDocument/2006/relationships/tags" Target="../tags/tag631.xml"/><Relationship Id="rId10" Type="http://schemas.openxmlformats.org/officeDocument/2006/relationships/tags" Target="../tags/tag636.xml"/><Relationship Id="rId4" Type="http://schemas.openxmlformats.org/officeDocument/2006/relationships/tags" Target="../tags/tag630.xml"/><Relationship Id="rId9" Type="http://schemas.openxmlformats.org/officeDocument/2006/relationships/tags" Target="../tags/tag635.xml"/><Relationship Id="rId14" Type="http://schemas.openxmlformats.org/officeDocument/2006/relationships/image" Target="../media/image70.png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tags" Target="../tags/tag644.xml"/><Relationship Id="rId13" Type="http://schemas.openxmlformats.org/officeDocument/2006/relationships/image" Target="../media/image16.svg"/><Relationship Id="rId3" Type="http://schemas.openxmlformats.org/officeDocument/2006/relationships/tags" Target="../tags/tag639.xml"/><Relationship Id="rId7" Type="http://schemas.openxmlformats.org/officeDocument/2006/relationships/tags" Target="../tags/tag643.xml"/><Relationship Id="rId12" Type="http://schemas.openxmlformats.org/officeDocument/2006/relationships/image" Target="../media/image15.png"/><Relationship Id="rId2" Type="http://schemas.openxmlformats.org/officeDocument/2006/relationships/tags" Target="../tags/tag638.xml"/><Relationship Id="rId1" Type="http://schemas.openxmlformats.org/officeDocument/2006/relationships/tags" Target="../tags/tag637.xml"/><Relationship Id="rId6" Type="http://schemas.openxmlformats.org/officeDocument/2006/relationships/tags" Target="../tags/tag642.xml"/><Relationship Id="rId11" Type="http://schemas.openxmlformats.org/officeDocument/2006/relationships/slideLayout" Target="../slideLayouts/slideLayout18.xml"/><Relationship Id="rId5" Type="http://schemas.openxmlformats.org/officeDocument/2006/relationships/tags" Target="../tags/tag641.xml"/><Relationship Id="rId15" Type="http://schemas.openxmlformats.org/officeDocument/2006/relationships/image" Target="../media/image71.png"/><Relationship Id="rId10" Type="http://schemas.openxmlformats.org/officeDocument/2006/relationships/tags" Target="../tags/tag646.xml"/><Relationship Id="rId4" Type="http://schemas.openxmlformats.org/officeDocument/2006/relationships/tags" Target="../tags/tag640.xml"/><Relationship Id="rId9" Type="http://schemas.openxmlformats.org/officeDocument/2006/relationships/tags" Target="../tags/tag645.xml"/><Relationship Id="rId14" Type="http://schemas.openxmlformats.org/officeDocument/2006/relationships/image" Target="../media/image69.png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tags" Target="../tags/tag652.xml"/><Relationship Id="rId13" Type="http://schemas.openxmlformats.org/officeDocument/2006/relationships/image" Target="../media/image16.svg"/><Relationship Id="rId3" Type="http://schemas.openxmlformats.org/officeDocument/2006/relationships/tags" Target="../tags/tag649.xml"/><Relationship Id="rId7" Type="http://schemas.openxmlformats.org/officeDocument/2006/relationships/tags" Target="../tags/tag651.xml"/><Relationship Id="rId12" Type="http://schemas.openxmlformats.org/officeDocument/2006/relationships/image" Target="../media/image15.png"/><Relationship Id="rId2" Type="http://schemas.openxmlformats.org/officeDocument/2006/relationships/tags" Target="../tags/tag648.xml"/><Relationship Id="rId1" Type="http://schemas.openxmlformats.org/officeDocument/2006/relationships/tags" Target="../tags/tag647.xml"/><Relationship Id="rId6" Type="http://schemas.openxmlformats.org/officeDocument/2006/relationships/audio" Target="../media/media3.mp3"/><Relationship Id="rId11" Type="http://schemas.openxmlformats.org/officeDocument/2006/relationships/slideLayout" Target="../slideLayouts/slideLayout18.xml"/><Relationship Id="rId5" Type="http://schemas.microsoft.com/office/2007/relationships/media" Target="../media/media3.mp3"/><Relationship Id="rId15" Type="http://schemas.openxmlformats.org/officeDocument/2006/relationships/image" Target="../media/image56.png"/><Relationship Id="rId10" Type="http://schemas.openxmlformats.org/officeDocument/2006/relationships/tags" Target="../tags/tag654.xml"/><Relationship Id="rId4" Type="http://schemas.openxmlformats.org/officeDocument/2006/relationships/tags" Target="../tags/tag650.xml"/><Relationship Id="rId9" Type="http://schemas.openxmlformats.org/officeDocument/2006/relationships/tags" Target="../tags/tag653.xml"/><Relationship Id="rId14" Type="http://schemas.openxmlformats.org/officeDocument/2006/relationships/image" Target="../media/image72.gif"/></Relationships>
</file>

<file path=ppt/slides/_rels/slide66.xml.rels><?xml version="1.0" encoding="UTF-8" standalone="yes"?>
<Relationships xmlns="http://schemas.openxmlformats.org/package/2006/relationships"><Relationship Id="rId8" Type="http://schemas.openxmlformats.org/officeDocument/2006/relationships/tags" Target="../tags/tag662.xml"/><Relationship Id="rId13" Type="http://schemas.openxmlformats.org/officeDocument/2006/relationships/image" Target="../media/image73.jpg"/><Relationship Id="rId18" Type="http://schemas.openxmlformats.org/officeDocument/2006/relationships/image" Target="../media/image77.png"/><Relationship Id="rId3" Type="http://schemas.openxmlformats.org/officeDocument/2006/relationships/tags" Target="../tags/tag657.xml"/><Relationship Id="rId7" Type="http://schemas.openxmlformats.org/officeDocument/2006/relationships/tags" Target="../tags/tag661.xml"/><Relationship Id="rId12" Type="http://schemas.openxmlformats.org/officeDocument/2006/relationships/image" Target="../media/image16.svg"/><Relationship Id="rId17" Type="http://schemas.microsoft.com/office/2007/relationships/hdphoto" Target="../media/hdphoto3.wdp"/><Relationship Id="rId2" Type="http://schemas.openxmlformats.org/officeDocument/2006/relationships/tags" Target="../tags/tag656.xml"/><Relationship Id="rId16" Type="http://schemas.openxmlformats.org/officeDocument/2006/relationships/image" Target="../media/image76.png"/><Relationship Id="rId1" Type="http://schemas.openxmlformats.org/officeDocument/2006/relationships/tags" Target="../tags/tag655.xml"/><Relationship Id="rId6" Type="http://schemas.openxmlformats.org/officeDocument/2006/relationships/tags" Target="../tags/tag660.xml"/><Relationship Id="rId11" Type="http://schemas.openxmlformats.org/officeDocument/2006/relationships/image" Target="../media/image15.png"/><Relationship Id="rId5" Type="http://schemas.openxmlformats.org/officeDocument/2006/relationships/tags" Target="../tags/tag659.xml"/><Relationship Id="rId15" Type="http://schemas.openxmlformats.org/officeDocument/2006/relationships/image" Target="../media/image75.jpg"/><Relationship Id="rId10" Type="http://schemas.openxmlformats.org/officeDocument/2006/relationships/slideLayout" Target="../slideLayouts/slideLayout18.xml"/><Relationship Id="rId4" Type="http://schemas.openxmlformats.org/officeDocument/2006/relationships/tags" Target="../tags/tag658.xml"/><Relationship Id="rId9" Type="http://schemas.openxmlformats.org/officeDocument/2006/relationships/tags" Target="../tags/tag663.xml"/><Relationship Id="rId14" Type="http://schemas.openxmlformats.org/officeDocument/2006/relationships/image" Target="../media/image74.jpeg"/></Relationships>
</file>

<file path=ppt/slides/_rels/slide67.xml.rels><?xml version="1.0" encoding="UTF-8" standalone="yes"?>
<Relationships xmlns="http://schemas.openxmlformats.org/package/2006/relationships"><Relationship Id="rId8" Type="http://schemas.openxmlformats.org/officeDocument/2006/relationships/tags" Target="../tags/tag671.xml"/><Relationship Id="rId13" Type="http://schemas.openxmlformats.org/officeDocument/2006/relationships/image" Target="../media/image78.png"/><Relationship Id="rId3" Type="http://schemas.openxmlformats.org/officeDocument/2006/relationships/tags" Target="../tags/tag666.xml"/><Relationship Id="rId7" Type="http://schemas.openxmlformats.org/officeDocument/2006/relationships/tags" Target="../tags/tag670.xml"/><Relationship Id="rId12" Type="http://schemas.openxmlformats.org/officeDocument/2006/relationships/image" Target="../media/image16.svg"/><Relationship Id="rId2" Type="http://schemas.openxmlformats.org/officeDocument/2006/relationships/tags" Target="../tags/tag665.xml"/><Relationship Id="rId1" Type="http://schemas.openxmlformats.org/officeDocument/2006/relationships/tags" Target="../tags/tag664.xml"/><Relationship Id="rId6" Type="http://schemas.openxmlformats.org/officeDocument/2006/relationships/tags" Target="../tags/tag669.xml"/><Relationship Id="rId11" Type="http://schemas.openxmlformats.org/officeDocument/2006/relationships/image" Target="../media/image15.png"/><Relationship Id="rId5" Type="http://schemas.openxmlformats.org/officeDocument/2006/relationships/tags" Target="../tags/tag668.xml"/><Relationship Id="rId10" Type="http://schemas.openxmlformats.org/officeDocument/2006/relationships/slideLayout" Target="../slideLayouts/slideLayout18.xml"/><Relationship Id="rId4" Type="http://schemas.openxmlformats.org/officeDocument/2006/relationships/tags" Target="../tags/tag667.xml"/><Relationship Id="rId9" Type="http://schemas.openxmlformats.org/officeDocument/2006/relationships/tags" Target="../tags/tag672.xml"/><Relationship Id="rId14" Type="http://schemas.openxmlformats.org/officeDocument/2006/relationships/image" Target="../media/image79.png"/></Relationships>
</file>

<file path=ppt/slides/_rels/slide68.xml.rels><?xml version="1.0" encoding="UTF-8" standalone="yes"?>
<Relationships xmlns="http://schemas.openxmlformats.org/package/2006/relationships"><Relationship Id="rId8" Type="http://schemas.openxmlformats.org/officeDocument/2006/relationships/tags" Target="../tags/tag680.xml"/><Relationship Id="rId3" Type="http://schemas.openxmlformats.org/officeDocument/2006/relationships/tags" Target="../tags/tag675.xml"/><Relationship Id="rId7" Type="http://schemas.openxmlformats.org/officeDocument/2006/relationships/tags" Target="../tags/tag679.xml"/><Relationship Id="rId12" Type="http://schemas.openxmlformats.org/officeDocument/2006/relationships/image" Target="../media/image35.png"/><Relationship Id="rId2" Type="http://schemas.openxmlformats.org/officeDocument/2006/relationships/tags" Target="../tags/tag674.xml"/><Relationship Id="rId1" Type="http://schemas.openxmlformats.org/officeDocument/2006/relationships/tags" Target="../tags/tag673.xml"/><Relationship Id="rId6" Type="http://schemas.openxmlformats.org/officeDocument/2006/relationships/tags" Target="../tags/tag678.xml"/><Relationship Id="rId11" Type="http://schemas.openxmlformats.org/officeDocument/2006/relationships/image" Target="../media/image16.svg"/><Relationship Id="rId5" Type="http://schemas.openxmlformats.org/officeDocument/2006/relationships/tags" Target="../tags/tag677.xml"/><Relationship Id="rId10" Type="http://schemas.openxmlformats.org/officeDocument/2006/relationships/image" Target="../media/image15.png"/><Relationship Id="rId4" Type="http://schemas.openxmlformats.org/officeDocument/2006/relationships/tags" Target="../tags/tag676.xml"/><Relationship Id="rId9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tags" Target="../tags/tag79.xml"/><Relationship Id="rId7" Type="http://schemas.openxmlformats.org/officeDocument/2006/relationships/image" Target="../media/image18.svg"/><Relationship Id="rId2" Type="http://schemas.openxmlformats.org/officeDocument/2006/relationships/tags" Target="../tags/tag78.xml"/><Relationship Id="rId1" Type="http://schemas.openxmlformats.org/officeDocument/2006/relationships/tags" Target="../tags/tag77.xml"/><Relationship Id="rId6" Type="http://schemas.openxmlformats.org/officeDocument/2006/relationships/image" Target="../media/image12.png"/><Relationship Id="rId11" Type="http://schemas.microsoft.com/office/2007/relationships/hdphoto" Target="../media/hdphoto2.wdp"/><Relationship Id="rId5" Type="http://schemas.openxmlformats.org/officeDocument/2006/relationships/image" Target="../media/image2.jpeg"/><Relationship Id="rId10" Type="http://schemas.openxmlformats.org/officeDocument/2006/relationships/image" Target="../media/image31.png"/><Relationship Id="rId4" Type="http://schemas.openxmlformats.org/officeDocument/2006/relationships/slideLayout" Target="../slideLayouts/slideLayout7.xml"/><Relationship Id="rId9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tags" Target="../tags/tag82.xml"/><Relationship Id="rId7" Type="http://schemas.openxmlformats.org/officeDocument/2006/relationships/image" Target="../media/image2.jpeg"/><Relationship Id="rId2" Type="http://schemas.openxmlformats.org/officeDocument/2006/relationships/tags" Target="../tags/tag81.xml"/><Relationship Id="rId1" Type="http://schemas.openxmlformats.org/officeDocument/2006/relationships/tags" Target="../tags/tag80.xml"/><Relationship Id="rId6" Type="http://schemas.openxmlformats.org/officeDocument/2006/relationships/slideLayout" Target="../slideLayouts/slideLayout18.xml"/><Relationship Id="rId11" Type="http://schemas.openxmlformats.org/officeDocument/2006/relationships/image" Target="../media/image6.svg"/><Relationship Id="rId5" Type="http://schemas.openxmlformats.org/officeDocument/2006/relationships/tags" Target="../tags/tag84.xml"/><Relationship Id="rId10" Type="http://schemas.openxmlformats.org/officeDocument/2006/relationships/image" Target="../media/image5.png"/><Relationship Id="rId4" Type="http://schemas.openxmlformats.org/officeDocument/2006/relationships/tags" Target="../tags/tag83.xml"/><Relationship Id="rId9" Type="http://schemas.openxmlformats.org/officeDocument/2006/relationships/image" Target="../media/image4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tags" Target="../tags/tag92.xml"/><Relationship Id="rId13" Type="http://schemas.openxmlformats.org/officeDocument/2006/relationships/image" Target="../media/image18.svg"/><Relationship Id="rId3" Type="http://schemas.openxmlformats.org/officeDocument/2006/relationships/tags" Target="../tags/tag87.xml"/><Relationship Id="rId7" Type="http://schemas.openxmlformats.org/officeDocument/2006/relationships/tags" Target="../tags/tag91.xml"/><Relationship Id="rId12" Type="http://schemas.openxmlformats.org/officeDocument/2006/relationships/image" Target="../media/image12.png"/><Relationship Id="rId2" Type="http://schemas.openxmlformats.org/officeDocument/2006/relationships/tags" Target="../tags/tag86.xml"/><Relationship Id="rId1" Type="http://schemas.openxmlformats.org/officeDocument/2006/relationships/tags" Target="../tags/tag85.xml"/><Relationship Id="rId6" Type="http://schemas.openxmlformats.org/officeDocument/2006/relationships/tags" Target="../tags/tag90.xml"/><Relationship Id="rId11" Type="http://schemas.openxmlformats.org/officeDocument/2006/relationships/image" Target="../media/image2.jpeg"/><Relationship Id="rId5" Type="http://schemas.openxmlformats.org/officeDocument/2006/relationships/tags" Target="../tags/tag89.xml"/><Relationship Id="rId10" Type="http://schemas.openxmlformats.org/officeDocument/2006/relationships/slideLayout" Target="../slideLayouts/slideLayout18.xml"/><Relationship Id="rId4" Type="http://schemas.openxmlformats.org/officeDocument/2006/relationships/tags" Target="../tags/tag88.xml"/><Relationship Id="rId9" Type="http://schemas.openxmlformats.org/officeDocument/2006/relationships/tags" Target="../tags/tag9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>
            <a:extLst>
              <a:ext uri="{FF2B5EF4-FFF2-40B4-BE49-F238E27FC236}">
                <a16:creationId xmlns:a16="http://schemas.microsoft.com/office/drawing/2014/main" id="{3E48B176-737A-9792-E08B-7DC87159D4FE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0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t="-5555" b="-5555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9" name="Freeform 9"/>
          <p:cNvSpPr/>
          <p:nvPr>
            <p:custDataLst>
              <p:tags r:id="rId2"/>
            </p:custDataLst>
          </p:nvPr>
        </p:nvSpPr>
        <p:spPr>
          <a:xfrm>
            <a:off x="1" y="7658100"/>
            <a:ext cx="1977638" cy="2625450"/>
          </a:xfrm>
          <a:custGeom>
            <a:avLst/>
            <a:gdLst/>
            <a:ahLst/>
            <a:cxnLst/>
            <a:rect l="l" t="t" r="r" b="b"/>
            <a:pathLst>
              <a:path w="2684349" h="3327606">
                <a:moveTo>
                  <a:pt x="0" y="0"/>
                </a:moveTo>
                <a:lnTo>
                  <a:pt x="2684349" y="0"/>
                </a:lnTo>
                <a:lnTo>
                  <a:pt x="2684349" y="3327606"/>
                </a:lnTo>
                <a:lnTo>
                  <a:pt x="0" y="3327606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 l="-157570" t="-6438" b="-44673"/>
            </a:stretch>
          </a:blipFill>
          <a:ln>
            <a:noFill/>
          </a:ln>
        </p:spPr>
        <p:txBody>
          <a:bodyPr/>
          <a:lstStyle/>
          <a:p>
            <a:pPr defTabSz="914445">
              <a:defRPr/>
            </a:pPr>
            <a:endParaRPr lang="fr-MA" sz="642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10" name="Freeform 10"/>
          <p:cNvSpPr/>
          <p:nvPr>
            <p:custDataLst>
              <p:tags r:id="rId3"/>
            </p:custDataLst>
          </p:nvPr>
        </p:nvSpPr>
        <p:spPr>
          <a:xfrm>
            <a:off x="11125200" y="7429500"/>
            <a:ext cx="2558670" cy="2854050"/>
          </a:xfrm>
          <a:custGeom>
            <a:avLst/>
            <a:gdLst/>
            <a:ahLst/>
            <a:cxnLst/>
            <a:rect l="l" t="t" r="r" b="b"/>
            <a:pathLst>
              <a:path w="3556432" h="3755858">
                <a:moveTo>
                  <a:pt x="0" y="0"/>
                </a:moveTo>
                <a:lnTo>
                  <a:pt x="3556432" y="0"/>
                </a:lnTo>
                <a:lnTo>
                  <a:pt x="3556432" y="3755858"/>
                </a:lnTo>
                <a:lnTo>
                  <a:pt x="0" y="3755858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 l="-4351" t="-332" r="-93446" b="-41558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642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2" name="Freeform 7">
            <a:extLst>
              <a:ext uri="{FF2B5EF4-FFF2-40B4-BE49-F238E27FC236}">
                <a16:creationId xmlns:a16="http://schemas.microsoft.com/office/drawing/2014/main" id="{212C47DE-24FE-3D2A-2BF4-CF85C52978E5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10437500" y="2237707"/>
            <a:ext cx="2232407" cy="2382389"/>
          </a:xfrm>
          <a:custGeom>
            <a:avLst/>
            <a:gdLst/>
            <a:ahLst/>
            <a:cxnLst/>
            <a:rect l="l" t="t" r="r" b="b"/>
            <a:pathLst>
              <a:path w="1446572" h="1650653">
                <a:moveTo>
                  <a:pt x="0" y="0"/>
                </a:moveTo>
                <a:lnTo>
                  <a:pt x="1446572" y="0"/>
                </a:lnTo>
                <a:lnTo>
                  <a:pt x="1446572" y="1650653"/>
                </a:lnTo>
                <a:lnTo>
                  <a:pt x="0" y="1650653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defTabSz="91444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7B6C207-E5D2-BF11-2359-9226E7D84084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3200401" y="4086296"/>
            <a:ext cx="6963158" cy="10130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914445">
              <a:lnSpc>
                <a:spcPts val="7869"/>
              </a:lnSpc>
              <a:defRPr/>
            </a:pPr>
            <a:r>
              <a:rPr lang="en-US" sz="8001" b="1" dirty="0">
                <a:solidFill>
                  <a:srgbClr val="4BACC6">
                    <a:lumMod val="50000"/>
                  </a:srgbClr>
                </a:solidFill>
                <a:latin typeface="Dosis" pitchFamily="2" charset="0"/>
              </a:rPr>
              <a:t>Français</a:t>
            </a:r>
          </a:p>
        </p:txBody>
      </p:sp>
      <p:sp>
        <p:nvSpPr>
          <p:cNvPr id="5" name="TextBox 7">
            <a:extLst>
              <a:ext uri="{FF2B5EF4-FFF2-40B4-BE49-F238E27FC236}">
                <a16:creationId xmlns:a16="http://schemas.microsoft.com/office/drawing/2014/main" id="{10F4B7C3-30C1-1BB2-02D4-6F424706D304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10174729" y="2943079"/>
            <a:ext cx="2757950" cy="605935"/>
          </a:xfrm>
          <a:prstGeom prst="rect">
            <a:avLst/>
          </a:prstGeom>
          <a:ln>
            <a:noFill/>
          </a:ln>
        </p:spPr>
        <p:txBody>
          <a:bodyPr wrap="square" lIns="0" tIns="0" rIns="0" bIns="0" rtlCol="0" anchor="t">
            <a:spAutoFit/>
          </a:bodyPr>
          <a:lstStyle/>
          <a:p>
            <a:pPr algn="ctr" defTabSz="914445">
              <a:lnSpc>
                <a:spcPts val="5139"/>
              </a:lnSpc>
              <a:defRPr/>
            </a:pPr>
            <a:r>
              <a:rPr lang="en-US" sz="4001" dirty="0">
                <a:solidFill>
                  <a:srgbClr val="4BACC6">
                    <a:lumMod val="75000"/>
                  </a:srgbClr>
                </a:solidFill>
                <a:latin typeface="Dosis Bold"/>
              </a:rPr>
              <a:t>Niveau</a:t>
            </a:r>
            <a:r>
              <a:rPr lang="en-US" sz="3600" dirty="0">
                <a:solidFill>
                  <a:srgbClr val="4BACC6">
                    <a:lumMod val="75000"/>
                  </a:srgbClr>
                </a:solidFill>
                <a:latin typeface="Dosis Bold"/>
              </a:rPr>
              <a:t>    </a:t>
            </a:r>
            <a:r>
              <a:rPr lang="en-US" sz="3200" dirty="0">
                <a:solidFill>
                  <a:srgbClr val="4BACC6">
                    <a:lumMod val="75000"/>
                  </a:srgbClr>
                </a:solidFill>
                <a:latin typeface="Dosis Bold"/>
              </a:rPr>
              <a:t>       </a:t>
            </a:r>
            <a:r>
              <a:rPr lang="en-US" sz="3000" dirty="0">
                <a:solidFill>
                  <a:srgbClr val="4BACC6">
                    <a:lumMod val="75000"/>
                  </a:srgbClr>
                </a:solidFill>
                <a:latin typeface="Dosis Bold"/>
              </a:rPr>
              <a:t>     </a:t>
            </a:r>
            <a:r>
              <a:rPr lang="en-US" sz="3300" dirty="0">
                <a:solidFill>
                  <a:srgbClr val="4BACC6">
                    <a:lumMod val="75000"/>
                  </a:srgbClr>
                </a:solidFill>
                <a:latin typeface="Dosis Bold"/>
              </a:rPr>
              <a:t>             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A4E4B761-C372-0F2B-E9CC-0DF7A0D44B70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10867902" y="3516626"/>
            <a:ext cx="13716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445">
              <a:defRPr/>
            </a:pPr>
            <a:r>
              <a:rPr lang="en-US" sz="6000" b="1" dirty="0">
                <a:solidFill>
                  <a:srgbClr val="FCBF18"/>
                </a:solidFill>
                <a:latin typeface="Dosis Bold"/>
              </a:rPr>
              <a:t>2 </a:t>
            </a:r>
            <a:endParaRPr lang="fr-MA" sz="6000" b="1" dirty="0">
              <a:solidFill>
                <a:srgbClr val="FCBF18"/>
              </a:solidFill>
              <a:latin typeface="Dosis" pitchFamily="2" charset="0"/>
            </a:endParaRPr>
          </a:p>
        </p:txBody>
      </p:sp>
      <p:pic>
        <p:nvPicPr>
          <p:cNvPr id="8" name="Picture 2" descr="الصفحة الرئيسية">
            <a:extLst>
              <a:ext uri="{FF2B5EF4-FFF2-40B4-BE49-F238E27FC236}">
                <a16:creationId xmlns:a16="http://schemas.microsoft.com/office/drawing/2014/main" id="{C974ACDD-10FD-D838-8D0D-6B5470FEED51}"/>
              </a:ext>
            </a:extLst>
          </p:cNvPr>
          <p:cNvPicPr>
            <a:picLocks noChangeAspect="1" noChangeArrowheads="1"/>
          </p:cNvPicPr>
          <p:nvPr>
            <p:custDataLst>
              <p:tags r:id="rId8"/>
            </p:custDataLst>
          </p:nvPr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8623" y="753919"/>
            <a:ext cx="6963158" cy="1055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411D2F2D-4AAE-4EEF-B851-D408755FBC0C}"/>
              </a:ext>
            </a:extLst>
          </p:cNvPr>
          <p:cNvSpPr/>
          <p:nvPr>
            <p:custDataLst>
              <p:tags r:id="rId9"/>
            </p:custDataLst>
          </p:nvPr>
        </p:nvSpPr>
        <p:spPr>
          <a:xfrm>
            <a:off x="3771711" y="7148621"/>
            <a:ext cx="6172578" cy="966680"/>
          </a:xfrm>
          <a:prstGeom prst="roundRect">
            <a:avLst>
              <a:gd name="adj" fmla="val 32324"/>
            </a:avLst>
          </a:prstGeom>
          <a:solidFill>
            <a:srgbClr val="215968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2" name="TextBox 7">
            <a:extLst>
              <a:ext uri="{FF2B5EF4-FFF2-40B4-BE49-F238E27FC236}">
                <a16:creationId xmlns:a16="http://schemas.microsoft.com/office/drawing/2014/main" id="{D13C3FE6-2C2A-82BC-D09A-A78C99C5328D}"/>
              </a:ext>
            </a:extLst>
          </p:cNvPr>
          <p:cNvSpPr txBox="1"/>
          <p:nvPr>
            <p:custDataLst>
              <p:tags r:id="rId10"/>
            </p:custDataLst>
          </p:nvPr>
        </p:nvSpPr>
        <p:spPr>
          <a:xfrm>
            <a:off x="3771711" y="7328993"/>
            <a:ext cx="6172578" cy="60593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914445">
              <a:lnSpc>
                <a:spcPts val="5139"/>
              </a:lnSpc>
              <a:defRPr/>
            </a:pPr>
            <a:r>
              <a:rPr lang="en-US" sz="4001" dirty="0" err="1">
                <a:solidFill>
                  <a:prstClr val="white"/>
                </a:solidFill>
                <a:latin typeface="Dosis Bold"/>
              </a:rPr>
              <a:t>Semaine</a:t>
            </a:r>
            <a:r>
              <a:rPr lang="en-US" sz="4001" dirty="0">
                <a:solidFill>
                  <a:prstClr val="white"/>
                </a:solidFill>
                <a:latin typeface="Dosis Bold"/>
              </a:rPr>
              <a:t> 4 - Séance 2</a:t>
            </a:r>
          </a:p>
        </p:txBody>
      </p:sp>
      <p:sp>
        <p:nvSpPr>
          <p:cNvPr id="13" name="TextBox 3">
            <a:extLst>
              <a:ext uri="{FF2B5EF4-FFF2-40B4-BE49-F238E27FC236}">
                <a16:creationId xmlns:a16="http://schemas.microsoft.com/office/drawing/2014/main" id="{A3E8B26A-E360-4F3F-FCFA-79DC61061806}"/>
              </a:ext>
            </a:extLst>
          </p:cNvPr>
          <p:cNvSpPr txBox="1"/>
          <p:nvPr>
            <p:custDataLst>
              <p:tags r:id="rId11"/>
            </p:custDataLst>
          </p:nvPr>
        </p:nvSpPr>
        <p:spPr>
          <a:xfrm>
            <a:off x="2599772" y="5354312"/>
            <a:ext cx="8164415" cy="89832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445">
              <a:lnSpc>
                <a:spcPts val="7869"/>
              </a:lnSpc>
              <a:defRPr/>
            </a:pPr>
            <a:r>
              <a:rPr lang="en-US" sz="4800" b="1" dirty="0">
                <a:solidFill>
                  <a:srgbClr val="F79646">
                    <a:lumMod val="75000"/>
                  </a:srgbClr>
                </a:solidFill>
                <a:latin typeface="Dosis" pitchFamily="2" charset="0"/>
              </a:rPr>
              <a:t>Période 1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CB17E0C8-16BE-B035-04C3-D705EA2163D5}"/>
              </a:ext>
            </a:extLst>
          </p:cNvPr>
          <p:cNvSpPr txBox="1"/>
          <p:nvPr>
            <p:custDataLst>
              <p:tags r:id="rId12"/>
            </p:custDataLst>
          </p:nvPr>
        </p:nvSpPr>
        <p:spPr>
          <a:xfrm>
            <a:off x="6730000" y="8574280"/>
            <a:ext cx="2535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85800">
              <a:spcAft>
                <a:spcPts val="1800"/>
              </a:spcAft>
            </a:pPr>
            <a:r>
              <a:rPr lang="fr-FR" sz="2400" b="1" i="1">
                <a:solidFill>
                  <a:prstClr val="white">
                    <a:lumMod val="50000"/>
                  </a:prstClr>
                </a:solidFill>
                <a:latin typeface="Calibri"/>
              </a:rPr>
              <a:t> </a:t>
            </a:r>
            <a:endParaRPr lang="fr-FR" sz="2400" i="1" dirty="0">
              <a:solidFill>
                <a:prstClr val="white">
                  <a:lumMod val="50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256830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8A8674-D5A2-9DFB-820F-755D6A1F4D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>
            <a:extLst>
              <a:ext uri="{FF2B5EF4-FFF2-40B4-BE49-F238E27FC236}">
                <a16:creationId xmlns:a16="http://schemas.microsoft.com/office/drawing/2014/main" id="{990C01DE-5D0A-E391-6E96-20D36FFC5E17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0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t="-5555" b="-5555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1C1488EF-C257-1D90-C662-EE5780AAFEBC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-17841" y="4165441"/>
            <a:ext cx="13715999" cy="9853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914445">
              <a:lnSpc>
                <a:spcPts val="8229"/>
              </a:lnSpc>
              <a:spcAft>
                <a:spcPts val="3000"/>
              </a:spcAft>
              <a:defRPr/>
            </a:pPr>
            <a:r>
              <a:rPr lang="fr-FR" sz="6000" b="1" dirty="0">
                <a:solidFill>
                  <a:srgbClr val="106585"/>
                </a:solidFill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Programme de la semaine</a:t>
            </a:r>
            <a:endParaRPr lang="ar-MA" sz="6000" b="1" dirty="0">
              <a:solidFill>
                <a:srgbClr val="106585"/>
              </a:solidFill>
              <a:latin typeface="Dosis" pitchFamily="2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661DD47B-87BA-6FC7-C934-80AB328F8AF5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1" y="7658100"/>
            <a:ext cx="1977638" cy="2625450"/>
          </a:xfrm>
          <a:custGeom>
            <a:avLst/>
            <a:gdLst/>
            <a:ahLst/>
            <a:cxnLst/>
            <a:rect l="l" t="t" r="r" b="b"/>
            <a:pathLst>
              <a:path w="2684349" h="3327606">
                <a:moveTo>
                  <a:pt x="0" y="0"/>
                </a:moveTo>
                <a:lnTo>
                  <a:pt x="2684349" y="0"/>
                </a:lnTo>
                <a:lnTo>
                  <a:pt x="2684349" y="3327606"/>
                </a:lnTo>
                <a:lnTo>
                  <a:pt x="0" y="332760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-157570" t="-6438" b="-44673"/>
            </a:stretch>
          </a:blipFill>
          <a:ln>
            <a:noFill/>
          </a:ln>
        </p:spPr>
        <p:txBody>
          <a:bodyPr/>
          <a:lstStyle/>
          <a:p>
            <a:pPr defTabSz="914445">
              <a:defRPr/>
            </a:pPr>
            <a:endParaRPr lang="fr-MA" sz="642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6194133C-C2A3-E417-3D0E-7CAAA2C789B0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11125200" y="7429500"/>
            <a:ext cx="2558670" cy="2854050"/>
          </a:xfrm>
          <a:custGeom>
            <a:avLst/>
            <a:gdLst/>
            <a:ahLst/>
            <a:cxnLst/>
            <a:rect l="l" t="t" r="r" b="b"/>
            <a:pathLst>
              <a:path w="3556432" h="3755858">
                <a:moveTo>
                  <a:pt x="0" y="0"/>
                </a:moveTo>
                <a:lnTo>
                  <a:pt x="3556432" y="0"/>
                </a:lnTo>
                <a:lnTo>
                  <a:pt x="3556432" y="3755858"/>
                </a:lnTo>
                <a:lnTo>
                  <a:pt x="0" y="375585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-4351" t="-332" r="-93446" b="-41558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642" dirty="0">
              <a:solidFill>
                <a:prstClr val="black"/>
              </a:solidFill>
              <a:latin typeface="Dosi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335269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415020-08EB-0A61-6981-E1BC98171B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232C9027-7F27-1F62-99EA-DB053785B7F2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0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1"/>
            <a:stretch>
              <a:fillRect t="-5555" b="-5555"/>
            </a:stretch>
          </a:blipFill>
        </p:spPr>
        <p:txBody>
          <a:bodyPr/>
          <a:lstStyle/>
          <a:p>
            <a:pPr marL="0" marR="0" lvl="0" indent="0" algn="just" defTabSz="6858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F82C5CE2-5951-2731-84F9-2C8F5215A93B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381000" y="779174"/>
            <a:ext cx="12954000" cy="8891376"/>
            <a:chOff x="0" y="0"/>
            <a:chExt cx="3895412" cy="2555175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869DFD83-0200-78C9-FA5E-3D2B18CA5192}"/>
                </a:ext>
              </a:extLst>
            </p:cNvPr>
            <p:cNvSpPr/>
            <p:nvPr/>
          </p:nvSpPr>
          <p:spPr>
            <a:xfrm>
              <a:off x="0" y="0"/>
              <a:ext cx="3895412" cy="2555175"/>
            </a:xfrm>
            <a:custGeom>
              <a:avLst/>
              <a:gdLst/>
              <a:ahLst/>
              <a:cxnLst/>
              <a:rect l="l" t="t" r="r" b="b"/>
              <a:pathLst>
                <a:path w="3895412" h="2555175">
                  <a:moveTo>
                    <a:pt x="6703" y="0"/>
                  </a:moveTo>
                  <a:lnTo>
                    <a:pt x="3888710" y="0"/>
                  </a:lnTo>
                  <a:cubicBezTo>
                    <a:pt x="3892411" y="0"/>
                    <a:pt x="3895412" y="3001"/>
                    <a:pt x="3895412" y="6703"/>
                  </a:cubicBezTo>
                  <a:lnTo>
                    <a:pt x="3895412" y="2548473"/>
                  </a:lnTo>
                  <a:cubicBezTo>
                    <a:pt x="3895412" y="2550250"/>
                    <a:pt x="3894706" y="2551955"/>
                    <a:pt x="3893449" y="2553212"/>
                  </a:cubicBezTo>
                  <a:cubicBezTo>
                    <a:pt x="3892192" y="2554469"/>
                    <a:pt x="3890487" y="2555175"/>
                    <a:pt x="3888710" y="2555175"/>
                  </a:cubicBezTo>
                  <a:lnTo>
                    <a:pt x="6703" y="2555175"/>
                  </a:lnTo>
                  <a:cubicBezTo>
                    <a:pt x="4925" y="2555175"/>
                    <a:pt x="3220" y="2554469"/>
                    <a:pt x="1963" y="2553212"/>
                  </a:cubicBezTo>
                  <a:cubicBezTo>
                    <a:pt x="706" y="2551955"/>
                    <a:pt x="0" y="2550250"/>
                    <a:pt x="0" y="2548473"/>
                  </a:cubicBezTo>
                  <a:lnTo>
                    <a:pt x="0" y="6703"/>
                  </a:lnTo>
                  <a:cubicBezTo>
                    <a:pt x="0" y="4925"/>
                    <a:pt x="706" y="3220"/>
                    <a:pt x="1963" y="1963"/>
                  </a:cubicBezTo>
                  <a:cubicBezTo>
                    <a:pt x="3220" y="706"/>
                    <a:pt x="4925" y="0"/>
                    <a:pt x="6703" y="0"/>
                  </a:cubicBezTo>
                  <a:close/>
                </a:path>
              </a:pathLst>
            </a:custGeom>
            <a:solidFill>
              <a:srgbClr val="FFFFFF"/>
            </a:solidFill>
            <a:ln w="19050">
              <a:solidFill>
                <a:srgbClr val="000000"/>
              </a:solidFill>
            </a:ln>
          </p:spPr>
          <p:txBody>
            <a:bodyPr/>
            <a:lstStyle/>
            <a:p>
              <a:pPr marL="0" marR="0" lvl="0" indent="0" algn="ctr" defTabSz="68583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endParaRPr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5C1A7C18-BD86-36E9-88F6-4E0908DB237A}"/>
                </a:ext>
              </a:extLst>
            </p:cNvPr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38100" tIns="38100" rIns="38100" bIns="38100" rtlCol="0" anchor="ctr"/>
            <a:lstStyle/>
            <a:p>
              <a:pPr marL="0" marR="0" lvl="0" indent="0" algn="ctr" defTabSz="685835" rtl="0" eaLnBrk="1" fontAlgn="auto" latinLnBrk="0" hangingPunct="1">
                <a:lnSpc>
                  <a:spcPts val="2408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endParaRPr>
            </a:p>
          </p:txBody>
        </p:sp>
      </p:grpSp>
      <p:sp>
        <p:nvSpPr>
          <p:cNvPr id="7" name="Freeform 7">
            <a:extLst>
              <a:ext uri="{FF2B5EF4-FFF2-40B4-BE49-F238E27FC236}">
                <a16:creationId xmlns:a16="http://schemas.microsoft.com/office/drawing/2014/main" id="{48AE398D-9670-570A-A642-05165062FEC2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591221" y="215597"/>
            <a:ext cx="929375" cy="892200"/>
          </a:xfrm>
          <a:custGeom>
            <a:avLst/>
            <a:gdLst/>
            <a:ahLst/>
            <a:cxnLst/>
            <a:rect l="l" t="t" r="r" b="b"/>
            <a:pathLst>
              <a:path w="1239167" h="1189600">
                <a:moveTo>
                  <a:pt x="0" y="0"/>
                </a:moveTo>
                <a:lnTo>
                  <a:pt x="1239167" y="0"/>
                </a:lnTo>
                <a:lnTo>
                  <a:pt x="1239167" y="1189600"/>
                </a:lnTo>
                <a:lnTo>
                  <a:pt x="0" y="1189600"/>
                </a:lnTo>
                <a:lnTo>
                  <a:pt x="0" y="0"/>
                </a:lnTo>
                <a:close/>
              </a:path>
            </a:pathLst>
          </a:custGeom>
          <a:blipFill>
            <a:blip r:embed="rId32">
              <a:extLst>
                <a:ext uri="{96DAC541-7B7A-43D3-8B79-37D633B846F1}">
                  <asvg:svgBlip xmlns:asvg="http://schemas.microsoft.com/office/drawing/2016/SVG/main" r:embed="rId3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just" defTabSz="6858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9" name="TextBox 9">
            <a:extLst>
              <a:ext uri="{FF2B5EF4-FFF2-40B4-BE49-F238E27FC236}">
                <a16:creationId xmlns:a16="http://schemas.microsoft.com/office/drawing/2014/main" id="{FF95BD42-475E-9226-62E1-43794EF721CE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381000" y="1227089"/>
            <a:ext cx="12954000" cy="4962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85835" rtl="0" eaLnBrk="1" fontAlgn="auto" latinLnBrk="0" hangingPunct="1">
              <a:lnSpc>
                <a:spcPts val="41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Contenus de la semaine 4</a:t>
            </a:r>
            <a:endParaRPr kumimoji="0" lang="fr-FR" sz="3200" b="1" i="0" u="none" strike="noStrike" kern="1200" cap="none" spc="0" normalizeH="0" baseline="0" noProof="0" dirty="0">
              <a:ln>
                <a:noFill/>
              </a:ln>
              <a:solidFill>
                <a:srgbClr val="E46C0A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19" name="Rectangle : coins arrondis 18">
            <a:extLst>
              <a:ext uri="{FF2B5EF4-FFF2-40B4-BE49-F238E27FC236}">
                <a16:creationId xmlns:a16="http://schemas.microsoft.com/office/drawing/2014/main" id="{B749A9C4-6342-4CBF-993D-A09A5655DAC3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817559" y="2786454"/>
            <a:ext cx="5405315" cy="1663890"/>
          </a:xfrm>
          <a:prstGeom prst="roundRect">
            <a:avLst/>
          </a:prstGeom>
          <a:solidFill>
            <a:srgbClr val="F2F2F2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Rectangle : coins arrondis 17">
            <a:extLst>
              <a:ext uri="{FF2B5EF4-FFF2-40B4-BE49-F238E27FC236}">
                <a16:creationId xmlns:a16="http://schemas.microsoft.com/office/drawing/2014/main" id="{EE78D281-C7B0-BA7A-C0BC-FF28DBA171B9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>
            <a:off x="815885" y="2407828"/>
            <a:ext cx="2088249" cy="538610"/>
          </a:xfrm>
          <a:prstGeom prst="roundRect">
            <a:avLst>
              <a:gd name="adj" fmla="val 32324"/>
            </a:avLst>
          </a:prstGeom>
          <a:solidFill>
            <a:srgbClr val="7F7F7F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10" name="TextBox 10">
            <a:extLst>
              <a:ext uri="{FF2B5EF4-FFF2-40B4-BE49-F238E27FC236}">
                <a16:creationId xmlns:a16="http://schemas.microsoft.com/office/drawing/2014/main" id="{57E93B08-DF1D-0EB9-BEBD-94BD473B7BC7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827920" y="2482408"/>
            <a:ext cx="2076215" cy="3847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85835" rtl="0" eaLnBrk="1" fontAlgn="auto" latinLnBrk="0" hangingPunct="1">
              <a:lnSpc>
                <a:spcPts val="302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1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Séance 1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    </a:t>
            </a:r>
            <a:endParaRPr kumimoji="0" lang="fr-FR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14" name="TextBox 10">
            <a:extLst>
              <a:ext uri="{FF2B5EF4-FFF2-40B4-BE49-F238E27FC236}">
                <a16:creationId xmlns:a16="http://schemas.microsoft.com/office/drawing/2014/main" id="{3743422A-6594-A023-59FF-E988CA1CB8E8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1093403" y="3157484"/>
            <a:ext cx="4895067" cy="996017"/>
          </a:xfrm>
          <a:prstGeom prst="round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342917" marR="0" lvl="0" indent="-342917" algn="l" defTabSz="685835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255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Il y a quoi dans ta chambre ? </a:t>
            </a:r>
          </a:p>
          <a:p>
            <a:pPr marL="342917" marR="0" lvl="0" indent="-342917" algn="l" defTabSz="685835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255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Dans ma chambre , il y a … . 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A7267152-EF9B-9116-044D-947BCDD4AC22}"/>
              </a:ext>
            </a:extLst>
          </p:cNvPr>
          <p:cNvSpPr txBox="1"/>
          <p:nvPr>
            <p:custDataLst>
              <p:tags r:id="rId9"/>
            </p:custDataLst>
          </p:nvPr>
        </p:nvSpPr>
        <p:spPr>
          <a:xfrm>
            <a:off x="8794004" y="103890"/>
            <a:ext cx="66435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Pour l’enseignant</a:t>
            </a:r>
          </a:p>
        </p:txBody>
      </p:sp>
      <p:sp>
        <p:nvSpPr>
          <p:cNvPr id="16" name="Rectangle : coins arrondis 15">
            <a:extLst>
              <a:ext uri="{FF2B5EF4-FFF2-40B4-BE49-F238E27FC236}">
                <a16:creationId xmlns:a16="http://schemas.microsoft.com/office/drawing/2014/main" id="{4AFE138F-A048-2818-C410-636F7C6F8282}"/>
              </a:ext>
            </a:extLst>
          </p:cNvPr>
          <p:cNvSpPr/>
          <p:nvPr>
            <p:custDataLst>
              <p:tags r:id="rId10"/>
            </p:custDataLst>
          </p:nvPr>
        </p:nvSpPr>
        <p:spPr>
          <a:xfrm>
            <a:off x="838280" y="7764590"/>
            <a:ext cx="5405315" cy="1663890"/>
          </a:xfrm>
          <a:prstGeom prst="roundRect">
            <a:avLst/>
          </a:prstGeom>
          <a:solidFill>
            <a:srgbClr val="F2F2F2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AF89E15-2BEE-D717-BEBE-3855C0C06240}"/>
              </a:ext>
            </a:extLst>
          </p:cNvPr>
          <p:cNvSpPr/>
          <p:nvPr>
            <p:custDataLst>
              <p:tags r:id="rId11"/>
            </p:custDataLst>
          </p:nvPr>
        </p:nvSpPr>
        <p:spPr>
          <a:xfrm>
            <a:off x="836606" y="7385963"/>
            <a:ext cx="2088249" cy="538610"/>
          </a:xfrm>
          <a:prstGeom prst="roundRect">
            <a:avLst>
              <a:gd name="adj" fmla="val 32324"/>
            </a:avLst>
          </a:prstGeom>
          <a:solidFill>
            <a:srgbClr val="7F7F7F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26" name="TextBox 10">
            <a:extLst>
              <a:ext uri="{FF2B5EF4-FFF2-40B4-BE49-F238E27FC236}">
                <a16:creationId xmlns:a16="http://schemas.microsoft.com/office/drawing/2014/main" id="{32591060-D925-EF4E-166B-B93FBCE93B1B}"/>
              </a:ext>
            </a:extLst>
          </p:cNvPr>
          <p:cNvSpPr txBox="1"/>
          <p:nvPr>
            <p:custDataLst>
              <p:tags r:id="rId12"/>
            </p:custDataLst>
          </p:nvPr>
        </p:nvSpPr>
        <p:spPr>
          <a:xfrm>
            <a:off x="848641" y="7460543"/>
            <a:ext cx="2076215" cy="3847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85835" rtl="0" eaLnBrk="1" fontAlgn="auto" latinLnBrk="0" hangingPunct="1">
              <a:lnSpc>
                <a:spcPts val="302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1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Séance 3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    </a:t>
            </a:r>
            <a:endParaRPr kumimoji="0" lang="fr-FR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45" name="Rectangle : coins arrondis 44">
            <a:extLst>
              <a:ext uri="{FF2B5EF4-FFF2-40B4-BE49-F238E27FC236}">
                <a16:creationId xmlns:a16="http://schemas.microsoft.com/office/drawing/2014/main" id="{73C060F0-88EF-4175-2F2D-8703FBA37CE6}"/>
              </a:ext>
            </a:extLst>
          </p:cNvPr>
          <p:cNvSpPr/>
          <p:nvPr>
            <p:custDataLst>
              <p:tags r:id="rId13"/>
            </p:custDataLst>
          </p:nvPr>
        </p:nvSpPr>
        <p:spPr>
          <a:xfrm>
            <a:off x="7256201" y="2756461"/>
            <a:ext cx="5405315" cy="1685027"/>
          </a:xfrm>
          <a:prstGeom prst="roundRect">
            <a:avLst/>
          </a:prstGeom>
          <a:solidFill>
            <a:srgbClr val="F2F2F2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6" name="Rectangle : coins arrondis 45">
            <a:extLst>
              <a:ext uri="{FF2B5EF4-FFF2-40B4-BE49-F238E27FC236}">
                <a16:creationId xmlns:a16="http://schemas.microsoft.com/office/drawing/2014/main" id="{ACB3359B-BC2E-60F6-A4E7-2F4F116BAE4A}"/>
              </a:ext>
            </a:extLst>
          </p:cNvPr>
          <p:cNvSpPr/>
          <p:nvPr>
            <p:custDataLst>
              <p:tags r:id="rId14"/>
            </p:custDataLst>
          </p:nvPr>
        </p:nvSpPr>
        <p:spPr>
          <a:xfrm>
            <a:off x="7254527" y="2377834"/>
            <a:ext cx="2088249" cy="538610"/>
          </a:xfrm>
          <a:prstGeom prst="roundRect">
            <a:avLst>
              <a:gd name="adj" fmla="val 32324"/>
            </a:avLst>
          </a:prstGeom>
          <a:solidFill>
            <a:srgbClr val="7F7F7F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47" name="TextBox 10">
            <a:extLst>
              <a:ext uri="{FF2B5EF4-FFF2-40B4-BE49-F238E27FC236}">
                <a16:creationId xmlns:a16="http://schemas.microsoft.com/office/drawing/2014/main" id="{6AC6A05C-C26D-1320-67A9-84059271245A}"/>
              </a:ext>
            </a:extLst>
          </p:cNvPr>
          <p:cNvSpPr txBox="1"/>
          <p:nvPr>
            <p:custDataLst>
              <p:tags r:id="rId15"/>
            </p:custDataLst>
          </p:nvPr>
        </p:nvSpPr>
        <p:spPr>
          <a:xfrm>
            <a:off x="7266562" y="2452414"/>
            <a:ext cx="2076215" cy="3847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85835" rtl="0" eaLnBrk="1" fontAlgn="auto" latinLnBrk="0" hangingPunct="1">
              <a:lnSpc>
                <a:spcPts val="302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1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Séance 4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    </a:t>
            </a:r>
            <a:endParaRPr kumimoji="0" lang="fr-FR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49" name="Rectangle : coins arrondis 48">
            <a:extLst>
              <a:ext uri="{FF2B5EF4-FFF2-40B4-BE49-F238E27FC236}">
                <a16:creationId xmlns:a16="http://schemas.microsoft.com/office/drawing/2014/main" id="{3A8F9F5F-D14A-E8EE-0B15-61966D7065BF}"/>
              </a:ext>
            </a:extLst>
          </p:cNvPr>
          <p:cNvSpPr/>
          <p:nvPr>
            <p:custDataLst>
              <p:tags r:id="rId16"/>
            </p:custDataLst>
          </p:nvPr>
        </p:nvSpPr>
        <p:spPr>
          <a:xfrm>
            <a:off x="7266562" y="5181899"/>
            <a:ext cx="5405315" cy="1829709"/>
          </a:xfrm>
          <a:prstGeom prst="roundRect">
            <a:avLst/>
          </a:prstGeom>
          <a:solidFill>
            <a:srgbClr val="F2F2F2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0" name="Rectangle : coins arrondis 49">
            <a:extLst>
              <a:ext uri="{FF2B5EF4-FFF2-40B4-BE49-F238E27FC236}">
                <a16:creationId xmlns:a16="http://schemas.microsoft.com/office/drawing/2014/main" id="{59BBE76A-DDA5-0BC7-8FF7-DCB825960B88}"/>
              </a:ext>
            </a:extLst>
          </p:cNvPr>
          <p:cNvSpPr/>
          <p:nvPr>
            <p:custDataLst>
              <p:tags r:id="rId17"/>
            </p:custDataLst>
          </p:nvPr>
        </p:nvSpPr>
        <p:spPr>
          <a:xfrm>
            <a:off x="7264887" y="4803272"/>
            <a:ext cx="2088249" cy="538610"/>
          </a:xfrm>
          <a:prstGeom prst="roundRect">
            <a:avLst>
              <a:gd name="adj" fmla="val 32324"/>
            </a:avLst>
          </a:prstGeom>
          <a:solidFill>
            <a:srgbClr val="7F7F7F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51" name="TextBox 10">
            <a:extLst>
              <a:ext uri="{FF2B5EF4-FFF2-40B4-BE49-F238E27FC236}">
                <a16:creationId xmlns:a16="http://schemas.microsoft.com/office/drawing/2014/main" id="{16D344C3-6188-287F-6E93-4567ADEAA46A}"/>
              </a:ext>
            </a:extLst>
          </p:cNvPr>
          <p:cNvSpPr txBox="1"/>
          <p:nvPr>
            <p:custDataLst>
              <p:tags r:id="rId18"/>
            </p:custDataLst>
          </p:nvPr>
        </p:nvSpPr>
        <p:spPr>
          <a:xfrm>
            <a:off x="7276922" y="4877852"/>
            <a:ext cx="2076215" cy="3847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85835" rtl="0" eaLnBrk="1" fontAlgn="auto" latinLnBrk="0" hangingPunct="1">
              <a:lnSpc>
                <a:spcPts val="302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1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Séance 5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    </a:t>
            </a:r>
            <a:endParaRPr kumimoji="0" lang="fr-FR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53" name="Rectangle : coins arrondis 52">
            <a:extLst>
              <a:ext uri="{FF2B5EF4-FFF2-40B4-BE49-F238E27FC236}">
                <a16:creationId xmlns:a16="http://schemas.microsoft.com/office/drawing/2014/main" id="{23C16C54-EBCA-E219-F22A-388C085FB679}"/>
              </a:ext>
            </a:extLst>
          </p:cNvPr>
          <p:cNvSpPr/>
          <p:nvPr>
            <p:custDataLst>
              <p:tags r:id="rId19"/>
            </p:custDataLst>
          </p:nvPr>
        </p:nvSpPr>
        <p:spPr>
          <a:xfrm>
            <a:off x="7276922" y="7749341"/>
            <a:ext cx="5405315" cy="166389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4" name="Rectangle : coins arrondis 53">
            <a:extLst>
              <a:ext uri="{FF2B5EF4-FFF2-40B4-BE49-F238E27FC236}">
                <a16:creationId xmlns:a16="http://schemas.microsoft.com/office/drawing/2014/main" id="{E24E3809-67DB-1C23-1029-1456D8E5B225}"/>
              </a:ext>
            </a:extLst>
          </p:cNvPr>
          <p:cNvSpPr/>
          <p:nvPr>
            <p:custDataLst>
              <p:tags r:id="rId20"/>
            </p:custDataLst>
          </p:nvPr>
        </p:nvSpPr>
        <p:spPr>
          <a:xfrm>
            <a:off x="7275248" y="7444454"/>
            <a:ext cx="2088249" cy="538610"/>
          </a:xfrm>
          <a:prstGeom prst="roundRect">
            <a:avLst>
              <a:gd name="adj" fmla="val 32324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55" name="TextBox 10">
            <a:extLst>
              <a:ext uri="{FF2B5EF4-FFF2-40B4-BE49-F238E27FC236}">
                <a16:creationId xmlns:a16="http://schemas.microsoft.com/office/drawing/2014/main" id="{CEA33145-44E4-A3A0-CC4E-AB9BF610F4C4}"/>
              </a:ext>
            </a:extLst>
          </p:cNvPr>
          <p:cNvSpPr txBox="1"/>
          <p:nvPr>
            <p:custDataLst>
              <p:tags r:id="rId21"/>
            </p:custDataLst>
          </p:nvPr>
        </p:nvSpPr>
        <p:spPr>
          <a:xfrm>
            <a:off x="7287283" y="7519034"/>
            <a:ext cx="2076215" cy="3847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85835" rtl="0" eaLnBrk="1" fontAlgn="auto" latinLnBrk="0" hangingPunct="1">
              <a:lnSpc>
                <a:spcPts val="302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1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Séance 6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    </a:t>
            </a:r>
            <a:endParaRPr kumimoji="0" lang="fr-FR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20" name="TextBox 10">
            <a:extLst>
              <a:ext uri="{FF2B5EF4-FFF2-40B4-BE49-F238E27FC236}">
                <a16:creationId xmlns:a16="http://schemas.microsoft.com/office/drawing/2014/main" id="{3AC71F0D-0A7A-12D6-49BC-23E2D3B88B19}"/>
              </a:ext>
            </a:extLst>
          </p:cNvPr>
          <p:cNvSpPr txBox="1"/>
          <p:nvPr>
            <p:custDataLst>
              <p:tags r:id="rId22"/>
            </p:custDataLst>
          </p:nvPr>
        </p:nvSpPr>
        <p:spPr>
          <a:xfrm>
            <a:off x="1093403" y="8178517"/>
            <a:ext cx="4895067" cy="996017"/>
          </a:xfrm>
          <a:prstGeom prst="round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342917" marR="0" lvl="0" indent="-342917" algn="just" defTabSz="685835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255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S’il te plait ouvre la porte !</a:t>
            </a:r>
          </a:p>
          <a:p>
            <a:pPr marL="342917" marR="0" lvl="0" indent="-342917" algn="just" defTabSz="685835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255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Donne-moi.</a:t>
            </a:r>
          </a:p>
        </p:txBody>
      </p:sp>
      <p:sp>
        <p:nvSpPr>
          <p:cNvPr id="21" name="TextBox 10">
            <a:extLst>
              <a:ext uri="{FF2B5EF4-FFF2-40B4-BE49-F238E27FC236}">
                <a16:creationId xmlns:a16="http://schemas.microsoft.com/office/drawing/2014/main" id="{165E369F-6E0B-23D0-5721-1F9C0311E0A8}"/>
              </a:ext>
            </a:extLst>
          </p:cNvPr>
          <p:cNvSpPr txBox="1"/>
          <p:nvPr>
            <p:custDataLst>
              <p:tags r:id="rId23"/>
            </p:custDataLst>
          </p:nvPr>
        </p:nvSpPr>
        <p:spPr>
          <a:xfrm>
            <a:off x="7612997" y="3138497"/>
            <a:ext cx="4895067" cy="996017"/>
          </a:xfrm>
          <a:prstGeom prst="round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342917" marR="0" lvl="0" indent="-342917" algn="just" defTabSz="685835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255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Qu’est-ce que tu veux ? </a:t>
            </a:r>
          </a:p>
          <a:p>
            <a:pPr marL="342917" marR="0" lvl="0" indent="-342917" algn="just" defTabSz="685835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255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Je veux + nom </a:t>
            </a:r>
          </a:p>
        </p:txBody>
      </p:sp>
      <p:sp>
        <p:nvSpPr>
          <p:cNvPr id="22" name="TextBox 10">
            <a:extLst>
              <a:ext uri="{FF2B5EF4-FFF2-40B4-BE49-F238E27FC236}">
                <a16:creationId xmlns:a16="http://schemas.microsoft.com/office/drawing/2014/main" id="{B87E46C1-E38D-E5DE-85CC-541CBF3AB820}"/>
              </a:ext>
            </a:extLst>
          </p:cNvPr>
          <p:cNvSpPr txBox="1"/>
          <p:nvPr>
            <p:custDataLst>
              <p:tags r:id="rId24"/>
            </p:custDataLst>
          </p:nvPr>
        </p:nvSpPr>
        <p:spPr>
          <a:xfrm>
            <a:off x="7620449" y="5455883"/>
            <a:ext cx="4895067" cy="1430179"/>
          </a:xfrm>
          <a:prstGeom prst="round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342917" marR="0" lvl="0" indent="-342917" algn="just" defTabSz="685835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255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Tu te réveilles quand ? Tu dors quand ? </a:t>
            </a:r>
          </a:p>
          <a:p>
            <a:pPr marL="342917" marR="0" lvl="0" indent="-342917" algn="just" defTabSz="685835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255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Je /tu / il/elle</a:t>
            </a:r>
          </a:p>
        </p:txBody>
      </p:sp>
      <p:sp>
        <p:nvSpPr>
          <p:cNvPr id="23" name="TextBox 10">
            <a:extLst>
              <a:ext uri="{FF2B5EF4-FFF2-40B4-BE49-F238E27FC236}">
                <a16:creationId xmlns:a16="http://schemas.microsoft.com/office/drawing/2014/main" id="{055CF6CD-E150-BB11-D9A9-A28B245B7A24}"/>
              </a:ext>
            </a:extLst>
          </p:cNvPr>
          <p:cNvSpPr txBox="1"/>
          <p:nvPr>
            <p:custDataLst>
              <p:tags r:id="rId25"/>
            </p:custDataLst>
          </p:nvPr>
        </p:nvSpPr>
        <p:spPr>
          <a:xfrm>
            <a:off x="7662161" y="8429134"/>
            <a:ext cx="4895067" cy="434161"/>
          </a:xfrm>
          <a:prstGeom prst="round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342917" marR="0" lvl="0" indent="-342917" algn="just" defTabSz="685835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255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Révision de la semaine</a:t>
            </a:r>
          </a:p>
        </p:txBody>
      </p:sp>
      <p:sp>
        <p:nvSpPr>
          <p:cNvPr id="15" name="Rectangle : coins arrondis 14">
            <a:extLst>
              <a:ext uri="{FF2B5EF4-FFF2-40B4-BE49-F238E27FC236}">
                <a16:creationId xmlns:a16="http://schemas.microsoft.com/office/drawing/2014/main" id="{D060B336-FE3C-5CFC-AE0B-2456D2D7F549}"/>
              </a:ext>
            </a:extLst>
          </p:cNvPr>
          <p:cNvSpPr/>
          <p:nvPr>
            <p:custDataLst>
              <p:tags r:id="rId26"/>
            </p:custDataLst>
          </p:nvPr>
        </p:nvSpPr>
        <p:spPr>
          <a:xfrm>
            <a:off x="827920" y="5285642"/>
            <a:ext cx="5405315" cy="1663890"/>
          </a:xfrm>
          <a:prstGeom prst="roundRect">
            <a:avLst/>
          </a:prstGeom>
          <a:solidFill>
            <a:srgbClr val="FDEADA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Rectangle : coins arrondis 23">
            <a:extLst>
              <a:ext uri="{FF2B5EF4-FFF2-40B4-BE49-F238E27FC236}">
                <a16:creationId xmlns:a16="http://schemas.microsoft.com/office/drawing/2014/main" id="{D31C36E5-C0FD-C948-CBA9-4E75891AD742}"/>
              </a:ext>
            </a:extLst>
          </p:cNvPr>
          <p:cNvSpPr/>
          <p:nvPr>
            <p:custDataLst>
              <p:tags r:id="rId27"/>
            </p:custDataLst>
          </p:nvPr>
        </p:nvSpPr>
        <p:spPr>
          <a:xfrm>
            <a:off x="826245" y="4907015"/>
            <a:ext cx="2088249" cy="538610"/>
          </a:xfrm>
          <a:prstGeom prst="roundRect">
            <a:avLst>
              <a:gd name="adj" fmla="val 32324"/>
            </a:avLst>
          </a:prstGeom>
          <a:solidFill>
            <a:schemeClr val="accent6">
              <a:lumMod val="75000"/>
            </a:scheme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25" name="TextBox 10">
            <a:extLst>
              <a:ext uri="{FF2B5EF4-FFF2-40B4-BE49-F238E27FC236}">
                <a16:creationId xmlns:a16="http://schemas.microsoft.com/office/drawing/2014/main" id="{89621350-E7C7-6748-1513-EBA4D382F8B1}"/>
              </a:ext>
            </a:extLst>
          </p:cNvPr>
          <p:cNvSpPr txBox="1"/>
          <p:nvPr>
            <p:custDataLst>
              <p:tags r:id="rId28"/>
            </p:custDataLst>
          </p:nvPr>
        </p:nvSpPr>
        <p:spPr>
          <a:xfrm>
            <a:off x="838280" y="4981595"/>
            <a:ext cx="2076215" cy="3847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85835" rtl="0" eaLnBrk="1" fontAlgn="auto" latinLnBrk="0" hangingPunct="1">
              <a:lnSpc>
                <a:spcPts val="302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1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Séance 2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    </a:t>
            </a:r>
            <a:endParaRPr kumimoji="0" lang="fr-FR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27" name="TextBox 10">
            <a:extLst>
              <a:ext uri="{FF2B5EF4-FFF2-40B4-BE49-F238E27FC236}">
                <a16:creationId xmlns:a16="http://schemas.microsoft.com/office/drawing/2014/main" id="{046EDF4F-813F-5E20-A44F-23181A6C5E9E}"/>
              </a:ext>
            </a:extLst>
          </p:cNvPr>
          <p:cNvSpPr txBox="1"/>
          <p:nvPr>
            <p:custDataLst>
              <p:tags r:id="rId29"/>
            </p:custDataLst>
          </p:nvPr>
        </p:nvSpPr>
        <p:spPr>
          <a:xfrm>
            <a:off x="1133413" y="5673722"/>
            <a:ext cx="4895067" cy="996017"/>
          </a:xfrm>
          <a:prstGeom prst="round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342917" marR="0" lvl="0" indent="-342917" algn="just" defTabSz="685835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fr-FR" sz="2550" b="1" dirty="0">
                <a:solidFill>
                  <a:srgbClr val="106585"/>
                </a:solidFill>
                <a:latin typeface="Dosis" pitchFamily="2" charset="0"/>
              </a:rPr>
              <a:t>Où est le canapé ?</a:t>
            </a:r>
          </a:p>
          <a:p>
            <a:pPr marL="342917" marR="0" lvl="0" indent="-342917" algn="just" defTabSz="685835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fr-FR" sz="2550" b="1" dirty="0">
                <a:solidFill>
                  <a:srgbClr val="106585"/>
                </a:solidFill>
                <a:latin typeface="Dosis" pitchFamily="2" charset="0"/>
              </a:rPr>
              <a:t>Sous/sur/à côté de. </a:t>
            </a:r>
          </a:p>
        </p:txBody>
      </p:sp>
    </p:spTree>
    <p:extLst>
      <p:ext uri="{BB962C8B-B14F-4D97-AF65-F5344CB8AC3E}">
        <p14:creationId xmlns:p14="http://schemas.microsoft.com/office/powerpoint/2010/main" val="215058270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7CC9B9-F3E6-5866-0CAE-AE1111A5FB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>
            <a:extLst>
              <a:ext uri="{FF2B5EF4-FFF2-40B4-BE49-F238E27FC236}">
                <a16:creationId xmlns:a16="http://schemas.microsoft.com/office/drawing/2014/main" id="{346874AB-0ABF-3566-2B17-EDFBB2CFCAEE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16329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t="-5555" b="-5555"/>
            </a:stretch>
          </a:blipFill>
        </p:spPr>
        <p:txBody>
          <a:bodyPr/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4FF97A39-3D0D-51DC-FD4D-9BC0F10FED02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2862417" y="2671841"/>
            <a:ext cx="10233382" cy="64633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defTabSz="914445">
              <a:lnSpc>
                <a:spcPct val="150000"/>
              </a:lnSpc>
              <a:defRPr/>
            </a:pPr>
            <a:r>
              <a:rPr lang="fr-FR" sz="4000" b="1" dirty="0">
                <a:solidFill>
                  <a:srgbClr val="215968"/>
                </a:solidFill>
                <a:latin typeface="Dosis" pitchFamily="2" charset="0"/>
                <a:cs typeface="Calibri" panose="020F0502020204030204" pitchFamily="34" charset="0"/>
              </a:rPr>
              <a:t>1.  Rituels</a:t>
            </a:r>
          </a:p>
          <a:p>
            <a:pPr lvl="0" defTabSz="914445">
              <a:spcAft>
                <a:spcPts val="1800"/>
              </a:spcAft>
              <a:defRPr/>
            </a:pPr>
            <a:r>
              <a:rPr lang="fr-FR" sz="40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  <a:cs typeface="Calibri" panose="020F0502020204030204" pitchFamily="34" charset="0"/>
              </a:rPr>
              <a:t>2. Vocabulaire </a:t>
            </a:r>
          </a:p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lang="fr-FR" sz="3200" dirty="0">
                <a:solidFill>
                  <a:schemeClr val="bg1">
                    <a:lumMod val="65000"/>
                  </a:schemeClr>
                </a:solidFill>
                <a:latin typeface="Dosis" pitchFamily="2" charset="0"/>
                <a:cs typeface="Calibri" panose="020F0502020204030204" pitchFamily="34" charset="0"/>
              </a:rPr>
              <a:t>une maison – un jardin – un miroir – sous – sur – à côté de.</a:t>
            </a:r>
          </a:p>
          <a:p>
            <a:pPr marR="0" indent="0" defTabSz="914445" fontAlgn="auto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lang="fr-FR" sz="40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  <a:cs typeface="Calibri" panose="020F0502020204030204" pitchFamily="34" charset="0"/>
              </a:rPr>
              <a:t>3. Outils de langue </a:t>
            </a:r>
          </a:p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3200" dirty="0">
                <a:solidFill>
                  <a:schemeClr val="bg1">
                    <a:lumMod val="65000"/>
                  </a:schemeClr>
                </a:solidFill>
                <a:latin typeface="Dosis" pitchFamily="2" charset="0"/>
                <a:cs typeface="Calibri" panose="020F0502020204030204" pitchFamily="34" charset="0"/>
              </a:rPr>
              <a:t>Où est le canapé ?</a:t>
            </a:r>
          </a:p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3200" dirty="0">
                <a:solidFill>
                  <a:schemeClr val="bg1">
                    <a:lumMod val="65000"/>
                  </a:schemeClr>
                </a:solidFill>
                <a:latin typeface="Dosis" pitchFamily="2" charset="0"/>
                <a:cs typeface="Calibri" panose="020F0502020204030204" pitchFamily="34" charset="0"/>
              </a:rPr>
              <a:t>sous/sur/à côté de</a:t>
            </a:r>
          </a:p>
          <a:p>
            <a:pPr lvl="0" defTabSz="914445">
              <a:lnSpc>
                <a:spcPct val="150000"/>
              </a:lnSpc>
              <a:defRPr/>
            </a:pPr>
            <a:r>
              <a:rPr lang="fr-FR" sz="40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  <a:cs typeface="Calibri" panose="020F0502020204030204" pitchFamily="34" charset="0"/>
              </a:rPr>
              <a:t>4.  Écriture </a:t>
            </a:r>
          </a:p>
          <a:p>
            <a:pPr lvl="0" defTabSz="914445">
              <a:spcAft>
                <a:spcPts val="1800"/>
              </a:spcAft>
              <a:defRPr/>
            </a:pPr>
            <a:r>
              <a:rPr lang="fr-FR" sz="3200" dirty="0">
                <a:solidFill>
                  <a:schemeClr val="bg1">
                    <a:lumMod val="65000"/>
                  </a:schemeClr>
                </a:solidFill>
                <a:latin typeface="Dosis" pitchFamily="2" charset="0"/>
                <a:cs typeface="Calibri" panose="020F0502020204030204" pitchFamily="34" charset="0"/>
              </a:rPr>
              <a:t>Copie et dictée de mots simples</a:t>
            </a:r>
          </a:p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sz="3200" dirty="0">
              <a:solidFill>
                <a:schemeClr val="bg1">
                  <a:lumMod val="65000"/>
                </a:schemeClr>
              </a:solidFill>
              <a:latin typeface="Dosis" pitchFamily="2" charset="0"/>
              <a:cs typeface="Calibri" panose="020F0502020204030204" pitchFamily="34" charset="0"/>
            </a:endParaRPr>
          </a:p>
        </p:txBody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143D8951-0AB3-BEA2-FC58-F87EDC62D369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1" y="8517834"/>
            <a:ext cx="1305233" cy="1765716"/>
          </a:xfrm>
          <a:custGeom>
            <a:avLst/>
            <a:gdLst/>
            <a:ahLst/>
            <a:cxnLst/>
            <a:rect l="l" t="t" r="r" b="b"/>
            <a:pathLst>
              <a:path w="2684349" h="3327606">
                <a:moveTo>
                  <a:pt x="0" y="0"/>
                </a:moveTo>
                <a:lnTo>
                  <a:pt x="2684349" y="0"/>
                </a:lnTo>
                <a:lnTo>
                  <a:pt x="2684349" y="3327606"/>
                </a:lnTo>
                <a:lnTo>
                  <a:pt x="0" y="332760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-157570" t="-6438" b="-44673"/>
            </a:stretch>
          </a:blipFill>
          <a:ln>
            <a:noFill/>
          </a:ln>
        </p:spPr>
        <p:txBody>
          <a:bodyPr/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642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1CC1CD91-DCE5-8878-C1A0-68C8402057A4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11946193" y="8185354"/>
            <a:ext cx="1737677" cy="2098196"/>
          </a:xfrm>
          <a:custGeom>
            <a:avLst/>
            <a:gdLst/>
            <a:ahLst/>
            <a:cxnLst/>
            <a:rect l="l" t="t" r="r" b="b"/>
            <a:pathLst>
              <a:path w="3556432" h="3755858">
                <a:moveTo>
                  <a:pt x="0" y="0"/>
                </a:moveTo>
                <a:lnTo>
                  <a:pt x="3556432" y="0"/>
                </a:lnTo>
                <a:lnTo>
                  <a:pt x="3556432" y="3755858"/>
                </a:lnTo>
                <a:lnTo>
                  <a:pt x="0" y="3755858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-4351" t="-332" r="-93446" b="-41558"/>
            </a:stretch>
          </a:blipFill>
        </p:spPr>
        <p:txBody>
          <a:bodyPr/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642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2EB01A82-3203-8E60-060E-347EC458CA26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4">
            <a:clrChange>
              <a:clrFrom>
                <a:srgbClr val="E5E5E5"/>
              </a:clrFrom>
              <a:clrTo>
                <a:srgbClr val="E5E5E5">
                  <a:alpha val="0"/>
                </a:srgbClr>
              </a:clrTo>
            </a:clrChange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140818" y="2790707"/>
            <a:ext cx="1497114" cy="762000"/>
          </a:xfrm>
          <a:prstGeom prst="rect">
            <a:avLst/>
          </a:prstGeom>
        </p:spPr>
      </p:pic>
      <p:sp>
        <p:nvSpPr>
          <p:cNvPr id="5" name="TextBox 9">
            <a:extLst>
              <a:ext uri="{FF2B5EF4-FFF2-40B4-BE49-F238E27FC236}">
                <a16:creationId xmlns:a16="http://schemas.microsoft.com/office/drawing/2014/main" id="{43637E7B-837C-C8AA-F4E8-4435AE5224C0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0" y="989297"/>
            <a:ext cx="13716000" cy="108106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85835" rtl="0" eaLnBrk="1" fontAlgn="auto" latinLnBrk="0" hangingPunct="1">
              <a:lnSpc>
                <a:spcPts val="41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6000" b="1" i="0" u="none" strike="noStrike" kern="1200" cap="none" spc="0" normalizeH="0" baseline="0" noProof="0" dirty="0">
              <a:ln>
                <a:noFill/>
              </a:ln>
              <a:solidFill>
                <a:srgbClr val="215968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  <a:p>
            <a:pPr marL="0" marR="0" lvl="0" indent="0" algn="ctr" defTabSz="685835" rtl="0" eaLnBrk="1" fontAlgn="auto" latinLnBrk="0" hangingPunct="1">
              <a:lnSpc>
                <a:spcPts val="41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800" b="1" i="0" u="none" strike="noStrike" kern="1200" cap="none" spc="0" normalizeH="0" baseline="0" noProof="0" dirty="0">
                <a:ln>
                  <a:noFill/>
                </a:ln>
                <a:solidFill>
                  <a:srgbClr val="215968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Séance 2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ADF053F8-5A0D-CF36-7CD2-C096A74104A1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8794004" y="103890"/>
            <a:ext cx="66435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Pour l’enseignant</a:t>
            </a:r>
          </a:p>
        </p:txBody>
      </p:sp>
    </p:spTree>
    <p:extLst>
      <p:ext uri="{BB962C8B-B14F-4D97-AF65-F5344CB8AC3E}">
        <p14:creationId xmlns:p14="http://schemas.microsoft.com/office/powerpoint/2010/main" val="202891940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9DDB41-687E-D564-02BC-77019BCBD8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5458C8DF-E012-3741-7DF8-8A0F64BE3D9F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-38100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t="-5555" b="-5555"/>
            </a:stretch>
          </a:blipFill>
        </p:spPr>
        <p:txBody>
          <a:bodyPr/>
          <a:lstStyle/>
          <a:p>
            <a:pPr marL="0" marR="0" lvl="0" indent="0" algn="just" defTabSz="6858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D71EA5AD-AB31-2437-BD13-7E5F3F1A14E6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381000" y="733455"/>
            <a:ext cx="12954000" cy="8765811"/>
            <a:chOff x="0" y="0"/>
            <a:chExt cx="3895412" cy="2555175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1D427E1D-9C21-6F91-B933-E77D06BC214A}"/>
                </a:ext>
              </a:extLst>
            </p:cNvPr>
            <p:cNvSpPr/>
            <p:nvPr/>
          </p:nvSpPr>
          <p:spPr>
            <a:xfrm>
              <a:off x="0" y="0"/>
              <a:ext cx="3895412" cy="2555175"/>
            </a:xfrm>
            <a:custGeom>
              <a:avLst/>
              <a:gdLst/>
              <a:ahLst/>
              <a:cxnLst/>
              <a:rect l="l" t="t" r="r" b="b"/>
              <a:pathLst>
                <a:path w="3895412" h="2555175">
                  <a:moveTo>
                    <a:pt x="6703" y="0"/>
                  </a:moveTo>
                  <a:lnTo>
                    <a:pt x="3888710" y="0"/>
                  </a:lnTo>
                  <a:cubicBezTo>
                    <a:pt x="3892411" y="0"/>
                    <a:pt x="3895412" y="3001"/>
                    <a:pt x="3895412" y="6703"/>
                  </a:cubicBezTo>
                  <a:lnTo>
                    <a:pt x="3895412" y="2548473"/>
                  </a:lnTo>
                  <a:cubicBezTo>
                    <a:pt x="3895412" y="2550250"/>
                    <a:pt x="3894706" y="2551955"/>
                    <a:pt x="3893449" y="2553212"/>
                  </a:cubicBezTo>
                  <a:cubicBezTo>
                    <a:pt x="3892192" y="2554469"/>
                    <a:pt x="3890487" y="2555175"/>
                    <a:pt x="3888710" y="2555175"/>
                  </a:cubicBezTo>
                  <a:lnTo>
                    <a:pt x="6703" y="2555175"/>
                  </a:lnTo>
                  <a:cubicBezTo>
                    <a:pt x="4925" y="2555175"/>
                    <a:pt x="3220" y="2554469"/>
                    <a:pt x="1963" y="2553212"/>
                  </a:cubicBezTo>
                  <a:cubicBezTo>
                    <a:pt x="706" y="2551955"/>
                    <a:pt x="0" y="2550250"/>
                    <a:pt x="0" y="2548473"/>
                  </a:cubicBezTo>
                  <a:lnTo>
                    <a:pt x="0" y="6703"/>
                  </a:lnTo>
                  <a:cubicBezTo>
                    <a:pt x="0" y="4925"/>
                    <a:pt x="706" y="3220"/>
                    <a:pt x="1963" y="1963"/>
                  </a:cubicBezTo>
                  <a:cubicBezTo>
                    <a:pt x="3220" y="706"/>
                    <a:pt x="4925" y="0"/>
                    <a:pt x="6703" y="0"/>
                  </a:cubicBezTo>
                  <a:close/>
                </a:path>
              </a:pathLst>
            </a:custGeom>
            <a:solidFill>
              <a:srgbClr val="FFFFFF"/>
            </a:solidFill>
            <a:ln w="19050">
              <a:solidFill>
                <a:srgbClr val="000000"/>
              </a:solidFill>
            </a:ln>
          </p:spPr>
          <p:txBody>
            <a:bodyPr/>
            <a:lstStyle/>
            <a:p>
              <a:pPr marL="0" marR="0" lvl="0" indent="0" algn="just" defTabSz="68583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endParaRPr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05203850-C6B0-DF83-25A8-136FD1D990D7}"/>
                </a:ext>
              </a:extLst>
            </p:cNvPr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38100" tIns="38100" rIns="38100" bIns="38100" rtlCol="0" anchor="ctr"/>
            <a:lstStyle/>
            <a:p>
              <a:pPr marL="0" marR="0" lvl="0" indent="0" algn="just" defTabSz="685835" rtl="0" eaLnBrk="1" fontAlgn="auto" latinLnBrk="0" hangingPunct="1">
                <a:lnSpc>
                  <a:spcPts val="2408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endParaRPr>
            </a:p>
          </p:txBody>
        </p:sp>
      </p:grpSp>
      <p:sp>
        <p:nvSpPr>
          <p:cNvPr id="7" name="Freeform 7">
            <a:extLst>
              <a:ext uri="{FF2B5EF4-FFF2-40B4-BE49-F238E27FC236}">
                <a16:creationId xmlns:a16="http://schemas.microsoft.com/office/drawing/2014/main" id="{1A0C7D8E-1624-B67B-0980-AF494589C8C6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596222" y="136251"/>
            <a:ext cx="929375" cy="892200"/>
          </a:xfrm>
          <a:custGeom>
            <a:avLst/>
            <a:gdLst/>
            <a:ahLst/>
            <a:cxnLst/>
            <a:rect l="l" t="t" r="r" b="b"/>
            <a:pathLst>
              <a:path w="1239167" h="1189600">
                <a:moveTo>
                  <a:pt x="0" y="0"/>
                </a:moveTo>
                <a:lnTo>
                  <a:pt x="1239167" y="0"/>
                </a:lnTo>
                <a:lnTo>
                  <a:pt x="1239167" y="1189600"/>
                </a:lnTo>
                <a:lnTo>
                  <a:pt x="0" y="118960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just" defTabSz="6858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9" name="TextBox 9">
            <a:extLst>
              <a:ext uri="{FF2B5EF4-FFF2-40B4-BE49-F238E27FC236}">
                <a16:creationId xmlns:a16="http://schemas.microsoft.com/office/drawing/2014/main" id="{759BE6DA-9BFD-2702-0B28-16D5D0153C19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4343400" y="2135830"/>
            <a:ext cx="5029200" cy="51232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85835" rtl="0" eaLnBrk="1" fontAlgn="auto" latinLnBrk="0" hangingPunct="1">
              <a:lnSpc>
                <a:spcPts val="41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0" i="0" u="none" strike="noStrike" kern="1200" cap="none" spc="0" normalizeH="0" baseline="0" noProof="0" dirty="0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Carelia"/>
                <a:ea typeface="+mn-ea"/>
                <a:cs typeface="+mn-cs"/>
              </a:rPr>
              <a:t>Objectifs des rituels</a:t>
            </a:r>
          </a:p>
        </p:txBody>
      </p:sp>
      <p:grpSp>
        <p:nvGrpSpPr>
          <p:cNvPr id="17" name="Groupe 16">
            <a:extLst>
              <a:ext uri="{FF2B5EF4-FFF2-40B4-BE49-F238E27FC236}">
                <a16:creationId xmlns:a16="http://schemas.microsoft.com/office/drawing/2014/main" id="{A33BF43D-DD18-8A61-08C3-8584448A21A6}"/>
              </a:ext>
            </a:extLst>
          </p:cNvPr>
          <p:cNvGrpSpPr/>
          <p:nvPr>
            <p:custDataLst>
              <p:tags r:id="rId5"/>
            </p:custDataLst>
          </p:nvPr>
        </p:nvGrpSpPr>
        <p:grpSpPr>
          <a:xfrm>
            <a:off x="981636" y="3685238"/>
            <a:ext cx="11752727" cy="3432524"/>
            <a:chOff x="1021947" y="3100970"/>
            <a:chExt cx="11752727" cy="3654320"/>
          </a:xfrm>
        </p:grpSpPr>
        <p:sp>
          <p:nvSpPr>
            <p:cNvPr id="12" name="Freeform 17">
              <a:extLst>
                <a:ext uri="{FF2B5EF4-FFF2-40B4-BE49-F238E27FC236}">
                  <a16:creationId xmlns:a16="http://schemas.microsoft.com/office/drawing/2014/main" id="{6734F84A-D8A6-BB23-364C-A4D9C8589817}"/>
                </a:ext>
              </a:extLst>
            </p:cNvPr>
            <p:cNvSpPr/>
            <p:nvPr/>
          </p:nvSpPr>
          <p:spPr>
            <a:xfrm rot="10800000" flipH="1">
              <a:off x="1021947" y="3100970"/>
              <a:ext cx="11752727" cy="3654320"/>
            </a:xfrm>
            <a:custGeom>
              <a:avLst/>
              <a:gdLst/>
              <a:ahLst/>
              <a:cxnLst/>
              <a:rect l="l" t="t" r="r" b="b"/>
              <a:pathLst>
                <a:path w="3062465" h="1213150">
                  <a:moveTo>
                    <a:pt x="0" y="0"/>
                  </a:moveTo>
                  <a:lnTo>
                    <a:pt x="3062465" y="0"/>
                  </a:lnTo>
                  <a:lnTo>
                    <a:pt x="3062465" y="1213150"/>
                  </a:lnTo>
                  <a:lnTo>
                    <a:pt x="0" y="12131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>
                <a:extLs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4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endParaRPr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CFAAB54E-6009-E649-BD3B-24CE764E6B3B}"/>
                </a:ext>
              </a:extLst>
            </p:cNvPr>
            <p:cNvSpPr/>
            <p:nvPr/>
          </p:nvSpPr>
          <p:spPr>
            <a:xfrm>
              <a:off x="1255693" y="3189998"/>
              <a:ext cx="706508" cy="3565292"/>
            </a:xfrm>
            <a:custGeom>
              <a:avLst/>
              <a:gdLst/>
              <a:ahLst/>
              <a:cxnLst/>
              <a:rect l="l" t="t" r="r" b="b"/>
              <a:pathLst>
                <a:path w="3062465" h="1213150">
                  <a:moveTo>
                    <a:pt x="0" y="0"/>
                  </a:moveTo>
                  <a:lnTo>
                    <a:pt x="3062465" y="0"/>
                  </a:lnTo>
                  <a:lnTo>
                    <a:pt x="3062465" y="1213150"/>
                  </a:lnTo>
                  <a:lnTo>
                    <a:pt x="0" y="12131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>
                <a:extLs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 l="-109199" t="-6937" r="-896458" b="-829367"/>
              </a:stretch>
            </a:blipFill>
          </p:spPr>
          <p:txBody>
            <a:bodyPr/>
            <a:lstStyle/>
            <a:p>
              <a:pPr marL="0" marR="0" lvl="0" indent="0" algn="l" defTabSz="91444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endParaRPr>
            </a:p>
          </p:txBody>
        </p:sp>
      </p:grpSp>
      <p:pic>
        <p:nvPicPr>
          <p:cNvPr id="19" name="Image 18">
            <a:extLst>
              <a:ext uri="{FF2B5EF4-FFF2-40B4-BE49-F238E27FC236}">
                <a16:creationId xmlns:a16="http://schemas.microsoft.com/office/drawing/2014/main" id="{AEE586D2-25B3-8BB8-B958-08C57E4BE2AC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7"/>
          <a:stretch>
            <a:fillRect/>
          </a:stretch>
        </p:blipFill>
        <p:spPr>
          <a:xfrm>
            <a:off x="1385485" y="4192094"/>
            <a:ext cx="504425" cy="549068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7D6A0CBC-53F0-052A-439F-85F27EFA0FDF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8749151" y="333345"/>
            <a:ext cx="66435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Dosis"/>
                <a:ea typeface="+mn-ea"/>
                <a:cs typeface="+mn-cs"/>
              </a:rPr>
              <a:t>Pour l’enseignant</a:t>
            </a:r>
          </a:p>
        </p:txBody>
      </p:sp>
      <p:sp>
        <p:nvSpPr>
          <p:cNvPr id="10" name="TextBox 10">
            <a:extLst>
              <a:ext uri="{FF2B5EF4-FFF2-40B4-BE49-F238E27FC236}">
                <a16:creationId xmlns:a16="http://schemas.microsoft.com/office/drawing/2014/main" id="{8127DD62-2958-36C8-782F-3BE54E4F97A2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2507528" y="4217480"/>
            <a:ext cx="9875000" cy="544830"/>
          </a:xfrm>
          <a:prstGeom prst="round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6858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Lire des lettres.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6765C719-8B8E-17D7-85D0-15938B18C54A}"/>
              </a:ext>
            </a:extLst>
          </p:cNvPr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7"/>
          <a:stretch>
            <a:fillRect/>
          </a:stretch>
        </p:blipFill>
        <p:spPr>
          <a:xfrm>
            <a:off x="1385486" y="5187175"/>
            <a:ext cx="504425" cy="549068"/>
          </a:xfrm>
          <a:prstGeom prst="rect">
            <a:avLst/>
          </a:prstGeom>
        </p:spPr>
      </p:pic>
      <p:sp>
        <p:nvSpPr>
          <p:cNvPr id="15" name="TextBox 10">
            <a:extLst>
              <a:ext uri="{FF2B5EF4-FFF2-40B4-BE49-F238E27FC236}">
                <a16:creationId xmlns:a16="http://schemas.microsoft.com/office/drawing/2014/main" id="{744D2F01-6B16-9A8C-9567-16AE452A437D}"/>
              </a:ext>
            </a:extLst>
          </p:cNvPr>
          <p:cNvSpPr txBox="1"/>
          <p:nvPr>
            <p:custDataLst>
              <p:tags r:id="rId10"/>
            </p:custDataLst>
          </p:nvPr>
        </p:nvSpPr>
        <p:spPr>
          <a:xfrm>
            <a:off x="2507528" y="5192936"/>
            <a:ext cx="9780236" cy="544830"/>
          </a:xfrm>
          <a:prstGeom prst="round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6858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Lire des mots simples.</a:t>
            </a:r>
          </a:p>
        </p:txBody>
      </p:sp>
    </p:spTree>
    <p:extLst>
      <p:ext uri="{BB962C8B-B14F-4D97-AF65-F5344CB8AC3E}">
        <p14:creationId xmlns:p14="http://schemas.microsoft.com/office/powerpoint/2010/main" val="258890936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B84789-ED0B-0869-940E-0E8EC53A23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904176CC-C62B-55ED-9924-CFDABDDD8250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1" y="1485902"/>
            <a:ext cx="13030202" cy="7179962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5">
              <a:defRPr/>
            </a:pPr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046F370C-5A85-48B7-0335-D93A5E48DBFA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0" y="2"/>
            <a:ext cx="13716000" cy="10286999"/>
            <a:chOff x="0" y="1"/>
            <a:chExt cx="9144000" cy="6857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3DFEE613-8FF2-F636-272A-256642E0398D}"/>
                </a:ext>
              </a:extLst>
            </p:cNvPr>
            <p:cNvSpPr/>
            <p:nvPr>
              <p:custDataLst>
                <p:tags r:id="rId6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5">
                <a:defRPr/>
              </a:pPr>
              <a:endParaRPr lang="fr-MA" sz="1350" dirty="0">
                <a:solidFill>
                  <a:prstClr val="white"/>
                </a:solidFill>
                <a:latin typeface="Dosis" pitchFamily="2" charset="0"/>
              </a:endParaRPr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C4BF6556-B75B-091F-5855-244D1AA798EC}"/>
                </a:ext>
              </a:extLst>
            </p:cNvPr>
            <p:cNvGrpSpPr/>
            <p:nvPr/>
          </p:nvGrpSpPr>
          <p:grpSpPr>
            <a:xfrm>
              <a:off x="228600" y="259752"/>
              <a:ext cx="8692119" cy="6338496"/>
              <a:chOff x="183903" y="177800"/>
              <a:chExt cx="8781569" cy="6499909"/>
            </a:xfrm>
          </p:grpSpPr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64E549BE-E621-6159-05FD-ED7527D62B48}"/>
                  </a:ext>
                </a:extLst>
              </p:cNvPr>
              <p:cNvSpPr/>
              <p:nvPr>
                <p:custDataLst>
                  <p:tags r:id="rId7"/>
                </p:custDataLst>
              </p:nvPr>
            </p:nvSpPr>
            <p:spPr>
              <a:xfrm>
                <a:off x="183903" y="177800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35">
                  <a:defRPr/>
                </a:pPr>
                <a:endParaRPr lang="fr-MA" sz="1350" dirty="0">
                  <a:solidFill>
                    <a:prstClr val="white"/>
                  </a:solidFill>
                  <a:latin typeface="Dosis" pitchFamily="2" charset="0"/>
                </a:endParaRPr>
              </a:p>
            </p:txBody>
          </p:sp>
          <p:grpSp>
            <p:nvGrpSpPr>
              <p:cNvPr id="2" name="Groupe 1">
                <a:extLst>
                  <a:ext uri="{FF2B5EF4-FFF2-40B4-BE49-F238E27FC236}">
                    <a16:creationId xmlns:a16="http://schemas.microsoft.com/office/drawing/2014/main" id="{A933B885-F7E4-CDAE-F264-AA4D63AA5633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810309"/>
                <a:chOff x="195880" y="180292"/>
                <a:chExt cx="8769597" cy="810309"/>
              </a:xfrm>
            </p:grpSpPr>
            <p:sp>
              <p:nvSpPr>
                <p:cNvPr id="23" name="Rectangle : coins arrondis 22">
                  <a:extLst>
                    <a:ext uri="{FF2B5EF4-FFF2-40B4-BE49-F238E27FC236}">
                      <a16:creationId xmlns:a16="http://schemas.microsoft.com/office/drawing/2014/main" id="{B92668CB-67ED-14FF-9649-B236AAED5172}"/>
                    </a:ext>
                  </a:extLst>
                </p:cNvPr>
                <p:cNvSpPr/>
                <p:nvPr>
                  <p:custDataLst>
                    <p:tags r:id="rId8"/>
                  </p:custDataLst>
                </p:nvPr>
              </p:nvSpPr>
              <p:spPr>
                <a:xfrm>
                  <a:off x="195880" y="180292"/>
                  <a:ext cx="8769597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FR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76388CE5-4FA5-3343-782A-854726BD8E88}"/>
                    </a:ext>
                  </a:extLst>
                </p:cNvPr>
                <p:cNvSpPr/>
                <p:nvPr>
                  <p:custDataLst>
                    <p:tags r:id="rId9"/>
                  </p:custDataLst>
                </p:nvPr>
              </p:nvSpPr>
              <p:spPr>
                <a:xfrm>
                  <a:off x="196725" y="737687"/>
                  <a:ext cx="8718675" cy="252914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MA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</p:grpSp>
        </p:grpSp>
      </p:grpSp>
      <p:sp>
        <p:nvSpPr>
          <p:cNvPr id="4" name="Freeform 8">
            <a:extLst>
              <a:ext uri="{FF2B5EF4-FFF2-40B4-BE49-F238E27FC236}">
                <a16:creationId xmlns:a16="http://schemas.microsoft.com/office/drawing/2014/main" id="{C348725A-CB40-ABEC-1BE2-1056E755505A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 rot="10800000" flipH="1">
            <a:off x="626808" y="812390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b="1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6576BF1A-7EF6-8E4E-80BE-FB4C1A1296E4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180396" y="732481"/>
            <a:ext cx="121816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45">
              <a:spcAft>
                <a:spcPts val="600"/>
              </a:spcAft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Bonjour les enfants. Nous allons commencer une nouvelle leçon de français. 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E3B16AE5-1A4B-EED4-1835-5C0C27973446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3475654" y="2507226"/>
            <a:ext cx="7106837" cy="5835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801897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FD1F17-A007-CA14-99B2-EE2D7CDFAB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8">
            <a:extLst>
              <a:ext uri="{FF2B5EF4-FFF2-40B4-BE49-F238E27FC236}">
                <a16:creationId xmlns:a16="http://schemas.microsoft.com/office/drawing/2014/main" id="{89B65B1C-E0DE-18E7-C159-E1D98E760831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 rot="10800000" flipH="1">
            <a:off x="817131" y="843206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A7089FEC-327C-A7E0-5559-8C833DDA6DAE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414649" y="774787"/>
            <a:ext cx="83487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287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Lisez silencieusement les mots suivants. 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17322178-8879-F6A4-2EEA-EF2BB0896617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04083" y="527666"/>
            <a:ext cx="1594538" cy="1509902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C503B759-950E-9B6B-336E-8B27973FD435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438149" y="4370211"/>
            <a:ext cx="12839702" cy="26545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028804" rtl="0" eaLnBrk="1" fontAlgn="auto" latinLnBrk="0" hangingPunct="1">
              <a:spcBef>
                <a:spcPts val="0"/>
              </a:spcBef>
              <a:spcAft>
                <a:spcPts val="27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7200" b="1" i="0" u="none" strike="noStrike" kern="0" cap="none" spc="480" normalizeH="0" baseline="0" noProof="0" dirty="0">
                <a:ln>
                  <a:noFill/>
                </a:ln>
                <a:solidFill>
                  <a:srgbClr val="106584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soja   j</a:t>
            </a:r>
            <a:r>
              <a:rPr kumimoji="0" lang="fr-FR" sz="7200" b="1" i="0" u="none" strike="noStrike" kern="0" cap="none" spc="480" normalizeH="0" baseline="0" noProof="0" dirty="0" err="1">
                <a:ln>
                  <a:noFill/>
                </a:ln>
                <a:solidFill>
                  <a:srgbClr val="106584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oli</a:t>
            </a:r>
            <a:r>
              <a:rPr kumimoji="0" lang="fr-FR" sz="7200" b="1" i="0" u="none" strike="noStrike" kern="0" cap="none" spc="480" normalizeH="0" baseline="0" noProof="0" dirty="0">
                <a:ln>
                  <a:noFill/>
                </a:ln>
                <a:solidFill>
                  <a:srgbClr val="106584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   </a:t>
            </a:r>
            <a:r>
              <a:rPr kumimoji="0" lang="pt-BR" sz="7200" b="1" i="0" u="none" strike="noStrike" kern="0" cap="none" spc="480" normalizeH="0" baseline="0" noProof="0" dirty="0">
                <a:ln>
                  <a:noFill/>
                </a:ln>
                <a:solidFill>
                  <a:srgbClr val="106584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jup</a:t>
            </a:r>
            <a:r>
              <a:rPr kumimoji="0" lang="pt-BR" sz="7200" b="1" i="0" u="none" strike="noStrike" kern="0" cap="none" spc="48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e</a:t>
            </a:r>
            <a:r>
              <a:rPr kumimoji="0" lang="fr-FR" sz="7200" b="1" i="0" u="none" strike="noStrike" kern="0" cap="none" spc="480" normalizeH="0" baseline="0" noProof="0" dirty="0">
                <a:ln>
                  <a:noFill/>
                </a:ln>
                <a:solidFill>
                  <a:srgbClr val="106584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   peti</a:t>
            </a:r>
            <a:r>
              <a:rPr kumimoji="0" lang="fr-FR" sz="7200" b="1" i="0" u="none" strike="noStrike" kern="0" cap="none" spc="48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t</a:t>
            </a:r>
          </a:p>
          <a:p>
            <a:pPr marL="0" marR="0" lvl="0" indent="0" algn="ctr" defTabSz="1028804" rtl="0" eaLnBrk="1" fontAlgn="auto" latinLnBrk="0" hangingPunct="1">
              <a:spcBef>
                <a:spcPts val="0"/>
              </a:spcBef>
              <a:spcAft>
                <a:spcPts val="27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7200" b="1" i="0" u="none" strike="noStrike" kern="0" cap="none" spc="480" normalizeH="0" baseline="0" noProof="0" dirty="0">
                <a:ln>
                  <a:noFill/>
                </a:ln>
                <a:solidFill>
                  <a:srgbClr val="106584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Tortu</a:t>
            </a:r>
            <a:r>
              <a:rPr kumimoji="0" lang="fr-FR" sz="7200" b="1" i="0" u="none" strike="noStrike" kern="0" cap="none" spc="48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e   </a:t>
            </a:r>
            <a:r>
              <a:rPr kumimoji="0" lang="fr-FR" sz="7200" b="1" i="0" u="none" strike="noStrike" kern="0" cap="none" spc="480" normalizeH="0" baseline="0" noProof="0" dirty="0">
                <a:ln>
                  <a:noFill/>
                </a:ln>
                <a:solidFill>
                  <a:srgbClr val="106584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tapi</a:t>
            </a:r>
            <a:r>
              <a:rPr kumimoji="0" lang="fr-FR" sz="7200" b="1" i="0" u="none" strike="noStrike" kern="0" cap="none" spc="48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s</a:t>
            </a:r>
            <a:r>
              <a:rPr kumimoji="0" lang="fr-FR" sz="7200" b="1" i="0" u="none" strike="noStrike" kern="0" cap="none" spc="480" normalizeH="0" baseline="0" noProof="0" dirty="0">
                <a:ln>
                  <a:noFill/>
                </a:ln>
                <a:solidFill>
                  <a:srgbClr val="106584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     </a:t>
            </a:r>
          </a:p>
        </p:txBody>
      </p:sp>
      <p:graphicFrame>
        <p:nvGraphicFramePr>
          <p:cNvPr id="6" name="Tableau 5">
            <a:extLst>
              <a:ext uri="{FF2B5EF4-FFF2-40B4-BE49-F238E27FC236}">
                <a16:creationId xmlns:a16="http://schemas.microsoft.com/office/drawing/2014/main" id="{542032E2-B302-A49D-9C12-16F3CFA9F2AD}"/>
              </a:ext>
            </a:extLst>
          </p:cNvPr>
          <p:cNvGraphicFramePr>
            <a:graphicFrameLocks noGrp="1"/>
          </p:cNvGraphicFramePr>
          <p:nvPr>
            <p:custDataLst>
              <p:tags r:id="rId5"/>
            </p:custDataLst>
            <p:extLst>
              <p:ext uri="{D42A27DB-BD31-4B8C-83A1-F6EECF244321}">
                <p14:modId xmlns:p14="http://schemas.microsoft.com/office/powerpoint/2010/main" val="288148533"/>
              </p:ext>
            </p:extLst>
          </p:nvPr>
        </p:nvGraphicFramePr>
        <p:xfrm>
          <a:off x="1567546" y="5870"/>
          <a:ext cx="10121468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30367">
                  <a:extLst>
                    <a:ext uri="{9D8B030D-6E8A-4147-A177-3AD203B41FA5}">
                      <a16:colId xmlns:a16="http://schemas.microsoft.com/office/drawing/2014/main" val="3392648771"/>
                    </a:ext>
                  </a:extLst>
                </a:gridCol>
                <a:gridCol w="2530367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2530367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530367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222730">
                <a:tc>
                  <a:txBody>
                    <a:bodyPr/>
                    <a:lstStyle/>
                    <a:p>
                      <a:pPr marL="0" indent="0" algn="ctr" defTabSz="685818" rtl="0" eaLnBrk="1" latinLnBrk="0" hangingPunct="1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Rituels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1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 Vocabulaire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Outils de langue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4. Écriture           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3287734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A5DF35-CF0C-673C-C8C2-0E58A329C5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8">
            <a:extLst>
              <a:ext uri="{FF2B5EF4-FFF2-40B4-BE49-F238E27FC236}">
                <a16:creationId xmlns:a16="http://schemas.microsoft.com/office/drawing/2014/main" id="{758B8A68-1B27-ABB3-3055-BBF5A78A8E3A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 rot="10800000" flipH="1">
            <a:off x="941436" y="857957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6B7D4CA4-305B-D034-4899-8712979B17BE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567546" y="786588"/>
            <a:ext cx="100448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287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Qui veut lire les mots ? 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8D760D19-C4E4-BFEC-8A69-9BB2374D0D4C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300" t="15392" r="7546" b="7116"/>
          <a:stretch/>
        </p:blipFill>
        <p:spPr>
          <a:xfrm>
            <a:off x="11412611" y="464582"/>
            <a:ext cx="1894143" cy="1263383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0A902067-DC1D-3BCE-B382-C0051FD62CE2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438149" y="4370211"/>
            <a:ext cx="12839702" cy="26545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028804" rtl="0" eaLnBrk="1" fontAlgn="auto" latinLnBrk="0" hangingPunct="1">
              <a:spcBef>
                <a:spcPts val="0"/>
              </a:spcBef>
              <a:spcAft>
                <a:spcPts val="27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7200" b="1" i="0" u="none" strike="noStrike" kern="0" cap="none" spc="480" normalizeH="0" baseline="0" noProof="0" dirty="0">
                <a:ln>
                  <a:noFill/>
                </a:ln>
                <a:solidFill>
                  <a:srgbClr val="106584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soja   j</a:t>
            </a:r>
            <a:r>
              <a:rPr kumimoji="0" lang="fr-FR" sz="7200" b="1" i="0" u="none" strike="noStrike" kern="0" cap="none" spc="480" normalizeH="0" baseline="0" noProof="0" dirty="0" err="1">
                <a:ln>
                  <a:noFill/>
                </a:ln>
                <a:solidFill>
                  <a:srgbClr val="106584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oli</a:t>
            </a:r>
            <a:r>
              <a:rPr kumimoji="0" lang="fr-FR" sz="7200" b="1" i="0" u="none" strike="noStrike" kern="0" cap="none" spc="480" normalizeH="0" baseline="0" noProof="0" dirty="0">
                <a:ln>
                  <a:noFill/>
                </a:ln>
                <a:solidFill>
                  <a:srgbClr val="106584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   </a:t>
            </a:r>
            <a:r>
              <a:rPr kumimoji="0" lang="pt-BR" sz="7200" b="1" i="0" u="none" strike="noStrike" kern="0" cap="none" spc="480" normalizeH="0" baseline="0" noProof="0" dirty="0">
                <a:ln>
                  <a:noFill/>
                </a:ln>
                <a:solidFill>
                  <a:srgbClr val="106584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jup</a:t>
            </a:r>
            <a:r>
              <a:rPr kumimoji="0" lang="pt-BR" sz="7200" b="1" i="0" u="none" strike="noStrike" kern="0" cap="none" spc="48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e</a:t>
            </a:r>
            <a:r>
              <a:rPr kumimoji="0" lang="fr-FR" sz="7200" b="1" i="0" u="none" strike="noStrike" kern="0" cap="none" spc="480" normalizeH="0" baseline="0" noProof="0" dirty="0">
                <a:ln>
                  <a:noFill/>
                </a:ln>
                <a:solidFill>
                  <a:srgbClr val="106584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   peti</a:t>
            </a:r>
            <a:r>
              <a:rPr kumimoji="0" lang="fr-FR" sz="7200" b="1" i="0" u="none" strike="noStrike" kern="0" cap="none" spc="48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t</a:t>
            </a:r>
          </a:p>
          <a:p>
            <a:pPr marL="0" marR="0" lvl="0" indent="0" algn="ctr" defTabSz="1028804" rtl="0" eaLnBrk="1" fontAlgn="auto" latinLnBrk="0" hangingPunct="1">
              <a:spcBef>
                <a:spcPts val="0"/>
              </a:spcBef>
              <a:spcAft>
                <a:spcPts val="27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7200" b="1" i="0" u="none" strike="noStrike" kern="0" cap="none" spc="480" normalizeH="0" baseline="0" noProof="0" dirty="0">
                <a:ln>
                  <a:noFill/>
                </a:ln>
                <a:solidFill>
                  <a:srgbClr val="106584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Tortu</a:t>
            </a:r>
            <a:r>
              <a:rPr kumimoji="0" lang="fr-FR" sz="7200" b="1" i="0" u="none" strike="noStrike" kern="0" cap="none" spc="48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e   </a:t>
            </a:r>
            <a:r>
              <a:rPr kumimoji="0" lang="fr-FR" sz="7200" b="1" i="0" u="none" strike="noStrike" kern="0" cap="none" spc="480" normalizeH="0" baseline="0" noProof="0" dirty="0">
                <a:ln>
                  <a:noFill/>
                </a:ln>
                <a:solidFill>
                  <a:srgbClr val="106584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tapi</a:t>
            </a:r>
            <a:r>
              <a:rPr kumimoji="0" lang="fr-FR" sz="7200" b="1" i="0" u="none" strike="noStrike" kern="0" cap="none" spc="48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s</a:t>
            </a:r>
            <a:r>
              <a:rPr kumimoji="0" lang="fr-FR" sz="7200" b="1" i="0" u="none" strike="noStrike" kern="0" cap="none" spc="480" normalizeH="0" baseline="0" noProof="0" dirty="0">
                <a:ln>
                  <a:noFill/>
                </a:ln>
                <a:solidFill>
                  <a:srgbClr val="106584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     </a:t>
            </a:r>
          </a:p>
        </p:txBody>
      </p:sp>
      <p:graphicFrame>
        <p:nvGraphicFramePr>
          <p:cNvPr id="2" name="Tableau 1">
            <a:extLst>
              <a:ext uri="{FF2B5EF4-FFF2-40B4-BE49-F238E27FC236}">
                <a16:creationId xmlns:a16="http://schemas.microsoft.com/office/drawing/2014/main" id="{A0953F5F-74BF-59F9-8A83-F356C65DC776}"/>
              </a:ext>
            </a:extLst>
          </p:cNvPr>
          <p:cNvGraphicFramePr>
            <a:graphicFrameLocks noGrp="1"/>
          </p:cNvGraphicFramePr>
          <p:nvPr>
            <p:custDataLst>
              <p:tags r:id="rId5"/>
            </p:custDataLst>
            <p:extLst>
              <p:ext uri="{D42A27DB-BD31-4B8C-83A1-F6EECF244321}">
                <p14:modId xmlns:p14="http://schemas.microsoft.com/office/powerpoint/2010/main" val="3558576952"/>
              </p:ext>
            </p:extLst>
          </p:nvPr>
        </p:nvGraphicFramePr>
        <p:xfrm>
          <a:off x="1567546" y="5870"/>
          <a:ext cx="10121468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30367">
                  <a:extLst>
                    <a:ext uri="{9D8B030D-6E8A-4147-A177-3AD203B41FA5}">
                      <a16:colId xmlns:a16="http://schemas.microsoft.com/office/drawing/2014/main" val="3392648771"/>
                    </a:ext>
                  </a:extLst>
                </a:gridCol>
                <a:gridCol w="2530367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2530367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530367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222730">
                <a:tc>
                  <a:txBody>
                    <a:bodyPr/>
                    <a:lstStyle/>
                    <a:p>
                      <a:pPr marL="0" indent="0" algn="ctr" defTabSz="685818" rtl="0" eaLnBrk="1" latinLnBrk="0" hangingPunct="1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Rituels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1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 Vocabulaire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Outils de langue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4. Écriture           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0012892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E1116B-A213-4D6E-FDF2-9227EC6CCC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>
            <a:extLst>
              <a:ext uri="{FF2B5EF4-FFF2-40B4-BE49-F238E27FC236}">
                <a16:creationId xmlns:a16="http://schemas.microsoft.com/office/drawing/2014/main" id="{EB8E0129-9D12-27EF-1272-6BD4989ED5B7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16329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t="-5555" b="-5555"/>
            </a:stretch>
          </a:blipFill>
        </p:spPr>
        <p:txBody>
          <a:bodyPr/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09FCB2A2-D249-2F50-92E7-5FE1C8961EF5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2862417" y="2671841"/>
            <a:ext cx="10233382" cy="574003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45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0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Dosis" pitchFamily="2" charset="0"/>
                <a:ea typeface="+mn-ea"/>
                <a:cs typeface="Calibri" panose="020F0502020204030204" pitchFamily="34" charset="0"/>
              </a:rPr>
              <a:t>1.  Rituels</a:t>
            </a:r>
          </a:p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000" b="1" i="0" u="none" strike="noStrike" kern="1200" cap="none" spc="0" normalizeH="0" baseline="0" noProof="0" dirty="0">
                <a:ln>
                  <a:noFill/>
                </a:ln>
                <a:solidFill>
                  <a:srgbClr val="215968"/>
                </a:solidFill>
                <a:effectLst/>
                <a:uLnTx/>
                <a:uFillTx/>
                <a:latin typeface="Dosis" pitchFamily="2" charset="0"/>
                <a:ea typeface="+mn-ea"/>
                <a:cs typeface="Calibri" panose="020F0502020204030204" pitchFamily="34" charset="0"/>
              </a:rPr>
              <a:t>2. Vocabulaire </a:t>
            </a:r>
          </a:p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srgbClr val="4BACC6"/>
                </a:solidFill>
                <a:effectLst/>
                <a:uLnTx/>
                <a:uFillTx/>
                <a:latin typeface="Dosis" pitchFamily="2" charset="0"/>
                <a:ea typeface="+mn-ea"/>
                <a:cs typeface="Calibri" panose="020F0502020204030204" pitchFamily="34" charset="0"/>
              </a:rPr>
              <a:t>une maison – un jardin – un miroir – sous – sur – à côté de</a:t>
            </a:r>
          </a:p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0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Dosis" pitchFamily="2" charset="0"/>
                <a:ea typeface="+mn-ea"/>
                <a:cs typeface="Calibri" panose="020F0502020204030204" pitchFamily="34" charset="0"/>
              </a:rPr>
              <a:t>3. Outils de langue </a:t>
            </a:r>
          </a:p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Dosis" pitchFamily="2" charset="0"/>
                <a:ea typeface="+mn-ea"/>
                <a:cs typeface="Calibri" panose="020F0502020204030204" pitchFamily="34" charset="0"/>
              </a:rPr>
              <a:t>Où est le canapé ?</a:t>
            </a:r>
          </a:p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Dosis" pitchFamily="2" charset="0"/>
                <a:ea typeface="+mn-ea"/>
                <a:cs typeface="Calibri" panose="020F0502020204030204" pitchFamily="34" charset="0"/>
              </a:rPr>
              <a:t>Sur / sous / à côté de </a:t>
            </a:r>
          </a:p>
          <a:p>
            <a:pPr lvl="0" defTabSz="914445">
              <a:lnSpc>
                <a:spcPct val="150000"/>
              </a:lnSpc>
              <a:defRPr/>
            </a:pPr>
            <a:r>
              <a:rPr lang="fr-FR" sz="40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  <a:cs typeface="Calibri" panose="020F0502020204030204" pitchFamily="34" charset="0"/>
              </a:rPr>
              <a:t>4.  Écriture </a:t>
            </a:r>
          </a:p>
          <a:p>
            <a:pPr lvl="0" defTabSz="914445">
              <a:spcAft>
                <a:spcPts val="1800"/>
              </a:spcAft>
              <a:defRPr/>
            </a:pPr>
            <a:r>
              <a:rPr lang="fr-FR" sz="3200" dirty="0">
                <a:solidFill>
                  <a:schemeClr val="bg1">
                    <a:lumMod val="65000"/>
                  </a:schemeClr>
                </a:solidFill>
                <a:latin typeface="Dosis" pitchFamily="2" charset="0"/>
                <a:cs typeface="Calibri" panose="020F0502020204030204" pitchFamily="34" charset="0"/>
              </a:rPr>
              <a:t>Copie et dictée de mots simples</a:t>
            </a:r>
          </a:p>
        </p:txBody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FBA62AAC-C7A8-DEE4-3AA2-215905B87939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1" y="8517834"/>
            <a:ext cx="1305233" cy="1765716"/>
          </a:xfrm>
          <a:custGeom>
            <a:avLst/>
            <a:gdLst/>
            <a:ahLst/>
            <a:cxnLst/>
            <a:rect l="l" t="t" r="r" b="b"/>
            <a:pathLst>
              <a:path w="2684349" h="3327606">
                <a:moveTo>
                  <a:pt x="0" y="0"/>
                </a:moveTo>
                <a:lnTo>
                  <a:pt x="2684349" y="0"/>
                </a:lnTo>
                <a:lnTo>
                  <a:pt x="2684349" y="3327606"/>
                </a:lnTo>
                <a:lnTo>
                  <a:pt x="0" y="332760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-157570" t="-6438" b="-44673"/>
            </a:stretch>
          </a:blipFill>
          <a:ln>
            <a:noFill/>
          </a:ln>
        </p:spPr>
        <p:txBody>
          <a:bodyPr/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642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817DFE49-47EA-170F-D6F9-F9EAECA6CBD8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11946193" y="8185354"/>
            <a:ext cx="1737677" cy="2098196"/>
          </a:xfrm>
          <a:custGeom>
            <a:avLst/>
            <a:gdLst/>
            <a:ahLst/>
            <a:cxnLst/>
            <a:rect l="l" t="t" r="r" b="b"/>
            <a:pathLst>
              <a:path w="3556432" h="3755858">
                <a:moveTo>
                  <a:pt x="0" y="0"/>
                </a:moveTo>
                <a:lnTo>
                  <a:pt x="3556432" y="0"/>
                </a:lnTo>
                <a:lnTo>
                  <a:pt x="3556432" y="3755858"/>
                </a:lnTo>
                <a:lnTo>
                  <a:pt x="0" y="3755858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-4351" t="-332" r="-93446" b="-41558"/>
            </a:stretch>
          </a:blipFill>
        </p:spPr>
        <p:txBody>
          <a:bodyPr/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642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E2536484-CA45-5CD2-19D0-79E4E1CF0530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4">
            <a:clrChange>
              <a:clrFrom>
                <a:srgbClr val="E5E5E5"/>
              </a:clrFrom>
              <a:clrTo>
                <a:srgbClr val="E5E5E5">
                  <a:alpha val="0"/>
                </a:srgbClr>
              </a:clrTo>
            </a:clrChange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140818" y="3490808"/>
            <a:ext cx="1497114" cy="762000"/>
          </a:xfrm>
          <a:prstGeom prst="rect">
            <a:avLst/>
          </a:prstGeom>
        </p:spPr>
      </p:pic>
      <p:sp>
        <p:nvSpPr>
          <p:cNvPr id="5" name="TextBox 9">
            <a:extLst>
              <a:ext uri="{FF2B5EF4-FFF2-40B4-BE49-F238E27FC236}">
                <a16:creationId xmlns:a16="http://schemas.microsoft.com/office/drawing/2014/main" id="{F743FA27-A4DF-7838-C3AE-43F00AB5ACCA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0" y="989297"/>
            <a:ext cx="13716000" cy="108106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85835" rtl="0" eaLnBrk="1" fontAlgn="auto" latinLnBrk="0" hangingPunct="1">
              <a:lnSpc>
                <a:spcPts val="41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6000" b="1" i="0" u="none" strike="noStrike" kern="1200" cap="none" spc="0" normalizeH="0" baseline="0" noProof="0" dirty="0">
              <a:ln>
                <a:noFill/>
              </a:ln>
              <a:solidFill>
                <a:srgbClr val="215968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  <a:p>
            <a:pPr marL="0" marR="0" lvl="0" indent="0" algn="ctr" defTabSz="685835" rtl="0" eaLnBrk="1" fontAlgn="auto" latinLnBrk="0" hangingPunct="1">
              <a:lnSpc>
                <a:spcPts val="41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800" b="1" i="0" u="none" strike="noStrike" kern="1200" cap="none" spc="0" normalizeH="0" baseline="0" noProof="0" dirty="0">
                <a:ln>
                  <a:noFill/>
                </a:ln>
                <a:solidFill>
                  <a:srgbClr val="215968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Séance 2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856544FE-E2DB-F41D-ECBE-835534D05A97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8794004" y="103890"/>
            <a:ext cx="66435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Pour l’enseignant</a:t>
            </a:r>
          </a:p>
        </p:txBody>
      </p:sp>
    </p:spTree>
    <p:extLst>
      <p:ext uri="{BB962C8B-B14F-4D97-AF65-F5344CB8AC3E}">
        <p14:creationId xmlns:p14="http://schemas.microsoft.com/office/powerpoint/2010/main" val="83404658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>
            <p:custDataLst>
              <p:tags r:id="rId1"/>
            </p:custDataLst>
          </p:nvPr>
        </p:nvSpPr>
        <p:spPr>
          <a:xfrm>
            <a:off x="0" y="0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t="-5555" b="-5555"/>
            </a:stretch>
          </a:blipFill>
        </p:spPr>
        <p:txBody>
          <a:bodyPr/>
          <a:lstStyle/>
          <a:p>
            <a:pPr algn="just" defTabSz="68583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grpSp>
        <p:nvGrpSpPr>
          <p:cNvPr id="3" name="Group 3"/>
          <p:cNvGrpSpPr/>
          <p:nvPr>
            <p:custDataLst>
              <p:tags r:id="rId2"/>
            </p:custDataLst>
          </p:nvPr>
        </p:nvGrpSpPr>
        <p:grpSpPr>
          <a:xfrm>
            <a:off x="381000" y="1104900"/>
            <a:ext cx="12954000" cy="8394366"/>
            <a:chOff x="0" y="0"/>
            <a:chExt cx="3895412" cy="255517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895412" cy="2555175"/>
            </a:xfrm>
            <a:custGeom>
              <a:avLst/>
              <a:gdLst/>
              <a:ahLst/>
              <a:cxnLst/>
              <a:rect l="l" t="t" r="r" b="b"/>
              <a:pathLst>
                <a:path w="3895412" h="2555175">
                  <a:moveTo>
                    <a:pt x="6703" y="0"/>
                  </a:moveTo>
                  <a:lnTo>
                    <a:pt x="3888710" y="0"/>
                  </a:lnTo>
                  <a:cubicBezTo>
                    <a:pt x="3892411" y="0"/>
                    <a:pt x="3895412" y="3001"/>
                    <a:pt x="3895412" y="6703"/>
                  </a:cubicBezTo>
                  <a:lnTo>
                    <a:pt x="3895412" y="2548473"/>
                  </a:lnTo>
                  <a:cubicBezTo>
                    <a:pt x="3895412" y="2550250"/>
                    <a:pt x="3894706" y="2551955"/>
                    <a:pt x="3893449" y="2553212"/>
                  </a:cubicBezTo>
                  <a:cubicBezTo>
                    <a:pt x="3892192" y="2554469"/>
                    <a:pt x="3890487" y="2555175"/>
                    <a:pt x="3888710" y="2555175"/>
                  </a:cubicBezTo>
                  <a:lnTo>
                    <a:pt x="6703" y="2555175"/>
                  </a:lnTo>
                  <a:cubicBezTo>
                    <a:pt x="4925" y="2555175"/>
                    <a:pt x="3220" y="2554469"/>
                    <a:pt x="1963" y="2553212"/>
                  </a:cubicBezTo>
                  <a:cubicBezTo>
                    <a:pt x="706" y="2551955"/>
                    <a:pt x="0" y="2550250"/>
                    <a:pt x="0" y="2548473"/>
                  </a:cubicBezTo>
                  <a:lnTo>
                    <a:pt x="0" y="6703"/>
                  </a:lnTo>
                  <a:cubicBezTo>
                    <a:pt x="0" y="4925"/>
                    <a:pt x="706" y="3220"/>
                    <a:pt x="1963" y="1963"/>
                  </a:cubicBezTo>
                  <a:cubicBezTo>
                    <a:pt x="3220" y="706"/>
                    <a:pt x="4925" y="0"/>
                    <a:pt x="6703" y="0"/>
                  </a:cubicBezTo>
                  <a:close/>
                </a:path>
              </a:pathLst>
            </a:custGeom>
            <a:solidFill>
              <a:srgbClr val="FFFFFF"/>
            </a:solidFill>
            <a:ln w="19050">
              <a:solidFill>
                <a:srgbClr val="000000"/>
              </a:solidFill>
            </a:ln>
          </p:spPr>
          <p:txBody>
            <a:bodyPr/>
            <a:lstStyle/>
            <a:p>
              <a:pPr algn="just" defTabSz="685835">
                <a:defRPr/>
              </a:pPr>
              <a:endParaRPr lang="fr-MA" sz="135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38100" tIns="38100" rIns="38100" bIns="38100" rtlCol="0" anchor="ctr"/>
            <a:lstStyle/>
            <a:p>
              <a:pPr algn="just" defTabSz="685835">
                <a:lnSpc>
                  <a:spcPts val="2408"/>
                </a:lnSpc>
                <a:defRPr/>
              </a:pPr>
              <a:endParaRPr sz="135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</p:grpSp>
      <p:sp>
        <p:nvSpPr>
          <p:cNvPr id="7" name="Freeform 7"/>
          <p:cNvSpPr/>
          <p:nvPr>
            <p:custDataLst>
              <p:tags r:id="rId3"/>
            </p:custDataLst>
          </p:nvPr>
        </p:nvSpPr>
        <p:spPr>
          <a:xfrm>
            <a:off x="594626" y="441300"/>
            <a:ext cx="929375" cy="892200"/>
          </a:xfrm>
          <a:custGeom>
            <a:avLst/>
            <a:gdLst/>
            <a:ahLst/>
            <a:cxnLst/>
            <a:rect l="l" t="t" r="r" b="b"/>
            <a:pathLst>
              <a:path w="1239167" h="1189600">
                <a:moveTo>
                  <a:pt x="0" y="0"/>
                </a:moveTo>
                <a:lnTo>
                  <a:pt x="1239167" y="0"/>
                </a:lnTo>
                <a:lnTo>
                  <a:pt x="1239167" y="1189600"/>
                </a:lnTo>
                <a:lnTo>
                  <a:pt x="0" y="118960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algn="just" defTabSz="68583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C1D261BA-3ABE-2DE1-E789-F4046D0C8328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 rot="10800000" flipH="1">
            <a:off x="842298" y="3997486"/>
            <a:ext cx="12133869" cy="3035258"/>
          </a:xfrm>
          <a:custGeom>
            <a:avLst/>
            <a:gdLst/>
            <a:ahLst/>
            <a:cxnLst/>
            <a:rect l="l" t="t" r="r" b="b"/>
            <a:pathLst>
              <a:path w="3062465" h="1213150">
                <a:moveTo>
                  <a:pt x="0" y="0"/>
                </a:moveTo>
                <a:lnTo>
                  <a:pt x="3062465" y="0"/>
                </a:lnTo>
                <a:lnTo>
                  <a:pt x="3062465" y="1213150"/>
                </a:lnTo>
                <a:lnTo>
                  <a:pt x="0" y="121315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>
              <a:defRPr/>
            </a:pPr>
            <a:endParaRPr lang="fr-MA" sz="90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18" name="Freeform 17">
            <a:extLst>
              <a:ext uri="{FF2B5EF4-FFF2-40B4-BE49-F238E27FC236}">
                <a16:creationId xmlns:a16="http://schemas.microsoft.com/office/drawing/2014/main" id="{395C32B6-3F71-2033-BA88-FCA970C59DCF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1028369" y="4101762"/>
            <a:ext cx="706508" cy="2826705"/>
          </a:xfrm>
          <a:custGeom>
            <a:avLst/>
            <a:gdLst/>
            <a:ahLst/>
            <a:cxnLst/>
            <a:rect l="l" t="t" r="r" b="b"/>
            <a:pathLst>
              <a:path w="3062465" h="1213150">
                <a:moveTo>
                  <a:pt x="0" y="0"/>
                </a:moveTo>
                <a:lnTo>
                  <a:pt x="3062465" y="0"/>
                </a:lnTo>
                <a:lnTo>
                  <a:pt x="3062465" y="1213150"/>
                </a:lnTo>
                <a:lnTo>
                  <a:pt x="0" y="121315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 l="-109199" t="-6937" r="-896458" b="-829367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900" dirty="0">
              <a:solidFill>
                <a:prstClr val="black"/>
              </a:solidFill>
              <a:latin typeface="Dosis" pitchFamily="2" charset="0"/>
            </a:endParaRPr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CCC5F9BE-BCEA-3D50-20D4-F48CE3775C75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8"/>
          <a:stretch>
            <a:fillRect/>
          </a:stretch>
        </p:blipFill>
        <p:spPr>
          <a:xfrm>
            <a:off x="1053239" y="4422976"/>
            <a:ext cx="504425" cy="549068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74050696-8E39-F1CF-ABF8-86FF935959D5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8686237" y="441300"/>
            <a:ext cx="66435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45">
              <a:defRPr/>
            </a:pPr>
            <a:r>
              <a:rPr lang="fr-MA" sz="2000" i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Pour l’enseignant</a:t>
            </a:r>
          </a:p>
        </p:txBody>
      </p:sp>
      <p:sp>
        <p:nvSpPr>
          <p:cNvPr id="8" name="TextBox 10">
            <a:extLst>
              <a:ext uri="{FF2B5EF4-FFF2-40B4-BE49-F238E27FC236}">
                <a16:creationId xmlns:a16="http://schemas.microsoft.com/office/drawing/2014/main" id="{5683CB8D-62DD-4AEA-52AA-6920064C1274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2271712" y="4256955"/>
            <a:ext cx="11325551" cy="715089"/>
          </a:xfrm>
          <a:prstGeom prst="round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defTabSz="685835">
              <a:lnSpc>
                <a:spcPct val="150000"/>
              </a:lnSpc>
              <a:spcAft>
                <a:spcPts val="1200"/>
              </a:spcAft>
              <a:defRPr/>
            </a:pPr>
            <a:r>
              <a:rPr lang="fr-FR" sz="3200" b="1" dirty="0">
                <a:solidFill>
                  <a:srgbClr val="4F81BD">
                    <a:lumMod val="50000"/>
                  </a:srgbClr>
                </a:solidFill>
                <a:latin typeface="Dosis" pitchFamily="2" charset="0"/>
              </a:rPr>
              <a:t>Comprendre et produire des mots de vocabulaire : </a:t>
            </a:r>
          </a:p>
        </p:txBody>
      </p:sp>
      <p:sp>
        <p:nvSpPr>
          <p:cNvPr id="11" name="TextBox 9">
            <a:extLst>
              <a:ext uri="{FF2B5EF4-FFF2-40B4-BE49-F238E27FC236}">
                <a16:creationId xmlns:a16="http://schemas.microsoft.com/office/drawing/2014/main" id="{94CA3E8C-445D-722E-8FD4-CFC125312283}"/>
              </a:ext>
            </a:extLst>
          </p:cNvPr>
          <p:cNvSpPr txBox="1"/>
          <p:nvPr>
            <p:custDataLst>
              <p:tags r:id="rId9"/>
            </p:custDataLst>
          </p:nvPr>
        </p:nvSpPr>
        <p:spPr>
          <a:xfrm>
            <a:off x="4648200" y="2361793"/>
            <a:ext cx="6339864" cy="53937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 defTabSz="685835">
              <a:lnSpc>
                <a:spcPts val="4199"/>
              </a:lnSpc>
              <a:defRPr/>
            </a:pPr>
            <a:r>
              <a:rPr lang="fr-FR" sz="4001" b="1" dirty="0">
                <a:solidFill>
                  <a:srgbClr val="106585"/>
                </a:solidFill>
                <a:latin typeface="Carelia"/>
              </a:rPr>
              <a:t>Objectifs de l’activité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FE63F807-6DBD-508E-F929-539AAB4A9751}"/>
              </a:ext>
            </a:extLst>
          </p:cNvPr>
          <p:cNvSpPr txBox="1"/>
          <p:nvPr>
            <p:custDataLst>
              <p:tags r:id="rId10"/>
            </p:custDataLst>
          </p:nvPr>
        </p:nvSpPr>
        <p:spPr>
          <a:xfrm>
            <a:off x="2399700" y="5248202"/>
            <a:ext cx="100941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914445">
              <a:defRPr/>
            </a:pPr>
            <a:r>
              <a:rPr lang="fr-FR" sz="3200" b="1" kern="100" dirty="0">
                <a:solidFill>
                  <a:srgbClr val="106585"/>
                </a:solidFill>
                <a:latin typeface="Dosis" pitchFamily="2" charset="0"/>
                <a:cs typeface="Arial" panose="020B0604020202020204" pitchFamily="34" charset="0"/>
              </a:rPr>
              <a:t>une maison – un jardin – un miroir – sous – sur – à côté de</a:t>
            </a:r>
          </a:p>
        </p:txBody>
      </p:sp>
    </p:spTree>
    <p:extLst>
      <p:ext uri="{BB962C8B-B14F-4D97-AF65-F5344CB8AC3E}">
        <p14:creationId xmlns:p14="http://schemas.microsoft.com/office/powerpoint/2010/main" val="414939207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311530-AF77-14FE-5865-2D1C3DC528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49E52257-8CA8-435A-9AC7-A94B7E6964C8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1" y="1485902"/>
            <a:ext cx="13030202" cy="7179962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5">
              <a:defRPr/>
            </a:pPr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03EC070D-4EC2-F225-6161-4112D5C737F9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0" y="2"/>
            <a:ext cx="13716000" cy="10286999"/>
            <a:chOff x="0" y="1"/>
            <a:chExt cx="9144000" cy="6857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F1B89589-4AFA-624E-EC14-57A99ADFF855}"/>
                </a:ext>
              </a:extLst>
            </p:cNvPr>
            <p:cNvSpPr/>
            <p:nvPr>
              <p:custDataLst>
                <p:tags r:id="rId12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5">
                <a:defRPr/>
              </a:pPr>
              <a:endParaRPr lang="fr-MA" sz="1350" dirty="0">
                <a:solidFill>
                  <a:prstClr val="white"/>
                </a:solidFill>
                <a:latin typeface="Dosis" pitchFamily="2" charset="0"/>
              </a:endParaRPr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2B675CF0-6C16-A28C-A1E5-AE5627E504FC}"/>
                </a:ext>
              </a:extLst>
            </p:cNvPr>
            <p:cNvGrpSpPr/>
            <p:nvPr/>
          </p:nvGrpSpPr>
          <p:grpSpPr>
            <a:xfrm>
              <a:off x="228600" y="259752"/>
              <a:ext cx="8692119" cy="6338496"/>
              <a:chOff x="183903" y="177800"/>
              <a:chExt cx="8781569" cy="6499909"/>
            </a:xfrm>
          </p:grpSpPr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82B741EE-1553-165F-ADDB-2257C74DF2E3}"/>
                  </a:ext>
                </a:extLst>
              </p:cNvPr>
              <p:cNvSpPr/>
              <p:nvPr>
                <p:custDataLst>
                  <p:tags r:id="rId13"/>
                </p:custDataLst>
              </p:nvPr>
            </p:nvSpPr>
            <p:spPr>
              <a:xfrm>
                <a:off x="183903" y="177800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35">
                  <a:defRPr/>
                </a:pPr>
                <a:endParaRPr lang="fr-MA" sz="1350" dirty="0">
                  <a:solidFill>
                    <a:prstClr val="white"/>
                  </a:solidFill>
                  <a:latin typeface="Dosis" pitchFamily="2" charset="0"/>
                </a:endParaRPr>
              </a:p>
            </p:txBody>
          </p:sp>
          <p:grpSp>
            <p:nvGrpSpPr>
              <p:cNvPr id="2" name="Groupe 1">
                <a:extLst>
                  <a:ext uri="{FF2B5EF4-FFF2-40B4-BE49-F238E27FC236}">
                    <a16:creationId xmlns:a16="http://schemas.microsoft.com/office/drawing/2014/main" id="{D224BE34-DCFB-36CC-A882-7B9458DC5FB3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810309"/>
                <a:chOff x="195880" y="180292"/>
                <a:chExt cx="8769597" cy="810309"/>
              </a:xfrm>
            </p:grpSpPr>
            <p:sp>
              <p:nvSpPr>
                <p:cNvPr id="23" name="Rectangle : coins arrondis 22">
                  <a:extLst>
                    <a:ext uri="{FF2B5EF4-FFF2-40B4-BE49-F238E27FC236}">
                      <a16:creationId xmlns:a16="http://schemas.microsoft.com/office/drawing/2014/main" id="{2BD3126F-AB21-2FFF-1806-5AEBC9D11ABE}"/>
                    </a:ext>
                  </a:extLst>
                </p:cNvPr>
                <p:cNvSpPr/>
                <p:nvPr>
                  <p:custDataLst>
                    <p:tags r:id="rId14"/>
                  </p:custDataLst>
                </p:nvPr>
              </p:nvSpPr>
              <p:spPr>
                <a:xfrm>
                  <a:off x="195880" y="180292"/>
                  <a:ext cx="8769597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FR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38497870-1099-74B0-01B1-56208E080BCC}"/>
                    </a:ext>
                  </a:extLst>
                </p:cNvPr>
                <p:cNvSpPr/>
                <p:nvPr>
                  <p:custDataLst>
                    <p:tags r:id="rId15"/>
                  </p:custDataLst>
                </p:nvPr>
              </p:nvSpPr>
              <p:spPr>
                <a:xfrm>
                  <a:off x="196725" y="737687"/>
                  <a:ext cx="8718675" cy="252914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MA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</p:grpSp>
        </p:grpSp>
      </p:grpSp>
      <p:sp>
        <p:nvSpPr>
          <p:cNvPr id="4" name="Freeform 8">
            <a:extLst>
              <a:ext uri="{FF2B5EF4-FFF2-40B4-BE49-F238E27FC236}">
                <a16:creationId xmlns:a16="http://schemas.microsoft.com/office/drawing/2014/main" id="{08927DC1-F5D4-5075-5413-28173E17247D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 rot="10800000" flipH="1">
            <a:off x="626808" y="659993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b="1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7FACE725-1F60-D2FD-CE34-DA98AEDE94A3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180396" y="603889"/>
            <a:ext cx="12181673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45">
              <a:spcAft>
                <a:spcPts val="600"/>
              </a:spcAft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Nous avons vu ces mots lors de la séance précédente.</a:t>
            </a:r>
          </a:p>
          <a:p>
            <a:pPr defTabSz="914445">
              <a:spcAft>
                <a:spcPts val="600"/>
              </a:spcAft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Répétons ensemble</a:t>
            </a:r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CCC32824-3F75-8E0B-E36C-079D5CE61DDD}"/>
              </a:ext>
            </a:extLst>
          </p:cNvPr>
          <p:cNvPicPr>
            <a:picLocks noChangeAspect="1"/>
          </p:cNvPicPr>
          <p:nvPr/>
        </p:nvPicPr>
        <p:blipFill>
          <a:blip r:embed="rId1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333264" y="694648"/>
            <a:ext cx="1657752" cy="1391633"/>
          </a:xfrm>
          <a:prstGeom prst="rect">
            <a:avLst/>
          </a:prstGeom>
        </p:spPr>
      </p:pic>
      <p:graphicFrame>
        <p:nvGraphicFramePr>
          <p:cNvPr id="6" name="Tableau 5">
            <a:extLst>
              <a:ext uri="{FF2B5EF4-FFF2-40B4-BE49-F238E27FC236}">
                <a16:creationId xmlns:a16="http://schemas.microsoft.com/office/drawing/2014/main" id="{10734B25-2919-DD74-DF92-82FF3D85B224}"/>
              </a:ext>
            </a:extLst>
          </p:cNvPr>
          <p:cNvGraphicFramePr>
            <a:graphicFrameLocks noGrp="1"/>
          </p:cNvGraphicFramePr>
          <p:nvPr>
            <p:custDataLst>
              <p:tags r:id="rId5"/>
            </p:custDataLst>
            <p:extLst>
              <p:ext uri="{D42A27DB-BD31-4B8C-83A1-F6EECF244321}">
                <p14:modId xmlns:p14="http://schemas.microsoft.com/office/powerpoint/2010/main" val="3987633486"/>
              </p:ext>
            </p:extLst>
          </p:nvPr>
        </p:nvGraphicFramePr>
        <p:xfrm>
          <a:off x="1567546" y="5870"/>
          <a:ext cx="10121468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30367">
                  <a:extLst>
                    <a:ext uri="{9D8B030D-6E8A-4147-A177-3AD203B41FA5}">
                      <a16:colId xmlns:a16="http://schemas.microsoft.com/office/drawing/2014/main" val="3392648771"/>
                    </a:ext>
                  </a:extLst>
                </a:gridCol>
                <a:gridCol w="2530367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2530367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530367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222730">
                <a:tc>
                  <a:txBody>
                    <a:bodyPr/>
                    <a:lstStyle/>
                    <a:p>
                      <a:pPr marL="0" indent="0" algn="ctr" defTabSz="685818" rtl="0" eaLnBrk="1" latinLnBrk="0" hangingPunct="1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Rituels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1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 Vocabulaire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Outils de langue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4. Écriture           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7" name="ZoneTexte 6">
            <a:extLst>
              <a:ext uri="{FF2B5EF4-FFF2-40B4-BE49-F238E27FC236}">
                <a16:creationId xmlns:a16="http://schemas.microsoft.com/office/drawing/2014/main" id="{75A799FB-48F8-12FC-0D64-79DC498353E8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1613685" y="8571869"/>
            <a:ext cx="29101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35">
              <a:defRPr/>
            </a:pPr>
            <a:r>
              <a:rPr lang="fr-FR" sz="3200" b="1" dirty="0">
                <a:solidFill>
                  <a:srgbClr val="4BACC6">
                    <a:lumMod val="50000"/>
                  </a:srgbClr>
                </a:solidFill>
                <a:latin typeface="Dosis" pitchFamily="2" charset="0"/>
              </a:rPr>
              <a:t>le réfrigérateur</a:t>
            </a:r>
            <a:endParaRPr lang="fr-FR" sz="3600" b="1" dirty="0">
              <a:solidFill>
                <a:schemeClr val="bg1">
                  <a:lumMod val="65000"/>
                </a:schemeClr>
              </a:solidFill>
              <a:latin typeface="Dosis" pitchFamily="2" charset="0"/>
            </a:endParaRP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25604F02-EFE3-85CC-D7C4-41F57877FD28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9092410" y="8541599"/>
            <a:ext cx="34721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35">
              <a:defRPr/>
            </a:pPr>
            <a:r>
              <a:rPr lang="fr-FR" sz="3200" b="1" dirty="0">
                <a:solidFill>
                  <a:srgbClr val="4BACC6">
                    <a:lumMod val="50000"/>
                  </a:srgbClr>
                </a:solidFill>
                <a:latin typeface="Dosis" pitchFamily="2" charset="0"/>
              </a:rPr>
              <a:t>le tapis</a:t>
            </a:r>
            <a:endParaRPr lang="fr-FR" sz="3600" b="1" dirty="0">
              <a:solidFill>
                <a:schemeClr val="bg1">
                  <a:lumMod val="65000"/>
                </a:schemeClr>
              </a:solidFill>
              <a:latin typeface="Dosis" pitchFamily="2" charset="0"/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849A697C-FE87-78E5-8DC6-B88310563ED7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5079180" y="8565528"/>
            <a:ext cx="37790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35">
              <a:defRPr/>
            </a:pPr>
            <a:r>
              <a:rPr lang="fr-FR" sz="3200" b="1" dirty="0">
                <a:solidFill>
                  <a:srgbClr val="4BACC6">
                    <a:lumMod val="50000"/>
                  </a:srgbClr>
                </a:solidFill>
                <a:latin typeface="Dosis" pitchFamily="2" charset="0"/>
              </a:rPr>
              <a:t>les jouets</a:t>
            </a:r>
            <a:endParaRPr lang="fr-FR" sz="3600" b="1" dirty="0">
              <a:solidFill>
                <a:schemeClr val="bg1">
                  <a:lumMod val="65000"/>
                </a:schemeClr>
              </a:solidFill>
              <a:latin typeface="Dosis" pitchFamily="2" charset="0"/>
            </a:endParaRP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8D23451F-C3DA-304C-1801-604A57B88777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380075" y="6126883"/>
            <a:ext cx="1791689" cy="2203011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4316298A-CBB9-6757-8DF7-77561CE322A9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2449568" y="2034193"/>
            <a:ext cx="1652702" cy="2818125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B82D49A9-E0AF-A6C8-6872-A0998E97361B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6082664" y="2531072"/>
            <a:ext cx="1886362" cy="2319418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ECCD1F08-38B0-58B1-AAE7-466101E9F60D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9486687" y="2531189"/>
            <a:ext cx="2034001" cy="2500951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7373BCF8-6A60-976F-3959-455FF5D19733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5588235" y="6514927"/>
            <a:ext cx="2824731" cy="1441054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D234DBD3-29D1-D8D1-5C05-0AE6EB1142BF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9910749" y="6264428"/>
            <a:ext cx="1659894" cy="2040959"/>
          </a:xfrm>
          <a:prstGeom prst="rect">
            <a:avLst/>
          </a:prstGeom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FD40FF14-8720-45F6-444A-16AC7A6238CC}"/>
              </a:ext>
            </a:extLst>
          </p:cNvPr>
          <p:cNvSpPr txBox="1"/>
          <p:nvPr>
            <p:custDataLst>
              <p:tags r:id="rId9"/>
            </p:custDataLst>
          </p:nvPr>
        </p:nvSpPr>
        <p:spPr>
          <a:xfrm>
            <a:off x="1613684" y="4744093"/>
            <a:ext cx="34250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35">
              <a:defRPr/>
            </a:pPr>
            <a:r>
              <a:rPr lang="fr-FR" sz="3200" b="1" dirty="0">
                <a:solidFill>
                  <a:srgbClr val="4BACC6">
                    <a:lumMod val="50000"/>
                  </a:srgbClr>
                </a:solidFill>
                <a:latin typeface="Dosis" pitchFamily="2" charset="0"/>
              </a:rPr>
              <a:t>le placard</a:t>
            </a:r>
            <a:endParaRPr lang="fr-FR" sz="3600" b="1" dirty="0">
              <a:solidFill>
                <a:schemeClr val="bg1">
                  <a:lumMod val="65000"/>
                </a:schemeClr>
              </a:solidFill>
              <a:latin typeface="Dosis" pitchFamily="2" charset="0"/>
            </a:endParaRP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D437750F-6B9A-C1A1-83F3-F6D0C85FECFB}"/>
              </a:ext>
            </a:extLst>
          </p:cNvPr>
          <p:cNvSpPr txBox="1"/>
          <p:nvPr>
            <p:custDataLst>
              <p:tags r:id="rId10"/>
            </p:custDataLst>
          </p:nvPr>
        </p:nvSpPr>
        <p:spPr>
          <a:xfrm>
            <a:off x="5079183" y="4740585"/>
            <a:ext cx="39835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35">
              <a:defRPr/>
            </a:pPr>
            <a:r>
              <a:rPr lang="fr-FR" sz="3200" b="1" dirty="0">
                <a:solidFill>
                  <a:srgbClr val="4BACC6">
                    <a:lumMod val="50000"/>
                  </a:srgbClr>
                </a:solidFill>
                <a:latin typeface="Dosis" pitchFamily="2" charset="0"/>
              </a:rPr>
              <a:t>le bureau</a:t>
            </a:r>
            <a:endParaRPr lang="fr-FR" sz="3600" b="1" dirty="0">
              <a:solidFill>
                <a:schemeClr val="bg1">
                  <a:lumMod val="65000"/>
                </a:schemeClr>
              </a:solidFill>
              <a:latin typeface="Dosis" pitchFamily="2" charset="0"/>
            </a:endParaRP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974AD625-CC36-F57B-2E64-BA9842206F13}"/>
              </a:ext>
            </a:extLst>
          </p:cNvPr>
          <p:cNvSpPr txBox="1"/>
          <p:nvPr>
            <p:custDataLst>
              <p:tags r:id="rId11"/>
            </p:custDataLst>
          </p:nvPr>
        </p:nvSpPr>
        <p:spPr>
          <a:xfrm>
            <a:off x="8580993" y="4740528"/>
            <a:ext cx="39835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35">
              <a:defRPr/>
            </a:pPr>
            <a:r>
              <a:rPr lang="fr-FR" sz="3200" b="1" dirty="0">
                <a:solidFill>
                  <a:srgbClr val="4BACC6">
                    <a:lumMod val="50000"/>
                  </a:srgbClr>
                </a:solidFill>
                <a:latin typeface="Dosis" pitchFamily="2" charset="0"/>
              </a:rPr>
              <a:t>le lit</a:t>
            </a:r>
            <a:endParaRPr lang="fr-FR" sz="3600" b="1" dirty="0">
              <a:solidFill>
                <a:schemeClr val="bg1">
                  <a:lumMod val="65000"/>
                </a:schemeClr>
              </a:solidFill>
              <a:latin typeface="Dosi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37110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E8590B-F6CF-70CD-6E72-F5ABDBC900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>
            <a:extLst>
              <a:ext uri="{FF2B5EF4-FFF2-40B4-BE49-F238E27FC236}">
                <a16:creationId xmlns:a16="http://schemas.microsoft.com/office/drawing/2014/main" id="{D57E4082-F9D7-0AF5-296D-96E1BB8E53E6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0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t="-5555" b="-5555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E1B37076-2361-6711-89A3-907EE4DD2144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45236" y="3484320"/>
            <a:ext cx="12769469" cy="14773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914445">
              <a:spcAft>
                <a:spcPts val="1800"/>
              </a:spcAft>
              <a:defRPr/>
            </a:pPr>
            <a:r>
              <a:rPr lang="fr-FR" sz="5400" dirty="0">
                <a:solidFill>
                  <a:srgbClr val="106585"/>
                </a:solidFill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         </a:t>
            </a:r>
            <a:r>
              <a:rPr lang="fr-FR" sz="4200" b="1" dirty="0">
                <a:solidFill>
                  <a:srgbClr val="106585"/>
                </a:solidFill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Ce support est optimisé pour un visionnage en mode diaporama sur un écran d’ordinateur. </a:t>
            </a:r>
            <a:endParaRPr lang="ar-MA" sz="5400" b="1" dirty="0">
              <a:solidFill>
                <a:srgbClr val="106585"/>
              </a:solidFill>
              <a:latin typeface="Dosis" pitchFamily="2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8940B444-C795-AF51-E15B-D70F755F0AC4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1" y="7658100"/>
            <a:ext cx="1977638" cy="2625450"/>
          </a:xfrm>
          <a:custGeom>
            <a:avLst/>
            <a:gdLst/>
            <a:ahLst/>
            <a:cxnLst/>
            <a:rect l="l" t="t" r="r" b="b"/>
            <a:pathLst>
              <a:path w="2684349" h="3327606">
                <a:moveTo>
                  <a:pt x="0" y="0"/>
                </a:moveTo>
                <a:lnTo>
                  <a:pt x="2684349" y="0"/>
                </a:lnTo>
                <a:lnTo>
                  <a:pt x="2684349" y="3327606"/>
                </a:lnTo>
                <a:lnTo>
                  <a:pt x="0" y="3327606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-157570" t="-6438" b="-44673"/>
            </a:stretch>
          </a:blipFill>
          <a:ln>
            <a:noFill/>
          </a:ln>
        </p:spPr>
        <p:txBody>
          <a:bodyPr/>
          <a:lstStyle/>
          <a:p>
            <a:pPr defTabSz="914445">
              <a:defRPr/>
            </a:pPr>
            <a:endParaRPr lang="fr-MA" sz="642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DBD3357F-7577-9817-B590-13AEBCBCE043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11125200" y="7429500"/>
            <a:ext cx="2558670" cy="2854050"/>
          </a:xfrm>
          <a:custGeom>
            <a:avLst/>
            <a:gdLst/>
            <a:ahLst/>
            <a:cxnLst/>
            <a:rect l="l" t="t" r="r" b="b"/>
            <a:pathLst>
              <a:path w="3556432" h="3755858">
                <a:moveTo>
                  <a:pt x="0" y="0"/>
                </a:moveTo>
                <a:lnTo>
                  <a:pt x="3556432" y="0"/>
                </a:lnTo>
                <a:lnTo>
                  <a:pt x="3556432" y="3755858"/>
                </a:lnTo>
                <a:lnTo>
                  <a:pt x="0" y="3755858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l="-4351" t="-332" r="-93446" b="-41558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642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02901C97-7D2E-EE20-D308-59045434FE99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9958395" y="357557"/>
            <a:ext cx="46487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45">
              <a:defRPr/>
            </a:pPr>
            <a:r>
              <a:rPr lang="fr-MA" sz="2000" i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Pour l’enseignant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AC9A77FA-585D-127F-845B-8EBC71313FA3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677748" y="1189620"/>
            <a:ext cx="2360504" cy="2058785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2FA3FF9E-96AB-CA64-0E5A-B49A3A31BB7F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6"/>
          <a:srcRect t="3549" r="25825"/>
          <a:stretch/>
        </p:blipFill>
        <p:spPr>
          <a:xfrm>
            <a:off x="2569153" y="5661395"/>
            <a:ext cx="8969576" cy="1454457"/>
          </a:xfrm>
          <a:prstGeom prst="roundRect">
            <a:avLst/>
          </a:prstGeom>
          <a:ln>
            <a:solidFill>
              <a:schemeClr val="accent5">
                <a:lumMod val="50000"/>
              </a:schemeClr>
            </a:solidFill>
          </a:ln>
        </p:spPr>
      </p:pic>
      <p:sp>
        <p:nvSpPr>
          <p:cNvPr id="13" name="Ellipse 12">
            <a:extLst>
              <a:ext uri="{FF2B5EF4-FFF2-40B4-BE49-F238E27FC236}">
                <a16:creationId xmlns:a16="http://schemas.microsoft.com/office/drawing/2014/main" id="{31DAD90C-01DC-919D-FDFB-9AC4E695309E}"/>
              </a:ext>
            </a:extLst>
          </p:cNvPr>
          <p:cNvSpPr/>
          <p:nvPr>
            <p:custDataLst>
              <p:tags r:id="rId8"/>
            </p:custDataLst>
          </p:nvPr>
        </p:nvSpPr>
        <p:spPr>
          <a:xfrm>
            <a:off x="2373218" y="5739229"/>
            <a:ext cx="1363695" cy="1298789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fr-FR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8644290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7070A2-FA39-9D39-9926-7D351951DD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4385DEBA-C77E-8677-9C64-B4AC7CD53B08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1" y="1485902"/>
            <a:ext cx="13030202" cy="7179962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5">
              <a:defRPr/>
            </a:pPr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52C93E9B-1F99-1FB2-FC96-96F9323FA578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0" y="2"/>
            <a:ext cx="13716000" cy="10286999"/>
            <a:chOff x="0" y="1"/>
            <a:chExt cx="9144000" cy="6857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DC261766-33FC-95DC-FBAC-ADE702692FD6}"/>
                </a:ext>
              </a:extLst>
            </p:cNvPr>
            <p:cNvSpPr/>
            <p:nvPr>
              <p:custDataLst>
                <p:tags r:id="rId7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5">
                <a:defRPr/>
              </a:pPr>
              <a:endParaRPr lang="fr-MA" sz="1350" dirty="0">
                <a:solidFill>
                  <a:prstClr val="white"/>
                </a:solidFill>
                <a:latin typeface="Dosis" pitchFamily="2" charset="0"/>
              </a:endParaRPr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7A4AC14A-3F06-4CEB-9A18-C8A43230E182}"/>
                </a:ext>
              </a:extLst>
            </p:cNvPr>
            <p:cNvGrpSpPr/>
            <p:nvPr/>
          </p:nvGrpSpPr>
          <p:grpSpPr>
            <a:xfrm>
              <a:off x="228600" y="259752"/>
              <a:ext cx="8692119" cy="6338496"/>
              <a:chOff x="183903" y="177800"/>
              <a:chExt cx="8781569" cy="6499909"/>
            </a:xfrm>
          </p:grpSpPr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7AD46D3A-B6F2-871B-BB9A-92AAE03D2CA7}"/>
                  </a:ext>
                </a:extLst>
              </p:cNvPr>
              <p:cNvSpPr/>
              <p:nvPr>
                <p:custDataLst>
                  <p:tags r:id="rId8"/>
                </p:custDataLst>
              </p:nvPr>
            </p:nvSpPr>
            <p:spPr>
              <a:xfrm>
                <a:off x="183903" y="177800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35">
                  <a:defRPr/>
                </a:pPr>
                <a:endParaRPr lang="fr-MA" sz="1350" dirty="0">
                  <a:solidFill>
                    <a:prstClr val="white"/>
                  </a:solidFill>
                  <a:latin typeface="Dosis" pitchFamily="2" charset="0"/>
                </a:endParaRPr>
              </a:p>
            </p:txBody>
          </p:sp>
          <p:grpSp>
            <p:nvGrpSpPr>
              <p:cNvPr id="2" name="Groupe 1">
                <a:extLst>
                  <a:ext uri="{FF2B5EF4-FFF2-40B4-BE49-F238E27FC236}">
                    <a16:creationId xmlns:a16="http://schemas.microsoft.com/office/drawing/2014/main" id="{431277D7-5764-5553-0E4C-18B9711A023D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810309"/>
                <a:chOff x="195880" y="180292"/>
                <a:chExt cx="8769597" cy="810309"/>
              </a:xfrm>
            </p:grpSpPr>
            <p:sp>
              <p:nvSpPr>
                <p:cNvPr id="23" name="Rectangle : coins arrondis 22">
                  <a:extLst>
                    <a:ext uri="{FF2B5EF4-FFF2-40B4-BE49-F238E27FC236}">
                      <a16:creationId xmlns:a16="http://schemas.microsoft.com/office/drawing/2014/main" id="{ED4BF577-2B79-8D94-C238-2A7B40890AEA}"/>
                    </a:ext>
                  </a:extLst>
                </p:cNvPr>
                <p:cNvSpPr/>
                <p:nvPr>
                  <p:custDataLst>
                    <p:tags r:id="rId9"/>
                  </p:custDataLst>
                </p:nvPr>
              </p:nvSpPr>
              <p:spPr>
                <a:xfrm>
                  <a:off x="195880" y="180292"/>
                  <a:ext cx="8769597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FR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4F4C2475-01A8-6EF2-E3AD-C87EEC5029F4}"/>
                    </a:ext>
                  </a:extLst>
                </p:cNvPr>
                <p:cNvSpPr/>
                <p:nvPr>
                  <p:custDataLst>
                    <p:tags r:id="rId10"/>
                  </p:custDataLst>
                </p:nvPr>
              </p:nvSpPr>
              <p:spPr>
                <a:xfrm>
                  <a:off x="196725" y="737687"/>
                  <a:ext cx="8718675" cy="252914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MA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</p:grpSp>
        </p:grpSp>
      </p:grpSp>
      <p:sp>
        <p:nvSpPr>
          <p:cNvPr id="4" name="Freeform 8">
            <a:extLst>
              <a:ext uri="{FF2B5EF4-FFF2-40B4-BE49-F238E27FC236}">
                <a16:creationId xmlns:a16="http://schemas.microsoft.com/office/drawing/2014/main" id="{A3B7D9A0-5CEC-A231-93E7-288B06F48092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 rot="10800000" flipH="1">
            <a:off x="669672" y="740950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b="1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F75F1B95-15D6-23AE-6B32-5DA0A941B8CC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473641" y="589043"/>
            <a:ext cx="1004484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287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Pour chaque image, je vais désigner un élève pour dire le mot.</a:t>
            </a:r>
          </a:p>
          <a:p>
            <a:pPr marL="0" marR="0" lvl="0" indent="0" algn="l" defTabSz="10287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C’est quel mot ?  </a:t>
            </a:r>
          </a:p>
        </p:txBody>
      </p:sp>
      <p:pic>
        <p:nvPicPr>
          <p:cNvPr id="27" name="Image 26">
            <a:extLst>
              <a:ext uri="{FF2B5EF4-FFF2-40B4-BE49-F238E27FC236}">
                <a16:creationId xmlns:a16="http://schemas.microsoft.com/office/drawing/2014/main" id="{72DF6403-ACF7-AF10-7D43-5C9336FBF0E6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300" t="15392" r="7546" b="7116"/>
          <a:stretch/>
        </p:blipFill>
        <p:spPr>
          <a:xfrm>
            <a:off x="11412611" y="464582"/>
            <a:ext cx="1894143" cy="1263383"/>
          </a:xfrm>
          <a:prstGeom prst="rect">
            <a:avLst/>
          </a:prstGeom>
        </p:spPr>
      </p:pic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B11EB9DF-0F9F-EDE7-9E8A-D67BB006B2E7}"/>
              </a:ext>
            </a:extLst>
          </p:cNvPr>
          <p:cNvGraphicFramePr>
            <a:graphicFrameLocks noGrp="1"/>
          </p:cNvGraphicFramePr>
          <p:nvPr>
            <p:custDataLst>
              <p:tags r:id="rId6"/>
            </p:custDataLst>
            <p:extLst>
              <p:ext uri="{D42A27DB-BD31-4B8C-83A1-F6EECF244321}">
                <p14:modId xmlns:p14="http://schemas.microsoft.com/office/powerpoint/2010/main" val="3987633486"/>
              </p:ext>
            </p:extLst>
          </p:nvPr>
        </p:nvGraphicFramePr>
        <p:xfrm>
          <a:off x="1567546" y="5870"/>
          <a:ext cx="10121468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30367">
                  <a:extLst>
                    <a:ext uri="{9D8B030D-6E8A-4147-A177-3AD203B41FA5}">
                      <a16:colId xmlns:a16="http://schemas.microsoft.com/office/drawing/2014/main" val="3392648771"/>
                    </a:ext>
                  </a:extLst>
                </a:gridCol>
                <a:gridCol w="2530367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2530367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530367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222730">
                <a:tc>
                  <a:txBody>
                    <a:bodyPr/>
                    <a:lstStyle/>
                    <a:p>
                      <a:pPr marL="0" indent="0" algn="ctr" defTabSz="685818" rtl="0" eaLnBrk="1" latinLnBrk="0" hangingPunct="1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Rituels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1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 Vocabulaire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Outils de langue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4. Écriture           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24" name="Image 23">
            <a:extLst>
              <a:ext uri="{FF2B5EF4-FFF2-40B4-BE49-F238E27FC236}">
                <a16:creationId xmlns:a16="http://schemas.microsoft.com/office/drawing/2014/main" id="{699F753F-8135-1466-9EE9-F76BF87FC4ED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327920" y="5670308"/>
            <a:ext cx="2006363" cy="2466968"/>
          </a:xfrm>
          <a:prstGeom prst="rect">
            <a:avLst/>
          </a:prstGeom>
        </p:spPr>
      </p:pic>
      <p:pic>
        <p:nvPicPr>
          <p:cNvPr id="29" name="Image 28">
            <a:extLst>
              <a:ext uri="{FF2B5EF4-FFF2-40B4-BE49-F238E27FC236}">
                <a16:creationId xmlns:a16="http://schemas.microsoft.com/office/drawing/2014/main" id="{33501D0C-9814-D924-BA3B-1B6D9FC73C48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030509" y="2824238"/>
            <a:ext cx="1886362" cy="2319418"/>
          </a:xfrm>
          <a:prstGeom prst="rect">
            <a:avLst/>
          </a:prstGeom>
        </p:spPr>
      </p:pic>
      <p:pic>
        <p:nvPicPr>
          <p:cNvPr id="30" name="Image 29">
            <a:extLst>
              <a:ext uri="{FF2B5EF4-FFF2-40B4-BE49-F238E27FC236}">
                <a16:creationId xmlns:a16="http://schemas.microsoft.com/office/drawing/2014/main" id="{6DB032CB-78B3-F933-65AE-481C5DE03EB8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9434532" y="2824355"/>
            <a:ext cx="2034001" cy="2500951"/>
          </a:xfrm>
          <a:prstGeom prst="rect">
            <a:avLst/>
          </a:prstGeom>
        </p:spPr>
      </p:pic>
      <p:pic>
        <p:nvPicPr>
          <p:cNvPr id="31" name="Image 30">
            <a:extLst>
              <a:ext uri="{FF2B5EF4-FFF2-40B4-BE49-F238E27FC236}">
                <a16:creationId xmlns:a16="http://schemas.microsoft.com/office/drawing/2014/main" id="{9D6108BA-63DA-21E7-6C16-655C2440A2A0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536080" y="6322308"/>
            <a:ext cx="2824731" cy="1441054"/>
          </a:xfrm>
          <a:prstGeom prst="rect">
            <a:avLst/>
          </a:prstGeom>
        </p:spPr>
      </p:pic>
      <p:pic>
        <p:nvPicPr>
          <p:cNvPr id="32" name="Image 31">
            <a:extLst>
              <a:ext uri="{FF2B5EF4-FFF2-40B4-BE49-F238E27FC236}">
                <a16:creationId xmlns:a16="http://schemas.microsoft.com/office/drawing/2014/main" id="{E13A7A96-08CF-6933-1975-7634AD93C390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9858594" y="6071809"/>
            <a:ext cx="1659894" cy="2040959"/>
          </a:xfrm>
          <a:prstGeom prst="rect">
            <a:avLst/>
          </a:prstGeom>
        </p:spPr>
      </p:pic>
      <p:pic>
        <p:nvPicPr>
          <p:cNvPr id="33" name="Image 32">
            <a:extLst>
              <a:ext uri="{FF2B5EF4-FFF2-40B4-BE49-F238E27FC236}">
                <a16:creationId xmlns:a16="http://schemas.microsoft.com/office/drawing/2014/main" id="{3F3B961F-145F-CB26-3D75-9F78551C7FFF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397413" y="2574884"/>
            <a:ext cx="1652702" cy="2818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782304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F7ABAD-6D4F-5884-D500-D3BA349F70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7B56996F-8A36-5ADD-F51B-8EFFF263B638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1" y="1485902"/>
            <a:ext cx="13030202" cy="7179962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5">
              <a:defRPr/>
            </a:pPr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20DB4791-4225-B220-0450-4C3B5DF50391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0" y="2"/>
            <a:ext cx="13716000" cy="10286999"/>
            <a:chOff x="0" y="1"/>
            <a:chExt cx="9144000" cy="6857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6B354801-1089-A7A4-8214-A411E8F5FE1D}"/>
                </a:ext>
              </a:extLst>
            </p:cNvPr>
            <p:cNvSpPr/>
            <p:nvPr>
              <p:custDataLst>
                <p:tags r:id="rId7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5">
                <a:defRPr/>
              </a:pPr>
              <a:endParaRPr lang="fr-MA" sz="1350" dirty="0">
                <a:solidFill>
                  <a:prstClr val="white"/>
                </a:solidFill>
                <a:latin typeface="Dosis" pitchFamily="2" charset="0"/>
              </a:endParaRPr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3C646B14-2B44-B7CA-F26B-5B774A5BCB17}"/>
                </a:ext>
              </a:extLst>
            </p:cNvPr>
            <p:cNvGrpSpPr/>
            <p:nvPr/>
          </p:nvGrpSpPr>
          <p:grpSpPr>
            <a:xfrm>
              <a:off x="228600" y="259752"/>
              <a:ext cx="8692119" cy="6338496"/>
              <a:chOff x="183903" y="177800"/>
              <a:chExt cx="8781569" cy="6499909"/>
            </a:xfrm>
          </p:grpSpPr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AC8605C8-86EC-7DB7-A51B-94E4CC9CA520}"/>
                  </a:ext>
                </a:extLst>
              </p:cNvPr>
              <p:cNvSpPr/>
              <p:nvPr>
                <p:custDataLst>
                  <p:tags r:id="rId8"/>
                </p:custDataLst>
              </p:nvPr>
            </p:nvSpPr>
            <p:spPr>
              <a:xfrm>
                <a:off x="183903" y="177800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35">
                  <a:defRPr/>
                </a:pPr>
                <a:endParaRPr lang="fr-MA" sz="1350" dirty="0">
                  <a:solidFill>
                    <a:prstClr val="white"/>
                  </a:solidFill>
                  <a:latin typeface="Dosis" pitchFamily="2" charset="0"/>
                </a:endParaRPr>
              </a:p>
            </p:txBody>
          </p:sp>
          <p:grpSp>
            <p:nvGrpSpPr>
              <p:cNvPr id="2" name="Groupe 1">
                <a:extLst>
                  <a:ext uri="{FF2B5EF4-FFF2-40B4-BE49-F238E27FC236}">
                    <a16:creationId xmlns:a16="http://schemas.microsoft.com/office/drawing/2014/main" id="{38650114-05F9-655E-43A9-6A1D263C9607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810309"/>
                <a:chOff x="195880" y="180292"/>
                <a:chExt cx="8769597" cy="810309"/>
              </a:xfrm>
            </p:grpSpPr>
            <p:sp>
              <p:nvSpPr>
                <p:cNvPr id="23" name="Rectangle : coins arrondis 22">
                  <a:extLst>
                    <a:ext uri="{FF2B5EF4-FFF2-40B4-BE49-F238E27FC236}">
                      <a16:creationId xmlns:a16="http://schemas.microsoft.com/office/drawing/2014/main" id="{6959F369-1C93-044C-17A2-6B94B91424B6}"/>
                    </a:ext>
                  </a:extLst>
                </p:cNvPr>
                <p:cNvSpPr/>
                <p:nvPr>
                  <p:custDataLst>
                    <p:tags r:id="rId9"/>
                  </p:custDataLst>
                </p:nvPr>
              </p:nvSpPr>
              <p:spPr>
                <a:xfrm>
                  <a:off x="195880" y="180292"/>
                  <a:ext cx="8769597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FR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D85E1326-47E4-A5D6-D03F-4EF7E43C4E5A}"/>
                    </a:ext>
                  </a:extLst>
                </p:cNvPr>
                <p:cNvSpPr/>
                <p:nvPr>
                  <p:custDataLst>
                    <p:tags r:id="rId10"/>
                  </p:custDataLst>
                </p:nvPr>
              </p:nvSpPr>
              <p:spPr>
                <a:xfrm>
                  <a:off x="196725" y="737687"/>
                  <a:ext cx="8718675" cy="252914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MA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</p:grpSp>
        </p:grpSp>
      </p:grpSp>
      <p:sp>
        <p:nvSpPr>
          <p:cNvPr id="4" name="Freeform 8">
            <a:extLst>
              <a:ext uri="{FF2B5EF4-FFF2-40B4-BE49-F238E27FC236}">
                <a16:creationId xmlns:a16="http://schemas.microsoft.com/office/drawing/2014/main" id="{DED65CE5-908B-FB32-AAB5-F056B9D6EC8A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 rot="10800000" flipH="1">
            <a:off x="759540" y="768146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b="1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698DA2D2-6A9D-C73B-C833-76727114B786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289933" y="664759"/>
            <a:ext cx="1188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543091">
              <a:spcAft>
                <a:spcPts val="900"/>
              </a:spcAft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Soyez attentifs ! Nous allons apprendre de nouveaux mots en français.  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DE39558C-94AB-CA03-FA1F-8FB1A793970E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4"/>
          <a:stretch>
            <a:fillRect/>
          </a:stretch>
        </p:blipFill>
        <p:spPr>
          <a:xfrm>
            <a:off x="4072812" y="3168311"/>
            <a:ext cx="5855106" cy="4727576"/>
          </a:xfrm>
          <a:prstGeom prst="rect">
            <a:avLst/>
          </a:prstGeom>
        </p:spPr>
      </p:pic>
      <p:graphicFrame>
        <p:nvGraphicFramePr>
          <p:cNvPr id="9" name="Tableau 8">
            <a:extLst>
              <a:ext uri="{FF2B5EF4-FFF2-40B4-BE49-F238E27FC236}">
                <a16:creationId xmlns:a16="http://schemas.microsoft.com/office/drawing/2014/main" id="{B089C93B-7AE0-E555-6D6B-AE91E00E3E6C}"/>
              </a:ext>
            </a:extLst>
          </p:cNvPr>
          <p:cNvGraphicFramePr>
            <a:graphicFrameLocks noGrp="1"/>
          </p:cNvGraphicFramePr>
          <p:nvPr>
            <p:custDataLst>
              <p:tags r:id="rId6"/>
            </p:custDataLst>
            <p:extLst>
              <p:ext uri="{D42A27DB-BD31-4B8C-83A1-F6EECF244321}">
                <p14:modId xmlns:p14="http://schemas.microsoft.com/office/powerpoint/2010/main" val="3987633486"/>
              </p:ext>
            </p:extLst>
          </p:nvPr>
        </p:nvGraphicFramePr>
        <p:xfrm>
          <a:off x="1567546" y="5870"/>
          <a:ext cx="10121468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30367">
                  <a:extLst>
                    <a:ext uri="{9D8B030D-6E8A-4147-A177-3AD203B41FA5}">
                      <a16:colId xmlns:a16="http://schemas.microsoft.com/office/drawing/2014/main" val="3392648771"/>
                    </a:ext>
                  </a:extLst>
                </a:gridCol>
                <a:gridCol w="2530367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2530367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530367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222730">
                <a:tc>
                  <a:txBody>
                    <a:bodyPr/>
                    <a:lstStyle/>
                    <a:p>
                      <a:pPr marL="0" indent="0" algn="ctr" defTabSz="685818" rtl="0" eaLnBrk="1" latinLnBrk="0" hangingPunct="1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Rituels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1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 Vocabulaire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Outils de langue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4. Écriture           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7137863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ACBB19-A7A4-7F4F-D8D0-F60D25131C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993BC107-687A-8409-5529-901A2892781B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1" y="1485902"/>
            <a:ext cx="13030202" cy="7179962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5">
              <a:defRPr/>
            </a:pPr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315AD9B6-550E-DB3E-7419-381098CA6EDD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0" y="2"/>
            <a:ext cx="13716000" cy="10286999"/>
            <a:chOff x="0" y="1"/>
            <a:chExt cx="9144000" cy="6857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F9921514-774A-D848-DE56-D25C7A77DD3E}"/>
                </a:ext>
              </a:extLst>
            </p:cNvPr>
            <p:cNvSpPr/>
            <p:nvPr>
              <p:custDataLst>
                <p:tags r:id="rId7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5">
                <a:defRPr/>
              </a:pPr>
              <a:endParaRPr lang="fr-MA" sz="1350" dirty="0">
                <a:solidFill>
                  <a:prstClr val="white"/>
                </a:solidFill>
                <a:latin typeface="Dosis" pitchFamily="2" charset="0"/>
              </a:endParaRPr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C4849BD0-F8ED-90B7-D59F-4EF52469809C}"/>
                </a:ext>
              </a:extLst>
            </p:cNvPr>
            <p:cNvGrpSpPr/>
            <p:nvPr/>
          </p:nvGrpSpPr>
          <p:grpSpPr>
            <a:xfrm>
              <a:off x="228600" y="259752"/>
              <a:ext cx="8692119" cy="6338496"/>
              <a:chOff x="183903" y="177800"/>
              <a:chExt cx="8781569" cy="6499909"/>
            </a:xfrm>
          </p:grpSpPr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4C2E188C-06BC-B34D-4384-6C6694173299}"/>
                  </a:ext>
                </a:extLst>
              </p:cNvPr>
              <p:cNvSpPr/>
              <p:nvPr>
                <p:custDataLst>
                  <p:tags r:id="rId8"/>
                </p:custDataLst>
              </p:nvPr>
            </p:nvSpPr>
            <p:spPr>
              <a:xfrm>
                <a:off x="183903" y="177800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35">
                  <a:defRPr/>
                </a:pPr>
                <a:endParaRPr lang="fr-MA" sz="1350" dirty="0">
                  <a:solidFill>
                    <a:prstClr val="white"/>
                  </a:solidFill>
                  <a:latin typeface="Dosis" pitchFamily="2" charset="0"/>
                </a:endParaRPr>
              </a:p>
            </p:txBody>
          </p:sp>
          <p:grpSp>
            <p:nvGrpSpPr>
              <p:cNvPr id="2" name="Groupe 1">
                <a:extLst>
                  <a:ext uri="{FF2B5EF4-FFF2-40B4-BE49-F238E27FC236}">
                    <a16:creationId xmlns:a16="http://schemas.microsoft.com/office/drawing/2014/main" id="{3A8F4DEC-4D07-F081-79E7-E02681A42AC0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810309"/>
                <a:chOff x="195880" y="180292"/>
                <a:chExt cx="8769597" cy="810309"/>
              </a:xfrm>
            </p:grpSpPr>
            <p:sp>
              <p:nvSpPr>
                <p:cNvPr id="23" name="Rectangle : coins arrondis 22">
                  <a:extLst>
                    <a:ext uri="{FF2B5EF4-FFF2-40B4-BE49-F238E27FC236}">
                      <a16:creationId xmlns:a16="http://schemas.microsoft.com/office/drawing/2014/main" id="{2F7D6E56-4051-F01B-3AD0-F621D97FFEE8}"/>
                    </a:ext>
                  </a:extLst>
                </p:cNvPr>
                <p:cNvSpPr/>
                <p:nvPr>
                  <p:custDataLst>
                    <p:tags r:id="rId9"/>
                  </p:custDataLst>
                </p:nvPr>
              </p:nvSpPr>
              <p:spPr>
                <a:xfrm>
                  <a:off x="195880" y="180292"/>
                  <a:ext cx="8769597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FR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B19F4AB3-0446-1FE3-6DFC-AEB94F68FEAC}"/>
                    </a:ext>
                  </a:extLst>
                </p:cNvPr>
                <p:cNvSpPr/>
                <p:nvPr>
                  <p:custDataLst>
                    <p:tags r:id="rId10"/>
                  </p:custDataLst>
                </p:nvPr>
              </p:nvSpPr>
              <p:spPr>
                <a:xfrm>
                  <a:off x="196725" y="737687"/>
                  <a:ext cx="8718675" cy="252914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MA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</p:grpSp>
        </p:grpSp>
      </p:grpSp>
      <p:sp>
        <p:nvSpPr>
          <p:cNvPr id="4" name="Freeform 8">
            <a:extLst>
              <a:ext uri="{FF2B5EF4-FFF2-40B4-BE49-F238E27FC236}">
                <a16:creationId xmlns:a16="http://schemas.microsoft.com/office/drawing/2014/main" id="{3C370A50-3A79-EB09-51B7-7B9423B4EEC3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 rot="10800000" flipH="1">
            <a:off x="681191" y="858583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b="1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8111B326-619B-4F97-CCFC-F384BA8DE8D1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175259" y="755234"/>
            <a:ext cx="1188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543091">
              <a:spcAft>
                <a:spcPts val="900"/>
              </a:spcAft>
              <a:defRPr/>
            </a:pPr>
            <a:r>
              <a:rPr lang="fr-FR" sz="2400" b="1" dirty="0">
                <a:solidFill>
                  <a:srgbClr val="A6A6A6"/>
                </a:solidFill>
                <a:latin typeface="Calibri"/>
              </a:rPr>
              <a:t>C’est quoi ? Dites le mot en arabe ou en français. </a:t>
            </a:r>
            <a:endParaRPr lang="fr-FR" sz="2400" b="1" dirty="0">
              <a:solidFill>
                <a:prstClr val="white">
                  <a:lumMod val="65000"/>
                </a:prstClr>
              </a:solidFill>
              <a:latin typeface="Calibri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FA65BAF5-54E8-0CED-B590-E9A3C9361DCB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1096624" y="559935"/>
            <a:ext cx="1746251" cy="1235154"/>
          </a:xfrm>
          <a:prstGeom prst="rect">
            <a:avLst/>
          </a:prstGeom>
        </p:spPr>
      </p:pic>
      <p:graphicFrame>
        <p:nvGraphicFramePr>
          <p:cNvPr id="6" name="Tableau 5">
            <a:extLst>
              <a:ext uri="{FF2B5EF4-FFF2-40B4-BE49-F238E27FC236}">
                <a16:creationId xmlns:a16="http://schemas.microsoft.com/office/drawing/2014/main" id="{38116E12-4BC1-EA0C-CCBC-D9FAFD71F5F9}"/>
              </a:ext>
            </a:extLst>
          </p:cNvPr>
          <p:cNvGraphicFramePr>
            <a:graphicFrameLocks noGrp="1"/>
          </p:cNvGraphicFramePr>
          <p:nvPr>
            <p:custDataLst>
              <p:tags r:id="rId5"/>
            </p:custDataLst>
            <p:extLst>
              <p:ext uri="{D42A27DB-BD31-4B8C-83A1-F6EECF244321}">
                <p14:modId xmlns:p14="http://schemas.microsoft.com/office/powerpoint/2010/main" val="3987633486"/>
              </p:ext>
            </p:extLst>
          </p:nvPr>
        </p:nvGraphicFramePr>
        <p:xfrm>
          <a:off x="1567546" y="5870"/>
          <a:ext cx="10121468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30367">
                  <a:extLst>
                    <a:ext uri="{9D8B030D-6E8A-4147-A177-3AD203B41FA5}">
                      <a16:colId xmlns:a16="http://schemas.microsoft.com/office/drawing/2014/main" val="3392648771"/>
                    </a:ext>
                  </a:extLst>
                </a:gridCol>
                <a:gridCol w="2530367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2530367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530367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222730">
                <a:tc>
                  <a:txBody>
                    <a:bodyPr/>
                    <a:lstStyle/>
                    <a:p>
                      <a:pPr marL="0" indent="0" algn="ctr" defTabSz="685818" rtl="0" eaLnBrk="1" latinLnBrk="0" hangingPunct="1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Rituels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1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 Vocabulaire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Outils de langue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4. Écriture           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7" name="Image 6" descr="Une image contenant fenêtre, bâtiment, maison, illustration&#10;&#10;Description générée automatiquement">
            <a:extLst>
              <a:ext uri="{FF2B5EF4-FFF2-40B4-BE49-F238E27FC236}">
                <a16:creationId xmlns:a16="http://schemas.microsoft.com/office/drawing/2014/main" id="{90C83182-D6B1-8B1A-45C0-5E81E026835C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0960" y="2191855"/>
            <a:ext cx="4691108" cy="5768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189225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313169-0F2E-F1A7-BBE3-ECE634E07E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6E85AD96-86F4-4598-FAC9-EB53D57E0969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1" y="1485902"/>
            <a:ext cx="13030202" cy="7179962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5">
              <a:defRPr/>
            </a:pPr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76A8CEB9-C147-7AE1-2423-4D64C26FD86D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0" y="2"/>
            <a:ext cx="13716000" cy="10286999"/>
            <a:chOff x="0" y="1"/>
            <a:chExt cx="9144000" cy="6857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8AFCD8EF-FB69-E36C-730A-0F839B798FC5}"/>
                </a:ext>
              </a:extLst>
            </p:cNvPr>
            <p:cNvSpPr/>
            <p:nvPr>
              <p:custDataLst>
                <p:tags r:id="rId9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5">
                <a:defRPr/>
              </a:pPr>
              <a:endParaRPr lang="fr-MA" sz="1350" dirty="0">
                <a:solidFill>
                  <a:prstClr val="white"/>
                </a:solidFill>
                <a:latin typeface="Dosis" pitchFamily="2" charset="0"/>
              </a:endParaRPr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CC867E7A-F2EB-1EE5-7245-B54B0C02D826}"/>
                </a:ext>
              </a:extLst>
            </p:cNvPr>
            <p:cNvGrpSpPr/>
            <p:nvPr/>
          </p:nvGrpSpPr>
          <p:grpSpPr>
            <a:xfrm>
              <a:off x="228600" y="259752"/>
              <a:ext cx="8692119" cy="6338496"/>
              <a:chOff x="183903" y="177800"/>
              <a:chExt cx="8781569" cy="6499909"/>
            </a:xfrm>
          </p:grpSpPr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46BA9D39-CDAA-4819-B47B-6825ADDBBD36}"/>
                  </a:ext>
                </a:extLst>
              </p:cNvPr>
              <p:cNvSpPr/>
              <p:nvPr>
                <p:custDataLst>
                  <p:tags r:id="rId10"/>
                </p:custDataLst>
              </p:nvPr>
            </p:nvSpPr>
            <p:spPr>
              <a:xfrm>
                <a:off x="183903" y="177800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35">
                  <a:defRPr/>
                </a:pPr>
                <a:endParaRPr lang="fr-MA" sz="1350" dirty="0">
                  <a:solidFill>
                    <a:prstClr val="white"/>
                  </a:solidFill>
                  <a:latin typeface="Dosis" pitchFamily="2" charset="0"/>
                </a:endParaRPr>
              </a:p>
            </p:txBody>
          </p:sp>
          <p:grpSp>
            <p:nvGrpSpPr>
              <p:cNvPr id="2" name="Groupe 1">
                <a:extLst>
                  <a:ext uri="{FF2B5EF4-FFF2-40B4-BE49-F238E27FC236}">
                    <a16:creationId xmlns:a16="http://schemas.microsoft.com/office/drawing/2014/main" id="{F9EA1E3B-6EB6-AB99-7058-7CA715BD9939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810309"/>
                <a:chOff x="195880" y="180292"/>
                <a:chExt cx="8769597" cy="810309"/>
              </a:xfrm>
            </p:grpSpPr>
            <p:sp>
              <p:nvSpPr>
                <p:cNvPr id="23" name="Rectangle : coins arrondis 22">
                  <a:extLst>
                    <a:ext uri="{FF2B5EF4-FFF2-40B4-BE49-F238E27FC236}">
                      <a16:creationId xmlns:a16="http://schemas.microsoft.com/office/drawing/2014/main" id="{5AB8C9AC-022C-4511-EA7E-351598BC29BA}"/>
                    </a:ext>
                  </a:extLst>
                </p:cNvPr>
                <p:cNvSpPr/>
                <p:nvPr>
                  <p:custDataLst>
                    <p:tags r:id="rId11"/>
                  </p:custDataLst>
                </p:nvPr>
              </p:nvSpPr>
              <p:spPr>
                <a:xfrm>
                  <a:off x="195880" y="180292"/>
                  <a:ext cx="8769597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FR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F4E3BD06-F73C-5711-5A11-1A8729F2CF1E}"/>
                    </a:ext>
                  </a:extLst>
                </p:cNvPr>
                <p:cNvSpPr/>
                <p:nvPr>
                  <p:custDataLst>
                    <p:tags r:id="rId12"/>
                  </p:custDataLst>
                </p:nvPr>
              </p:nvSpPr>
              <p:spPr>
                <a:xfrm>
                  <a:off x="196725" y="737687"/>
                  <a:ext cx="8718675" cy="252914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MA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</p:grpSp>
        </p:grpSp>
      </p:grpSp>
      <p:sp>
        <p:nvSpPr>
          <p:cNvPr id="4" name="Freeform 8">
            <a:extLst>
              <a:ext uri="{FF2B5EF4-FFF2-40B4-BE49-F238E27FC236}">
                <a16:creationId xmlns:a16="http://schemas.microsoft.com/office/drawing/2014/main" id="{C54AD3D5-B6A2-BA3A-76F1-886B5D1B795E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 rot="10800000" flipH="1">
            <a:off x="665837" y="686869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b="1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9519402C-A400-6EC3-05CB-E08946B2AD17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157718" y="585974"/>
            <a:ext cx="11887200" cy="8951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543013">
              <a:spcAft>
                <a:spcPts val="450"/>
              </a:spcAft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Une maison.</a:t>
            </a:r>
          </a:p>
          <a:p>
            <a:pPr defTabSz="1543013">
              <a:spcAft>
                <a:spcPts val="900"/>
              </a:spcAft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Qui veut répéter?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D65C2613-1E60-011C-28A1-40472ABA0290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6836514" y="4420225"/>
            <a:ext cx="571809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35">
              <a:defRPr/>
            </a:pPr>
            <a:r>
              <a:rPr lang="fr-FR" sz="8000" b="1" dirty="0">
                <a:solidFill>
                  <a:srgbClr val="4BACC6">
                    <a:lumMod val="50000"/>
                  </a:srgbClr>
                </a:solidFill>
                <a:latin typeface="Dosis" pitchFamily="2" charset="0"/>
              </a:rPr>
              <a:t>une maison</a:t>
            </a:r>
            <a:r>
              <a:rPr lang="fr-FR" sz="8800" b="1" dirty="0">
                <a:solidFill>
                  <a:prstClr val="black"/>
                </a:solidFill>
                <a:latin typeface="Dosis" pitchFamily="2" charset="0"/>
              </a:rPr>
              <a:t> 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78A29CD6-B8F4-4164-E174-CA856BFD984F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0027" y="487304"/>
            <a:ext cx="1446339" cy="1442600"/>
          </a:xfrm>
          <a:prstGeom prst="rect">
            <a:avLst/>
          </a:prstGeom>
        </p:spPr>
      </p:pic>
      <p:graphicFrame>
        <p:nvGraphicFramePr>
          <p:cNvPr id="9" name="Tableau 8">
            <a:extLst>
              <a:ext uri="{FF2B5EF4-FFF2-40B4-BE49-F238E27FC236}">
                <a16:creationId xmlns:a16="http://schemas.microsoft.com/office/drawing/2014/main" id="{2FE79BD7-6B00-7291-0173-2E542FFD037F}"/>
              </a:ext>
            </a:extLst>
          </p:cNvPr>
          <p:cNvGraphicFramePr>
            <a:graphicFrameLocks noGrp="1"/>
          </p:cNvGraphicFramePr>
          <p:nvPr>
            <p:custDataLst>
              <p:tags r:id="rId7"/>
            </p:custDataLst>
            <p:extLst>
              <p:ext uri="{D42A27DB-BD31-4B8C-83A1-F6EECF244321}">
                <p14:modId xmlns:p14="http://schemas.microsoft.com/office/powerpoint/2010/main" val="3987633486"/>
              </p:ext>
            </p:extLst>
          </p:nvPr>
        </p:nvGraphicFramePr>
        <p:xfrm>
          <a:off x="1567546" y="5870"/>
          <a:ext cx="10121468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30367">
                  <a:extLst>
                    <a:ext uri="{9D8B030D-6E8A-4147-A177-3AD203B41FA5}">
                      <a16:colId xmlns:a16="http://schemas.microsoft.com/office/drawing/2014/main" val="3392648771"/>
                    </a:ext>
                  </a:extLst>
                </a:gridCol>
                <a:gridCol w="2530367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2530367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530367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222730">
                <a:tc>
                  <a:txBody>
                    <a:bodyPr/>
                    <a:lstStyle/>
                    <a:p>
                      <a:pPr marL="0" indent="0" algn="ctr" defTabSz="685818" rtl="0" eaLnBrk="1" latinLnBrk="0" hangingPunct="1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Rituels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1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 Vocabulaire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Outils de langue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4. Écriture           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12" name="Image 11" descr="Une image contenant fenêtre, bâtiment, maison, illustration&#10;&#10;Description générée automatiquement">
            <a:extLst>
              <a:ext uri="{FF2B5EF4-FFF2-40B4-BE49-F238E27FC236}">
                <a16:creationId xmlns:a16="http://schemas.microsoft.com/office/drawing/2014/main" id="{B94C6192-F36E-B287-9504-057A6F7E86A1}"/>
              </a:ext>
            </a:extLst>
          </p:cNvPr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1520" y="3030864"/>
            <a:ext cx="3436375" cy="4225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899750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87A9CD-8596-1B62-DB0F-8CB187D271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8E7EEEF5-EFE8-12A1-03F5-C9D841003267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1" y="1485902"/>
            <a:ext cx="13030202" cy="7179962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5">
              <a:defRPr/>
            </a:pPr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C300774C-052C-B59F-BB79-1CDB51407481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0" y="2"/>
            <a:ext cx="13716000" cy="10286999"/>
            <a:chOff x="0" y="1"/>
            <a:chExt cx="9144000" cy="6857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137CD457-442A-AEC6-50B6-AB99AA7D5728}"/>
                </a:ext>
              </a:extLst>
            </p:cNvPr>
            <p:cNvSpPr/>
            <p:nvPr>
              <p:custDataLst>
                <p:tags r:id="rId7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5">
                <a:defRPr/>
              </a:pPr>
              <a:endParaRPr lang="fr-MA" sz="1350" dirty="0">
                <a:solidFill>
                  <a:prstClr val="white"/>
                </a:solidFill>
                <a:latin typeface="Dosis" pitchFamily="2" charset="0"/>
              </a:endParaRPr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9015A2FD-5AD1-AA98-69EA-8DF0E13E7F86}"/>
                </a:ext>
              </a:extLst>
            </p:cNvPr>
            <p:cNvGrpSpPr/>
            <p:nvPr/>
          </p:nvGrpSpPr>
          <p:grpSpPr>
            <a:xfrm>
              <a:off x="228600" y="259752"/>
              <a:ext cx="8692119" cy="6338496"/>
              <a:chOff x="183903" y="177800"/>
              <a:chExt cx="8781569" cy="6499909"/>
            </a:xfrm>
          </p:grpSpPr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02EC7789-7A5A-3EDD-1931-6BAC01B5334A}"/>
                  </a:ext>
                </a:extLst>
              </p:cNvPr>
              <p:cNvSpPr/>
              <p:nvPr>
                <p:custDataLst>
                  <p:tags r:id="rId8"/>
                </p:custDataLst>
              </p:nvPr>
            </p:nvSpPr>
            <p:spPr>
              <a:xfrm>
                <a:off x="183903" y="177800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35">
                  <a:defRPr/>
                </a:pPr>
                <a:endParaRPr lang="fr-MA" sz="1350" dirty="0">
                  <a:solidFill>
                    <a:prstClr val="white"/>
                  </a:solidFill>
                  <a:latin typeface="Dosis" pitchFamily="2" charset="0"/>
                </a:endParaRPr>
              </a:p>
            </p:txBody>
          </p:sp>
          <p:grpSp>
            <p:nvGrpSpPr>
              <p:cNvPr id="2" name="Groupe 1">
                <a:extLst>
                  <a:ext uri="{FF2B5EF4-FFF2-40B4-BE49-F238E27FC236}">
                    <a16:creationId xmlns:a16="http://schemas.microsoft.com/office/drawing/2014/main" id="{79EA952F-4E83-3C4F-1C20-A7A648E4EFC6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810309"/>
                <a:chOff x="195880" y="180292"/>
                <a:chExt cx="8769597" cy="810309"/>
              </a:xfrm>
            </p:grpSpPr>
            <p:sp>
              <p:nvSpPr>
                <p:cNvPr id="23" name="Rectangle : coins arrondis 22">
                  <a:extLst>
                    <a:ext uri="{FF2B5EF4-FFF2-40B4-BE49-F238E27FC236}">
                      <a16:creationId xmlns:a16="http://schemas.microsoft.com/office/drawing/2014/main" id="{D9560B18-4FFF-9CC0-62D5-B52C2B3BF778}"/>
                    </a:ext>
                  </a:extLst>
                </p:cNvPr>
                <p:cNvSpPr/>
                <p:nvPr>
                  <p:custDataLst>
                    <p:tags r:id="rId9"/>
                  </p:custDataLst>
                </p:nvPr>
              </p:nvSpPr>
              <p:spPr>
                <a:xfrm>
                  <a:off x="195880" y="180292"/>
                  <a:ext cx="8769597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FR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AD3FB767-558A-E0B3-BADC-8C889B69DF9E}"/>
                    </a:ext>
                  </a:extLst>
                </p:cNvPr>
                <p:cNvSpPr/>
                <p:nvPr>
                  <p:custDataLst>
                    <p:tags r:id="rId10"/>
                  </p:custDataLst>
                </p:nvPr>
              </p:nvSpPr>
              <p:spPr>
                <a:xfrm>
                  <a:off x="196725" y="737687"/>
                  <a:ext cx="8718675" cy="252914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MA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</p:grpSp>
        </p:grpSp>
      </p:grpSp>
      <p:sp>
        <p:nvSpPr>
          <p:cNvPr id="4" name="Freeform 8">
            <a:extLst>
              <a:ext uri="{FF2B5EF4-FFF2-40B4-BE49-F238E27FC236}">
                <a16:creationId xmlns:a16="http://schemas.microsoft.com/office/drawing/2014/main" id="{C34020BF-E885-AB5B-C18F-38631391DC74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 rot="10800000" flipH="1">
            <a:off x="681191" y="858583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b="1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AB6860A4-86C1-9620-473A-40C9FE6536FF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175259" y="755234"/>
            <a:ext cx="1188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543091">
              <a:spcAft>
                <a:spcPts val="900"/>
              </a:spcAft>
              <a:defRPr/>
            </a:pPr>
            <a:r>
              <a:rPr lang="fr-FR" sz="2400" b="1" dirty="0">
                <a:solidFill>
                  <a:srgbClr val="A6A6A6"/>
                </a:solidFill>
                <a:latin typeface="Calibri"/>
              </a:rPr>
              <a:t>C’est quoi ? Dites le mot en arabe ou en français. </a:t>
            </a:r>
            <a:endParaRPr lang="fr-FR" sz="2400" b="1" dirty="0">
              <a:solidFill>
                <a:prstClr val="white">
                  <a:lumMod val="65000"/>
                </a:prstClr>
              </a:solidFill>
              <a:latin typeface="Calibri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3D6412F6-E667-2764-549B-9E2B507514FF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1096624" y="559935"/>
            <a:ext cx="1746251" cy="1235154"/>
          </a:xfrm>
          <a:prstGeom prst="rect">
            <a:avLst/>
          </a:prstGeom>
        </p:spPr>
      </p:pic>
      <p:graphicFrame>
        <p:nvGraphicFramePr>
          <p:cNvPr id="6" name="Tableau 5">
            <a:extLst>
              <a:ext uri="{FF2B5EF4-FFF2-40B4-BE49-F238E27FC236}">
                <a16:creationId xmlns:a16="http://schemas.microsoft.com/office/drawing/2014/main" id="{E861F2A2-28A2-F3C5-D1B4-6A91F88F98C5}"/>
              </a:ext>
            </a:extLst>
          </p:cNvPr>
          <p:cNvGraphicFramePr>
            <a:graphicFrameLocks noGrp="1"/>
          </p:cNvGraphicFramePr>
          <p:nvPr>
            <p:custDataLst>
              <p:tags r:id="rId5"/>
            </p:custDataLst>
            <p:extLst>
              <p:ext uri="{D42A27DB-BD31-4B8C-83A1-F6EECF244321}">
                <p14:modId xmlns:p14="http://schemas.microsoft.com/office/powerpoint/2010/main" val="3987633486"/>
              </p:ext>
            </p:extLst>
          </p:nvPr>
        </p:nvGraphicFramePr>
        <p:xfrm>
          <a:off x="1567546" y="5870"/>
          <a:ext cx="10121468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30367">
                  <a:extLst>
                    <a:ext uri="{9D8B030D-6E8A-4147-A177-3AD203B41FA5}">
                      <a16:colId xmlns:a16="http://schemas.microsoft.com/office/drawing/2014/main" val="3392648771"/>
                    </a:ext>
                  </a:extLst>
                </a:gridCol>
                <a:gridCol w="2530367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2530367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530367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222730">
                <a:tc>
                  <a:txBody>
                    <a:bodyPr/>
                    <a:lstStyle/>
                    <a:p>
                      <a:pPr marL="0" indent="0" algn="ctr" defTabSz="685818" rtl="0" eaLnBrk="1" latinLnBrk="0" hangingPunct="1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Rituels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1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 Vocabulaire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Outils de langue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4. Écriture           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grpSp>
        <p:nvGrpSpPr>
          <p:cNvPr id="7" name="Groupe 6">
            <a:extLst>
              <a:ext uri="{FF2B5EF4-FFF2-40B4-BE49-F238E27FC236}">
                <a16:creationId xmlns:a16="http://schemas.microsoft.com/office/drawing/2014/main" id="{9DCA730F-F85E-52BE-8EBF-2A976D7BAA94}"/>
              </a:ext>
            </a:extLst>
          </p:cNvPr>
          <p:cNvGrpSpPr/>
          <p:nvPr/>
        </p:nvGrpSpPr>
        <p:grpSpPr>
          <a:xfrm>
            <a:off x="3837950" y="1795089"/>
            <a:ext cx="5580659" cy="6861824"/>
            <a:chOff x="3837950" y="1795089"/>
            <a:chExt cx="5580659" cy="6861824"/>
          </a:xfrm>
        </p:grpSpPr>
        <p:pic>
          <p:nvPicPr>
            <p:cNvPr id="14" name="Image 13" descr="Une image contenant dessin, Dessin animé, dessin humoristique, illustration&#10;&#10;Description générée automatiquement">
              <a:extLst>
                <a:ext uri="{FF2B5EF4-FFF2-40B4-BE49-F238E27FC236}">
                  <a16:creationId xmlns:a16="http://schemas.microsoft.com/office/drawing/2014/main" id="{5A0B2745-77D3-DE5B-3E6A-C430820E34DC}"/>
                </a:ext>
              </a:extLst>
            </p:cNvPr>
            <p:cNvPicPr>
              <a:picLocks noChangeAspect="1"/>
            </p:cNvPicPr>
            <p:nvPr>
              <p:custDataLst>
                <p:tags r:id="rId6"/>
              </p:custDataLst>
            </p:nvPr>
          </p:nvPicPr>
          <p:blipFill>
            <a:blip r:embed="rId1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37950" y="1795089"/>
              <a:ext cx="5580659" cy="6861824"/>
            </a:xfrm>
            <a:prstGeom prst="rect">
              <a:avLst/>
            </a:prstGeom>
          </p:spPr>
        </p:pic>
        <p:cxnSp>
          <p:nvCxnSpPr>
            <p:cNvPr id="17" name="Connecteur droit avec flèche 16">
              <a:extLst>
                <a:ext uri="{FF2B5EF4-FFF2-40B4-BE49-F238E27FC236}">
                  <a16:creationId xmlns:a16="http://schemas.microsoft.com/office/drawing/2014/main" id="{3E5A2D43-39FE-964C-FE91-D136126B972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611782" y="3657600"/>
              <a:ext cx="1635377" cy="1568401"/>
            </a:xfrm>
            <a:prstGeom prst="straightConnector1">
              <a:avLst/>
            </a:prstGeom>
            <a:ln w="7620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05872725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A6CC06-5ABF-F495-05C7-22137334C7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82C9F4D6-04FC-78BB-1EE8-47DEE3FB00E5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1" y="1485902"/>
            <a:ext cx="13030202" cy="7179962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5">
              <a:defRPr/>
            </a:pPr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686CB18E-65AF-0300-EEA2-0E575D16FF9E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0" y="2"/>
            <a:ext cx="13716000" cy="10286999"/>
            <a:chOff x="0" y="1"/>
            <a:chExt cx="9144000" cy="6857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E335760C-315E-652D-70CB-03E7D8C2DE6C}"/>
                </a:ext>
              </a:extLst>
            </p:cNvPr>
            <p:cNvSpPr/>
            <p:nvPr>
              <p:custDataLst>
                <p:tags r:id="rId8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5">
                <a:defRPr/>
              </a:pPr>
              <a:endParaRPr lang="fr-MA" sz="1350" dirty="0">
                <a:solidFill>
                  <a:prstClr val="white"/>
                </a:solidFill>
                <a:latin typeface="Dosis" pitchFamily="2" charset="0"/>
              </a:endParaRPr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06B786AD-5346-2F52-AB4B-D5A0DEC1BC8B}"/>
                </a:ext>
              </a:extLst>
            </p:cNvPr>
            <p:cNvGrpSpPr/>
            <p:nvPr/>
          </p:nvGrpSpPr>
          <p:grpSpPr>
            <a:xfrm>
              <a:off x="228600" y="259752"/>
              <a:ext cx="8692119" cy="6338496"/>
              <a:chOff x="183903" y="177800"/>
              <a:chExt cx="8781569" cy="6499909"/>
            </a:xfrm>
          </p:grpSpPr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ABFD17C2-947B-4214-2BEA-1D93962CBE7B}"/>
                  </a:ext>
                </a:extLst>
              </p:cNvPr>
              <p:cNvSpPr/>
              <p:nvPr>
                <p:custDataLst>
                  <p:tags r:id="rId9"/>
                </p:custDataLst>
              </p:nvPr>
            </p:nvSpPr>
            <p:spPr>
              <a:xfrm>
                <a:off x="183903" y="177800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35">
                  <a:defRPr/>
                </a:pPr>
                <a:endParaRPr lang="fr-MA" sz="1350" dirty="0">
                  <a:solidFill>
                    <a:prstClr val="white"/>
                  </a:solidFill>
                  <a:latin typeface="Dosis" pitchFamily="2" charset="0"/>
                </a:endParaRPr>
              </a:p>
            </p:txBody>
          </p:sp>
          <p:grpSp>
            <p:nvGrpSpPr>
              <p:cNvPr id="2" name="Groupe 1">
                <a:extLst>
                  <a:ext uri="{FF2B5EF4-FFF2-40B4-BE49-F238E27FC236}">
                    <a16:creationId xmlns:a16="http://schemas.microsoft.com/office/drawing/2014/main" id="{C9DBA444-5606-F465-1309-AA424FBC8542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810309"/>
                <a:chOff x="195880" y="180292"/>
                <a:chExt cx="8769597" cy="810309"/>
              </a:xfrm>
            </p:grpSpPr>
            <p:sp>
              <p:nvSpPr>
                <p:cNvPr id="23" name="Rectangle : coins arrondis 22">
                  <a:extLst>
                    <a:ext uri="{FF2B5EF4-FFF2-40B4-BE49-F238E27FC236}">
                      <a16:creationId xmlns:a16="http://schemas.microsoft.com/office/drawing/2014/main" id="{5ADC6DF7-05F7-A565-6801-E36CB4160D47}"/>
                    </a:ext>
                  </a:extLst>
                </p:cNvPr>
                <p:cNvSpPr/>
                <p:nvPr>
                  <p:custDataLst>
                    <p:tags r:id="rId10"/>
                  </p:custDataLst>
                </p:nvPr>
              </p:nvSpPr>
              <p:spPr>
                <a:xfrm>
                  <a:off x="195880" y="180292"/>
                  <a:ext cx="8769597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FR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8C050D57-DA52-801B-A2D1-6FED3570C86A}"/>
                    </a:ext>
                  </a:extLst>
                </p:cNvPr>
                <p:cNvSpPr/>
                <p:nvPr>
                  <p:custDataLst>
                    <p:tags r:id="rId11"/>
                  </p:custDataLst>
                </p:nvPr>
              </p:nvSpPr>
              <p:spPr>
                <a:xfrm>
                  <a:off x="196725" y="737687"/>
                  <a:ext cx="8718675" cy="252914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MA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</p:grpSp>
        </p:grpSp>
      </p:grpSp>
      <p:sp>
        <p:nvSpPr>
          <p:cNvPr id="4" name="Freeform 8">
            <a:extLst>
              <a:ext uri="{FF2B5EF4-FFF2-40B4-BE49-F238E27FC236}">
                <a16:creationId xmlns:a16="http://schemas.microsoft.com/office/drawing/2014/main" id="{7FC55FFF-3861-08F9-4D10-F2E0E1232A52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 rot="10800000" flipH="1">
            <a:off x="665837" y="686869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b="1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E14CBA98-7DBA-51C1-67F0-6D51DA975D2E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157718" y="585974"/>
            <a:ext cx="11887200" cy="8951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543013">
              <a:spcAft>
                <a:spcPts val="450"/>
              </a:spcAft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Un jardin.</a:t>
            </a:r>
          </a:p>
          <a:p>
            <a:pPr defTabSz="1543013">
              <a:spcAft>
                <a:spcPts val="900"/>
              </a:spcAft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Qui veut répéter?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187C5CA0-E007-1736-D146-6BBE9A715DCC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6873050" y="4420225"/>
            <a:ext cx="571809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35">
              <a:defRPr/>
            </a:pPr>
            <a:r>
              <a:rPr lang="fr-FR" sz="8000" b="1" dirty="0">
                <a:solidFill>
                  <a:srgbClr val="4BACC6">
                    <a:lumMod val="50000"/>
                  </a:srgbClr>
                </a:solidFill>
                <a:latin typeface="Dosis" pitchFamily="2" charset="0"/>
              </a:rPr>
              <a:t>un jardin</a:t>
            </a:r>
            <a:r>
              <a:rPr lang="fr-FR" sz="8800" b="1" dirty="0">
                <a:solidFill>
                  <a:prstClr val="black"/>
                </a:solidFill>
                <a:latin typeface="Dosis" pitchFamily="2" charset="0"/>
              </a:rPr>
              <a:t> 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97089A59-2C03-2805-D658-8291F0550DF3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0027" y="487304"/>
            <a:ext cx="1446339" cy="1442600"/>
          </a:xfrm>
          <a:prstGeom prst="rect">
            <a:avLst/>
          </a:prstGeom>
        </p:spPr>
      </p:pic>
      <p:graphicFrame>
        <p:nvGraphicFramePr>
          <p:cNvPr id="9" name="Tableau 8">
            <a:extLst>
              <a:ext uri="{FF2B5EF4-FFF2-40B4-BE49-F238E27FC236}">
                <a16:creationId xmlns:a16="http://schemas.microsoft.com/office/drawing/2014/main" id="{7C6C34A7-861A-97E9-834E-E6F730FF3E21}"/>
              </a:ext>
            </a:extLst>
          </p:cNvPr>
          <p:cNvGraphicFramePr>
            <a:graphicFrameLocks noGrp="1"/>
          </p:cNvGraphicFramePr>
          <p:nvPr>
            <p:custDataLst>
              <p:tags r:id="rId7"/>
            </p:custDataLst>
            <p:extLst>
              <p:ext uri="{D42A27DB-BD31-4B8C-83A1-F6EECF244321}">
                <p14:modId xmlns:p14="http://schemas.microsoft.com/office/powerpoint/2010/main" val="3987633486"/>
              </p:ext>
            </p:extLst>
          </p:nvPr>
        </p:nvGraphicFramePr>
        <p:xfrm>
          <a:off x="1567546" y="5870"/>
          <a:ext cx="10121468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30367">
                  <a:extLst>
                    <a:ext uri="{9D8B030D-6E8A-4147-A177-3AD203B41FA5}">
                      <a16:colId xmlns:a16="http://schemas.microsoft.com/office/drawing/2014/main" val="3392648771"/>
                    </a:ext>
                  </a:extLst>
                </a:gridCol>
                <a:gridCol w="2530367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2530367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530367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222730">
                <a:tc>
                  <a:txBody>
                    <a:bodyPr/>
                    <a:lstStyle/>
                    <a:p>
                      <a:pPr marL="0" indent="0" algn="ctr" defTabSz="685818" rtl="0" eaLnBrk="1" latinLnBrk="0" hangingPunct="1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Rituels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1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 Vocabulaire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Outils de langue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4. Écriture           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13" name="Image 12">
            <a:extLst>
              <a:ext uri="{FF2B5EF4-FFF2-40B4-BE49-F238E27FC236}">
                <a16:creationId xmlns:a16="http://schemas.microsoft.com/office/drawing/2014/main" id="{0628A8B2-1C4F-A417-4F57-E5D8FD4302B5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297146" y="2577364"/>
            <a:ext cx="4621659" cy="5687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652389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F1DED5-3377-1207-D300-8BFE57B5FC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222D867D-9650-C947-7889-F16BBA032315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1" y="1485902"/>
            <a:ext cx="13030202" cy="7179962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5">
              <a:defRPr/>
            </a:pPr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0B242B29-D65F-4EEB-9FC4-4403937E6471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0" y="2"/>
            <a:ext cx="13716000" cy="10286999"/>
            <a:chOff x="0" y="1"/>
            <a:chExt cx="9144000" cy="6857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ECA07BF0-8C14-FFF8-2220-5433512E043F}"/>
                </a:ext>
              </a:extLst>
            </p:cNvPr>
            <p:cNvSpPr/>
            <p:nvPr>
              <p:custDataLst>
                <p:tags r:id="rId8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5">
                <a:defRPr/>
              </a:pPr>
              <a:endParaRPr lang="fr-MA" sz="1350" dirty="0">
                <a:solidFill>
                  <a:prstClr val="white"/>
                </a:solidFill>
                <a:latin typeface="Dosis" pitchFamily="2" charset="0"/>
              </a:endParaRPr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7743FE40-0883-C815-5FE5-1F7B077D5780}"/>
                </a:ext>
              </a:extLst>
            </p:cNvPr>
            <p:cNvGrpSpPr/>
            <p:nvPr/>
          </p:nvGrpSpPr>
          <p:grpSpPr>
            <a:xfrm>
              <a:off x="228600" y="259752"/>
              <a:ext cx="8692119" cy="6338496"/>
              <a:chOff x="183903" y="177800"/>
              <a:chExt cx="8781569" cy="6499909"/>
            </a:xfrm>
          </p:grpSpPr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475ED2CD-5194-1DC9-088B-FA57F8A8C65C}"/>
                  </a:ext>
                </a:extLst>
              </p:cNvPr>
              <p:cNvSpPr/>
              <p:nvPr>
                <p:custDataLst>
                  <p:tags r:id="rId9"/>
                </p:custDataLst>
              </p:nvPr>
            </p:nvSpPr>
            <p:spPr>
              <a:xfrm>
                <a:off x="183903" y="177800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35">
                  <a:defRPr/>
                </a:pPr>
                <a:endParaRPr lang="fr-MA" sz="1350" dirty="0">
                  <a:solidFill>
                    <a:prstClr val="white"/>
                  </a:solidFill>
                  <a:latin typeface="Dosis" pitchFamily="2" charset="0"/>
                </a:endParaRPr>
              </a:p>
            </p:txBody>
          </p:sp>
          <p:grpSp>
            <p:nvGrpSpPr>
              <p:cNvPr id="2" name="Groupe 1">
                <a:extLst>
                  <a:ext uri="{FF2B5EF4-FFF2-40B4-BE49-F238E27FC236}">
                    <a16:creationId xmlns:a16="http://schemas.microsoft.com/office/drawing/2014/main" id="{14584CEA-EF85-41DD-3FEC-25FB7D21CEA1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810309"/>
                <a:chOff x="195880" y="180292"/>
                <a:chExt cx="8769597" cy="810309"/>
              </a:xfrm>
            </p:grpSpPr>
            <p:sp>
              <p:nvSpPr>
                <p:cNvPr id="23" name="Rectangle : coins arrondis 22">
                  <a:extLst>
                    <a:ext uri="{FF2B5EF4-FFF2-40B4-BE49-F238E27FC236}">
                      <a16:creationId xmlns:a16="http://schemas.microsoft.com/office/drawing/2014/main" id="{1CB6C53A-92C3-CDB7-1B68-4216EFD21ED9}"/>
                    </a:ext>
                  </a:extLst>
                </p:cNvPr>
                <p:cNvSpPr/>
                <p:nvPr>
                  <p:custDataLst>
                    <p:tags r:id="rId10"/>
                  </p:custDataLst>
                </p:nvPr>
              </p:nvSpPr>
              <p:spPr>
                <a:xfrm>
                  <a:off x="195880" y="180292"/>
                  <a:ext cx="8769597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FR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C139337E-F2DE-8087-B02F-899C8ABAB0E7}"/>
                    </a:ext>
                  </a:extLst>
                </p:cNvPr>
                <p:cNvSpPr/>
                <p:nvPr>
                  <p:custDataLst>
                    <p:tags r:id="rId11"/>
                  </p:custDataLst>
                </p:nvPr>
              </p:nvSpPr>
              <p:spPr>
                <a:xfrm>
                  <a:off x="196725" y="737687"/>
                  <a:ext cx="8718675" cy="252914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MA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</p:grpSp>
        </p:grpSp>
      </p:grpSp>
      <p:sp>
        <p:nvSpPr>
          <p:cNvPr id="4" name="Freeform 8">
            <a:extLst>
              <a:ext uri="{FF2B5EF4-FFF2-40B4-BE49-F238E27FC236}">
                <a16:creationId xmlns:a16="http://schemas.microsoft.com/office/drawing/2014/main" id="{F65DF8E4-7D09-7A1A-C581-E6D4E8A1AAF8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 rot="10800000" flipH="1">
            <a:off x="681146" y="641304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b="1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2B2F2780-44E0-7B32-A20C-A530B744D437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309796" y="540994"/>
            <a:ext cx="11887200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543013">
              <a:spcAft>
                <a:spcPts val="600"/>
              </a:spcAft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Un miroir. </a:t>
            </a:r>
          </a:p>
          <a:p>
            <a:pPr defTabSz="1543013">
              <a:spcAft>
                <a:spcPts val="600"/>
              </a:spcAft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Qui veut répéter?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79387B5C-0311-7C3D-781B-A8D30C8EDF7D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6873050" y="4481780"/>
            <a:ext cx="575463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35">
              <a:defRPr/>
            </a:pPr>
            <a:r>
              <a:rPr lang="fr-FR" sz="8000" b="1" dirty="0">
                <a:solidFill>
                  <a:srgbClr val="4BACC6">
                    <a:lumMod val="50000"/>
                  </a:srgbClr>
                </a:solidFill>
                <a:latin typeface="Dosis" pitchFamily="2" charset="0"/>
              </a:rPr>
              <a:t>un miroir</a:t>
            </a:r>
            <a:endParaRPr lang="fr-FR" sz="8800" b="1" dirty="0">
              <a:solidFill>
                <a:prstClr val="black"/>
              </a:solidFill>
              <a:latin typeface="Dosis" pitchFamily="2" charset="0"/>
            </a:endParaRP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4D1B15EC-37B4-C6A7-2DD9-1A5F3B3AB662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60415" y="394853"/>
            <a:ext cx="1446339" cy="1442600"/>
          </a:xfrm>
          <a:prstGeom prst="rect">
            <a:avLst/>
          </a:prstGeom>
        </p:spPr>
      </p:pic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695CD081-38D2-8EFF-BE45-9211D64860A4}"/>
              </a:ext>
            </a:extLst>
          </p:cNvPr>
          <p:cNvGraphicFramePr>
            <a:graphicFrameLocks noGrp="1"/>
          </p:cNvGraphicFramePr>
          <p:nvPr>
            <p:custDataLst>
              <p:tags r:id="rId7"/>
            </p:custDataLst>
            <p:extLst>
              <p:ext uri="{D42A27DB-BD31-4B8C-83A1-F6EECF244321}">
                <p14:modId xmlns:p14="http://schemas.microsoft.com/office/powerpoint/2010/main" val="3987633486"/>
              </p:ext>
            </p:extLst>
          </p:nvPr>
        </p:nvGraphicFramePr>
        <p:xfrm>
          <a:off x="1567546" y="5870"/>
          <a:ext cx="10121468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30367">
                  <a:extLst>
                    <a:ext uri="{9D8B030D-6E8A-4147-A177-3AD203B41FA5}">
                      <a16:colId xmlns:a16="http://schemas.microsoft.com/office/drawing/2014/main" val="3392648771"/>
                    </a:ext>
                  </a:extLst>
                </a:gridCol>
                <a:gridCol w="2530367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2530367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530367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222730">
                <a:tc>
                  <a:txBody>
                    <a:bodyPr/>
                    <a:lstStyle/>
                    <a:p>
                      <a:pPr marL="0" indent="0" algn="ctr" defTabSz="685818" rtl="0" eaLnBrk="1" latinLnBrk="0" hangingPunct="1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Rituels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1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 Vocabulaire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Outils de langue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4. Écriture           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9" name="Image 8">
            <a:extLst>
              <a:ext uri="{FF2B5EF4-FFF2-40B4-BE49-F238E27FC236}">
                <a16:creationId xmlns:a16="http://schemas.microsoft.com/office/drawing/2014/main" id="{E2349AA2-398E-8DC5-0C7C-D44F8918F35A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862275" y="2830449"/>
            <a:ext cx="3463197" cy="4759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671522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6408A6-3979-9C89-CF84-6746FFF04F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4B9053BB-E2C7-9F5E-7B0D-FEAF11617191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1" y="1485902"/>
            <a:ext cx="13030202" cy="7179962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5">
              <a:defRPr/>
            </a:pPr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AE5960F9-64FC-D7D6-502C-EBEC2F62C177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0" y="2"/>
            <a:ext cx="13716000" cy="10286999"/>
            <a:chOff x="0" y="1"/>
            <a:chExt cx="9144000" cy="6857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1DA5B92A-4614-B52A-64C8-FD3C5A0BBD19}"/>
                </a:ext>
              </a:extLst>
            </p:cNvPr>
            <p:cNvSpPr/>
            <p:nvPr>
              <p:custDataLst>
                <p:tags r:id="rId6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5">
                <a:defRPr/>
              </a:pPr>
              <a:endParaRPr lang="fr-MA" sz="1350" dirty="0">
                <a:solidFill>
                  <a:prstClr val="white"/>
                </a:solidFill>
                <a:latin typeface="Dosis" pitchFamily="2" charset="0"/>
              </a:endParaRPr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2F61FBD8-0AA7-23DA-C43B-BBBF581203A0}"/>
                </a:ext>
              </a:extLst>
            </p:cNvPr>
            <p:cNvGrpSpPr/>
            <p:nvPr/>
          </p:nvGrpSpPr>
          <p:grpSpPr>
            <a:xfrm>
              <a:off x="228600" y="259752"/>
              <a:ext cx="8692119" cy="6338496"/>
              <a:chOff x="183903" y="177800"/>
              <a:chExt cx="8781569" cy="6499909"/>
            </a:xfrm>
          </p:grpSpPr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758FAFD5-C761-13C5-6B6E-B0CB02E590B9}"/>
                  </a:ext>
                </a:extLst>
              </p:cNvPr>
              <p:cNvSpPr/>
              <p:nvPr>
                <p:custDataLst>
                  <p:tags r:id="rId7"/>
                </p:custDataLst>
              </p:nvPr>
            </p:nvSpPr>
            <p:spPr>
              <a:xfrm>
                <a:off x="183903" y="177800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35">
                  <a:defRPr/>
                </a:pPr>
                <a:endParaRPr lang="fr-MA" sz="1350" dirty="0">
                  <a:solidFill>
                    <a:prstClr val="white"/>
                  </a:solidFill>
                  <a:latin typeface="Dosis" pitchFamily="2" charset="0"/>
                </a:endParaRPr>
              </a:p>
            </p:txBody>
          </p:sp>
          <p:grpSp>
            <p:nvGrpSpPr>
              <p:cNvPr id="2" name="Groupe 1">
                <a:extLst>
                  <a:ext uri="{FF2B5EF4-FFF2-40B4-BE49-F238E27FC236}">
                    <a16:creationId xmlns:a16="http://schemas.microsoft.com/office/drawing/2014/main" id="{ED28BA5C-2397-505A-CF81-D8C991C6ADB3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810309"/>
                <a:chOff x="195880" y="180292"/>
                <a:chExt cx="8769597" cy="810309"/>
              </a:xfrm>
            </p:grpSpPr>
            <p:sp>
              <p:nvSpPr>
                <p:cNvPr id="23" name="Rectangle : coins arrondis 22">
                  <a:extLst>
                    <a:ext uri="{FF2B5EF4-FFF2-40B4-BE49-F238E27FC236}">
                      <a16:creationId xmlns:a16="http://schemas.microsoft.com/office/drawing/2014/main" id="{058B3AFD-3BA6-B6C5-664E-DCE54F4C681C}"/>
                    </a:ext>
                  </a:extLst>
                </p:cNvPr>
                <p:cNvSpPr/>
                <p:nvPr>
                  <p:custDataLst>
                    <p:tags r:id="rId8"/>
                  </p:custDataLst>
                </p:nvPr>
              </p:nvSpPr>
              <p:spPr>
                <a:xfrm>
                  <a:off x="195880" y="180292"/>
                  <a:ext cx="8769597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FR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97A56B11-FF92-1619-04CF-FFE371B93AC9}"/>
                    </a:ext>
                  </a:extLst>
                </p:cNvPr>
                <p:cNvSpPr/>
                <p:nvPr>
                  <p:custDataLst>
                    <p:tags r:id="rId9"/>
                  </p:custDataLst>
                </p:nvPr>
              </p:nvSpPr>
              <p:spPr>
                <a:xfrm>
                  <a:off x="196725" y="737687"/>
                  <a:ext cx="8718675" cy="252914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MA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</p:grpSp>
        </p:grpSp>
      </p:grpSp>
      <p:sp>
        <p:nvSpPr>
          <p:cNvPr id="4" name="Freeform 8">
            <a:extLst>
              <a:ext uri="{FF2B5EF4-FFF2-40B4-BE49-F238E27FC236}">
                <a16:creationId xmlns:a16="http://schemas.microsoft.com/office/drawing/2014/main" id="{B9BE99DF-FD4F-D01F-7823-48F2FD0D31EC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 rot="10800000" flipH="1">
            <a:off x="702937" y="772540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b="1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B26975A6-1C24-0DDD-218C-F967E2BC9961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292322" y="683901"/>
            <a:ext cx="1188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543091">
              <a:spcAft>
                <a:spcPts val="900"/>
              </a:spcAft>
              <a:defRPr/>
            </a:pPr>
            <a:r>
              <a:rPr lang="fr-FR" sz="2400" b="1" dirty="0">
                <a:solidFill>
                  <a:srgbClr val="A6A6A6"/>
                </a:solidFill>
                <a:latin typeface="Calibri"/>
              </a:rPr>
              <a:t>C’est quoi un miroir en arabe ? 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9C8A9055-8363-8054-BC3A-8D6871F1004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1038654" y="635263"/>
            <a:ext cx="1828959" cy="1268078"/>
          </a:xfrm>
          <a:prstGeom prst="rect">
            <a:avLst/>
          </a:prstGeom>
        </p:spPr>
      </p:pic>
      <p:graphicFrame>
        <p:nvGraphicFramePr>
          <p:cNvPr id="9" name="Tableau 8">
            <a:extLst>
              <a:ext uri="{FF2B5EF4-FFF2-40B4-BE49-F238E27FC236}">
                <a16:creationId xmlns:a16="http://schemas.microsoft.com/office/drawing/2014/main" id="{A1D5F704-6302-FA49-8D63-7B4C87281985}"/>
              </a:ext>
            </a:extLst>
          </p:cNvPr>
          <p:cNvGraphicFramePr>
            <a:graphicFrameLocks noGrp="1"/>
          </p:cNvGraphicFramePr>
          <p:nvPr>
            <p:custDataLst>
              <p:tags r:id="rId5"/>
            </p:custDataLst>
            <p:extLst>
              <p:ext uri="{D42A27DB-BD31-4B8C-83A1-F6EECF244321}">
                <p14:modId xmlns:p14="http://schemas.microsoft.com/office/powerpoint/2010/main" val="3987633486"/>
              </p:ext>
            </p:extLst>
          </p:nvPr>
        </p:nvGraphicFramePr>
        <p:xfrm>
          <a:off x="1567546" y="5870"/>
          <a:ext cx="10121468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30367">
                  <a:extLst>
                    <a:ext uri="{9D8B030D-6E8A-4147-A177-3AD203B41FA5}">
                      <a16:colId xmlns:a16="http://schemas.microsoft.com/office/drawing/2014/main" val="3392648771"/>
                    </a:ext>
                  </a:extLst>
                </a:gridCol>
                <a:gridCol w="2530367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2530367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530367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222730">
                <a:tc>
                  <a:txBody>
                    <a:bodyPr/>
                    <a:lstStyle/>
                    <a:p>
                      <a:pPr marL="0" indent="0" algn="ctr" defTabSz="685818" rtl="0" eaLnBrk="1" latinLnBrk="0" hangingPunct="1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Rituels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1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 Vocabulaire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Outils de langue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4. Écriture           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12" name="Image 11">
            <a:extLst>
              <a:ext uri="{FF2B5EF4-FFF2-40B4-BE49-F238E27FC236}">
                <a16:creationId xmlns:a16="http://schemas.microsoft.com/office/drawing/2014/main" id="{2CB3A534-F64E-626E-210C-6314E69504ED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705487" y="2674827"/>
            <a:ext cx="3845585" cy="5285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478989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6B957B-C6B5-5E6D-F06D-1B8FBD5ED5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FE3F606F-9299-A39D-6978-683DE05C07BB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1" y="1485902"/>
            <a:ext cx="13030202" cy="7179962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5">
              <a:defRPr/>
            </a:pPr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55789F7D-1340-FA49-3C7A-2BE0FEF3D643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0" y="2"/>
            <a:ext cx="13716000" cy="10286999"/>
            <a:chOff x="0" y="1"/>
            <a:chExt cx="9144000" cy="6857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25A8F6E0-C376-7F7F-7DB9-0CEE4D9CFD36}"/>
                </a:ext>
              </a:extLst>
            </p:cNvPr>
            <p:cNvSpPr/>
            <p:nvPr>
              <p:custDataLst>
                <p:tags r:id="rId8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5">
                <a:defRPr/>
              </a:pPr>
              <a:endParaRPr lang="fr-MA" sz="1350" dirty="0">
                <a:solidFill>
                  <a:prstClr val="white"/>
                </a:solidFill>
                <a:latin typeface="Dosis" pitchFamily="2" charset="0"/>
              </a:endParaRPr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28889503-0BE7-B4A0-9BB9-A952199C2589}"/>
                </a:ext>
              </a:extLst>
            </p:cNvPr>
            <p:cNvGrpSpPr/>
            <p:nvPr/>
          </p:nvGrpSpPr>
          <p:grpSpPr>
            <a:xfrm>
              <a:off x="228600" y="259752"/>
              <a:ext cx="8692119" cy="6338496"/>
              <a:chOff x="183903" y="177800"/>
              <a:chExt cx="8781569" cy="6499909"/>
            </a:xfrm>
          </p:grpSpPr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BF8479F9-6C37-6C4C-8A76-9FE167574F5A}"/>
                  </a:ext>
                </a:extLst>
              </p:cNvPr>
              <p:cNvSpPr/>
              <p:nvPr>
                <p:custDataLst>
                  <p:tags r:id="rId9"/>
                </p:custDataLst>
              </p:nvPr>
            </p:nvSpPr>
            <p:spPr>
              <a:xfrm>
                <a:off x="183903" y="177800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35">
                  <a:defRPr/>
                </a:pPr>
                <a:endParaRPr lang="fr-MA" sz="1350" dirty="0">
                  <a:solidFill>
                    <a:prstClr val="white"/>
                  </a:solidFill>
                  <a:latin typeface="Dosis" pitchFamily="2" charset="0"/>
                </a:endParaRPr>
              </a:p>
            </p:txBody>
          </p:sp>
          <p:grpSp>
            <p:nvGrpSpPr>
              <p:cNvPr id="2" name="Groupe 1">
                <a:extLst>
                  <a:ext uri="{FF2B5EF4-FFF2-40B4-BE49-F238E27FC236}">
                    <a16:creationId xmlns:a16="http://schemas.microsoft.com/office/drawing/2014/main" id="{C20D39B8-3F3F-A22B-2DF8-25CAD502071D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810309"/>
                <a:chOff x="195880" y="180292"/>
                <a:chExt cx="8769597" cy="810309"/>
              </a:xfrm>
            </p:grpSpPr>
            <p:sp>
              <p:nvSpPr>
                <p:cNvPr id="23" name="Rectangle : coins arrondis 22">
                  <a:extLst>
                    <a:ext uri="{FF2B5EF4-FFF2-40B4-BE49-F238E27FC236}">
                      <a16:creationId xmlns:a16="http://schemas.microsoft.com/office/drawing/2014/main" id="{F0B95F51-2E5B-BA88-FD37-84CCBEAD8EE7}"/>
                    </a:ext>
                  </a:extLst>
                </p:cNvPr>
                <p:cNvSpPr/>
                <p:nvPr>
                  <p:custDataLst>
                    <p:tags r:id="rId10"/>
                  </p:custDataLst>
                </p:nvPr>
              </p:nvSpPr>
              <p:spPr>
                <a:xfrm>
                  <a:off x="195880" y="180292"/>
                  <a:ext cx="8769597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FR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8AF0AFE0-F552-876D-64AE-C8D5F71E8D64}"/>
                    </a:ext>
                  </a:extLst>
                </p:cNvPr>
                <p:cNvSpPr/>
                <p:nvPr>
                  <p:custDataLst>
                    <p:tags r:id="rId11"/>
                  </p:custDataLst>
                </p:nvPr>
              </p:nvSpPr>
              <p:spPr>
                <a:xfrm>
                  <a:off x="196725" y="737687"/>
                  <a:ext cx="8718675" cy="252914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MA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</p:grpSp>
        </p:grpSp>
      </p:grpSp>
      <p:sp>
        <p:nvSpPr>
          <p:cNvPr id="4" name="Freeform 8">
            <a:extLst>
              <a:ext uri="{FF2B5EF4-FFF2-40B4-BE49-F238E27FC236}">
                <a16:creationId xmlns:a16="http://schemas.microsoft.com/office/drawing/2014/main" id="{2FA389F1-CD86-1818-56C7-069105717109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 rot="10800000" flipH="1">
            <a:off x="767544" y="670619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b="1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2F489EC8-DE17-061B-9600-444BFF2EB1FB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249001" y="564994"/>
            <a:ext cx="11887200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543013">
              <a:spcAft>
                <a:spcPts val="600"/>
              </a:spcAft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Le miroir est à côté du placard.</a:t>
            </a:r>
          </a:p>
          <a:p>
            <a:pPr defTabSz="1543013">
              <a:spcAft>
                <a:spcPts val="600"/>
              </a:spcAft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Qui veut répéter?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B37CA902-D942-2860-E8EB-0B43488059C1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1861285" y="2510329"/>
            <a:ext cx="995045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35">
              <a:defRPr/>
            </a:pPr>
            <a:r>
              <a:rPr lang="fr-FR" sz="4400" b="1" dirty="0">
                <a:solidFill>
                  <a:srgbClr val="4BACC6">
                    <a:lumMod val="50000"/>
                  </a:srgbClr>
                </a:solidFill>
                <a:latin typeface="Dosis" pitchFamily="2" charset="0"/>
              </a:rPr>
              <a:t>Le miroir est </a:t>
            </a:r>
            <a:r>
              <a:rPr lang="fr-FR" sz="4400" b="1" dirty="0">
                <a:solidFill>
                  <a:schemeClr val="accent6">
                    <a:lumMod val="75000"/>
                  </a:schemeClr>
                </a:solidFill>
                <a:latin typeface="Dosis" pitchFamily="2" charset="0"/>
              </a:rPr>
              <a:t>à côté </a:t>
            </a:r>
            <a:r>
              <a:rPr lang="fr-FR" sz="4400" b="1" dirty="0">
                <a:solidFill>
                  <a:srgbClr val="4BACC6">
                    <a:lumMod val="50000"/>
                  </a:srgbClr>
                </a:solidFill>
                <a:latin typeface="Dosis" pitchFamily="2" charset="0"/>
              </a:rPr>
              <a:t>du placard.</a:t>
            </a:r>
            <a:endParaRPr lang="fr-FR" sz="4400" b="1" dirty="0">
              <a:solidFill>
                <a:prstClr val="black"/>
              </a:solidFill>
              <a:latin typeface="Dosis" pitchFamily="2" charset="0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B11B876A-B0A0-C36D-4495-C04ACAE7D686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60415" y="394853"/>
            <a:ext cx="1446339" cy="1442600"/>
          </a:xfrm>
          <a:prstGeom prst="rect">
            <a:avLst/>
          </a:prstGeom>
        </p:spPr>
      </p:pic>
      <p:graphicFrame>
        <p:nvGraphicFramePr>
          <p:cNvPr id="17" name="Tableau 16">
            <a:extLst>
              <a:ext uri="{FF2B5EF4-FFF2-40B4-BE49-F238E27FC236}">
                <a16:creationId xmlns:a16="http://schemas.microsoft.com/office/drawing/2014/main" id="{0CC82D51-AB4D-CCDA-CC68-CE7DEDBC3328}"/>
              </a:ext>
            </a:extLst>
          </p:cNvPr>
          <p:cNvGraphicFramePr>
            <a:graphicFrameLocks noGrp="1"/>
          </p:cNvGraphicFramePr>
          <p:nvPr>
            <p:custDataLst>
              <p:tags r:id="rId7"/>
            </p:custDataLst>
            <p:extLst>
              <p:ext uri="{D42A27DB-BD31-4B8C-83A1-F6EECF244321}">
                <p14:modId xmlns:p14="http://schemas.microsoft.com/office/powerpoint/2010/main" val="3987633486"/>
              </p:ext>
            </p:extLst>
          </p:nvPr>
        </p:nvGraphicFramePr>
        <p:xfrm>
          <a:off x="1567546" y="5870"/>
          <a:ext cx="10121468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30367">
                  <a:extLst>
                    <a:ext uri="{9D8B030D-6E8A-4147-A177-3AD203B41FA5}">
                      <a16:colId xmlns:a16="http://schemas.microsoft.com/office/drawing/2014/main" val="3392648771"/>
                    </a:ext>
                  </a:extLst>
                </a:gridCol>
                <a:gridCol w="2530367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2530367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530367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222730">
                <a:tc>
                  <a:txBody>
                    <a:bodyPr/>
                    <a:lstStyle/>
                    <a:p>
                      <a:pPr marL="0" indent="0" algn="ctr" defTabSz="685818" rtl="0" eaLnBrk="1" latinLnBrk="0" hangingPunct="1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Rituels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1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 Vocabulaire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Outils de langue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4. Écriture           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9" name="Image 8">
            <a:extLst>
              <a:ext uri="{FF2B5EF4-FFF2-40B4-BE49-F238E27FC236}">
                <a16:creationId xmlns:a16="http://schemas.microsoft.com/office/drawing/2014/main" id="{3D719CAB-EB7A-B902-3E6C-580A92B47B55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192354" y="4376043"/>
            <a:ext cx="2297777" cy="3632106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8A852D74-6CA9-866D-A0C3-D2A27154B09B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833031" y="3292737"/>
            <a:ext cx="2685855" cy="5508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334378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2CD8EA-DB5D-9802-2EE9-ED0B1C244C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3F0B32BA-0BE3-698F-DA12-07B8788D24CA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1" y="1485902"/>
            <a:ext cx="13030202" cy="7179962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5">
              <a:defRPr/>
            </a:pPr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AC8F8944-7D8F-B281-1FCE-15C429EC2BD5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0" y="2"/>
            <a:ext cx="13716000" cy="10286999"/>
            <a:chOff x="0" y="1"/>
            <a:chExt cx="9144000" cy="6857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79881AF0-ADD8-B2E9-9902-EF3FCB789E53}"/>
                </a:ext>
              </a:extLst>
            </p:cNvPr>
            <p:cNvSpPr/>
            <p:nvPr>
              <p:custDataLst>
                <p:tags r:id="rId6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5">
                <a:defRPr/>
              </a:pPr>
              <a:endParaRPr lang="fr-MA" sz="1350" dirty="0">
                <a:solidFill>
                  <a:prstClr val="white"/>
                </a:solidFill>
                <a:latin typeface="Dosis" pitchFamily="2" charset="0"/>
              </a:endParaRPr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CE9781E7-F734-27B6-BCE2-5FFDC8716C15}"/>
                </a:ext>
              </a:extLst>
            </p:cNvPr>
            <p:cNvGrpSpPr/>
            <p:nvPr/>
          </p:nvGrpSpPr>
          <p:grpSpPr>
            <a:xfrm>
              <a:off x="228600" y="259752"/>
              <a:ext cx="8692119" cy="6338496"/>
              <a:chOff x="183903" y="177800"/>
              <a:chExt cx="8781569" cy="6499909"/>
            </a:xfrm>
          </p:grpSpPr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90430301-F20A-A31B-908C-DB7163F4588C}"/>
                  </a:ext>
                </a:extLst>
              </p:cNvPr>
              <p:cNvSpPr/>
              <p:nvPr>
                <p:custDataLst>
                  <p:tags r:id="rId7"/>
                </p:custDataLst>
              </p:nvPr>
            </p:nvSpPr>
            <p:spPr>
              <a:xfrm>
                <a:off x="183903" y="177800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35">
                  <a:defRPr/>
                </a:pPr>
                <a:endParaRPr lang="fr-MA" sz="1350" dirty="0">
                  <a:solidFill>
                    <a:prstClr val="white"/>
                  </a:solidFill>
                  <a:latin typeface="Dosis" pitchFamily="2" charset="0"/>
                </a:endParaRPr>
              </a:p>
            </p:txBody>
          </p:sp>
          <p:grpSp>
            <p:nvGrpSpPr>
              <p:cNvPr id="2" name="Groupe 1">
                <a:extLst>
                  <a:ext uri="{FF2B5EF4-FFF2-40B4-BE49-F238E27FC236}">
                    <a16:creationId xmlns:a16="http://schemas.microsoft.com/office/drawing/2014/main" id="{3BAC8F43-D4E7-E467-F804-A4E7FA82D509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810309"/>
                <a:chOff x="195880" y="180292"/>
                <a:chExt cx="8769597" cy="810309"/>
              </a:xfrm>
            </p:grpSpPr>
            <p:sp>
              <p:nvSpPr>
                <p:cNvPr id="23" name="Rectangle : coins arrondis 22">
                  <a:extLst>
                    <a:ext uri="{FF2B5EF4-FFF2-40B4-BE49-F238E27FC236}">
                      <a16:creationId xmlns:a16="http://schemas.microsoft.com/office/drawing/2014/main" id="{96E7C68D-B637-04DE-6B92-5F4750ADA1BD}"/>
                    </a:ext>
                  </a:extLst>
                </p:cNvPr>
                <p:cNvSpPr/>
                <p:nvPr>
                  <p:custDataLst>
                    <p:tags r:id="rId8"/>
                  </p:custDataLst>
                </p:nvPr>
              </p:nvSpPr>
              <p:spPr>
                <a:xfrm>
                  <a:off x="195880" y="180292"/>
                  <a:ext cx="8769597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FR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5FFD1FA2-F132-1FAD-1DD8-D2BB94D898D9}"/>
                    </a:ext>
                  </a:extLst>
                </p:cNvPr>
                <p:cNvSpPr/>
                <p:nvPr>
                  <p:custDataLst>
                    <p:tags r:id="rId9"/>
                  </p:custDataLst>
                </p:nvPr>
              </p:nvSpPr>
              <p:spPr>
                <a:xfrm>
                  <a:off x="196725" y="737687"/>
                  <a:ext cx="8718675" cy="252914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MA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</p:grpSp>
        </p:grpSp>
      </p:grpSp>
      <p:sp>
        <p:nvSpPr>
          <p:cNvPr id="4" name="Freeform 8">
            <a:extLst>
              <a:ext uri="{FF2B5EF4-FFF2-40B4-BE49-F238E27FC236}">
                <a16:creationId xmlns:a16="http://schemas.microsoft.com/office/drawing/2014/main" id="{7C2A3E50-3B19-AC8D-41D0-FEA724756B11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 rot="10800000" flipH="1">
            <a:off x="681191" y="858583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b="1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8FC96EB3-10A6-2A65-8F9E-5A33D66F47C9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175259" y="755234"/>
            <a:ext cx="1188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543091">
              <a:spcAft>
                <a:spcPts val="900"/>
              </a:spcAft>
              <a:defRPr/>
            </a:pPr>
            <a:r>
              <a:rPr lang="fr-FR" sz="2400" b="1" dirty="0">
                <a:solidFill>
                  <a:srgbClr val="A6A6A6"/>
                </a:solidFill>
                <a:latin typeface="Calibri"/>
              </a:rPr>
              <a:t>C’est quoi ? Dites le mot en arabe ou en français. </a:t>
            </a:r>
            <a:endParaRPr lang="fr-FR" sz="2400" b="1" dirty="0">
              <a:solidFill>
                <a:prstClr val="white">
                  <a:lumMod val="65000"/>
                </a:prstClr>
              </a:solidFill>
              <a:latin typeface="Calibri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31F80E4A-5CAF-D2AD-6D5E-04BD7CEFE42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1096624" y="559935"/>
            <a:ext cx="1746251" cy="1235154"/>
          </a:xfrm>
          <a:prstGeom prst="rect">
            <a:avLst/>
          </a:prstGeom>
        </p:spPr>
      </p:pic>
      <p:graphicFrame>
        <p:nvGraphicFramePr>
          <p:cNvPr id="6" name="Tableau 5">
            <a:extLst>
              <a:ext uri="{FF2B5EF4-FFF2-40B4-BE49-F238E27FC236}">
                <a16:creationId xmlns:a16="http://schemas.microsoft.com/office/drawing/2014/main" id="{DB3C711E-F1A9-99CA-48F1-5C8E9263641F}"/>
              </a:ext>
            </a:extLst>
          </p:cNvPr>
          <p:cNvGraphicFramePr>
            <a:graphicFrameLocks noGrp="1"/>
          </p:cNvGraphicFramePr>
          <p:nvPr>
            <p:custDataLst>
              <p:tags r:id="rId5"/>
            </p:custDataLst>
          </p:nvPr>
        </p:nvGraphicFramePr>
        <p:xfrm>
          <a:off x="1567546" y="5870"/>
          <a:ext cx="10121468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30367">
                  <a:extLst>
                    <a:ext uri="{9D8B030D-6E8A-4147-A177-3AD203B41FA5}">
                      <a16:colId xmlns:a16="http://schemas.microsoft.com/office/drawing/2014/main" val="3392648771"/>
                    </a:ext>
                  </a:extLst>
                </a:gridCol>
                <a:gridCol w="2530367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2530367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530367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222730">
                <a:tc>
                  <a:txBody>
                    <a:bodyPr/>
                    <a:lstStyle/>
                    <a:p>
                      <a:pPr marL="0" indent="0" algn="ctr" defTabSz="685818" rtl="0" eaLnBrk="1" latinLnBrk="0" hangingPunct="1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Rituels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1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 Vocabulaire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Outils de langue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4. Écriture           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12" name="Image 11">
            <a:extLst>
              <a:ext uri="{FF2B5EF4-FFF2-40B4-BE49-F238E27FC236}">
                <a16:creationId xmlns:a16="http://schemas.microsoft.com/office/drawing/2014/main" id="{C4F90080-2A23-A7F0-B495-2B741D45F5FD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514559" y="3516553"/>
            <a:ext cx="4686882" cy="4027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81215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B9F00D-D07C-EE65-46D7-DE1EFF6102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>
            <a:extLst>
              <a:ext uri="{FF2B5EF4-FFF2-40B4-BE49-F238E27FC236}">
                <a16:creationId xmlns:a16="http://schemas.microsoft.com/office/drawing/2014/main" id="{6EA0FF86-03C1-7471-9D02-DBBAA86AAE19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0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t="-5555" b="-5555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E86FE25E-65D8-0AC6-5ED5-571034E6C83A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328612" y="4168131"/>
            <a:ext cx="13387387" cy="105157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914445">
              <a:lnSpc>
                <a:spcPts val="8229"/>
              </a:lnSpc>
              <a:spcAft>
                <a:spcPts val="3000"/>
              </a:spcAft>
              <a:defRPr/>
            </a:pPr>
            <a:r>
              <a:rPr lang="fr-FR" sz="7200" b="1" dirty="0">
                <a:solidFill>
                  <a:srgbClr val="106585"/>
                </a:solidFill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            Orientations générales</a:t>
            </a:r>
            <a:endParaRPr lang="ar-MA" sz="7200" b="1" dirty="0">
              <a:solidFill>
                <a:srgbClr val="106585"/>
              </a:solidFill>
              <a:latin typeface="Dosis" pitchFamily="2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97461ECD-4F55-1BA7-6454-C23E4F6522F1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1" y="7658100"/>
            <a:ext cx="1977638" cy="2625450"/>
          </a:xfrm>
          <a:custGeom>
            <a:avLst/>
            <a:gdLst/>
            <a:ahLst/>
            <a:cxnLst/>
            <a:rect l="l" t="t" r="r" b="b"/>
            <a:pathLst>
              <a:path w="2684349" h="3327606">
                <a:moveTo>
                  <a:pt x="0" y="0"/>
                </a:moveTo>
                <a:lnTo>
                  <a:pt x="2684349" y="0"/>
                </a:lnTo>
                <a:lnTo>
                  <a:pt x="2684349" y="3327606"/>
                </a:lnTo>
                <a:lnTo>
                  <a:pt x="0" y="332760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-157570" t="-6438" b="-44673"/>
            </a:stretch>
          </a:blipFill>
          <a:ln>
            <a:noFill/>
          </a:ln>
        </p:spPr>
        <p:txBody>
          <a:bodyPr/>
          <a:lstStyle/>
          <a:p>
            <a:pPr defTabSz="914445">
              <a:defRPr/>
            </a:pPr>
            <a:endParaRPr lang="fr-MA" sz="642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F78ACEFD-3581-D36A-D867-652608948DB9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11125200" y="7429500"/>
            <a:ext cx="2558670" cy="2854050"/>
          </a:xfrm>
          <a:custGeom>
            <a:avLst/>
            <a:gdLst/>
            <a:ahLst/>
            <a:cxnLst/>
            <a:rect l="l" t="t" r="r" b="b"/>
            <a:pathLst>
              <a:path w="3556432" h="3755858">
                <a:moveTo>
                  <a:pt x="0" y="0"/>
                </a:moveTo>
                <a:lnTo>
                  <a:pt x="3556432" y="0"/>
                </a:lnTo>
                <a:lnTo>
                  <a:pt x="3556432" y="3755858"/>
                </a:lnTo>
                <a:lnTo>
                  <a:pt x="0" y="375585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-4351" t="-332" r="-93446" b="-41558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642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5445A75A-908C-6A9A-2F13-085FCA47F42F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9958395" y="357557"/>
            <a:ext cx="46487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45">
              <a:defRPr/>
            </a:pPr>
            <a:r>
              <a:rPr lang="fr-MA" sz="2000" i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Pour l’enseignant</a:t>
            </a:r>
          </a:p>
        </p:txBody>
      </p:sp>
    </p:spTree>
    <p:extLst>
      <p:ext uri="{BB962C8B-B14F-4D97-AF65-F5344CB8AC3E}">
        <p14:creationId xmlns:p14="http://schemas.microsoft.com/office/powerpoint/2010/main" val="339862337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C00826-29C6-931C-4726-651F7933BF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E607394E-AABF-C21D-8801-84827D978119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1" y="1485902"/>
            <a:ext cx="13030202" cy="7179962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5">
              <a:defRPr/>
            </a:pPr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162F41C5-F8AC-CE70-7F88-966DC2EA2BDA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0" y="2"/>
            <a:ext cx="13716000" cy="10286999"/>
            <a:chOff x="0" y="1"/>
            <a:chExt cx="9144000" cy="6857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453C02F6-B252-19F1-E7DB-B88494ADEFA6}"/>
                </a:ext>
              </a:extLst>
            </p:cNvPr>
            <p:cNvSpPr/>
            <p:nvPr>
              <p:custDataLst>
                <p:tags r:id="rId8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5">
                <a:defRPr/>
              </a:pPr>
              <a:endParaRPr lang="fr-MA" sz="1350" dirty="0">
                <a:solidFill>
                  <a:prstClr val="white"/>
                </a:solidFill>
                <a:latin typeface="Dosis" pitchFamily="2" charset="0"/>
              </a:endParaRPr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BDF2E696-9502-2D72-F8DE-C8C86A1CBDBD}"/>
                </a:ext>
              </a:extLst>
            </p:cNvPr>
            <p:cNvGrpSpPr/>
            <p:nvPr/>
          </p:nvGrpSpPr>
          <p:grpSpPr>
            <a:xfrm>
              <a:off x="228600" y="259752"/>
              <a:ext cx="8692119" cy="6338496"/>
              <a:chOff x="183903" y="177800"/>
              <a:chExt cx="8781569" cy="6499909"/>
            </a:xfrm>
          </p:grpSpPr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4C88813F-3385-9A66-CA0A-B4EC9ABA82BA}"/>
                  </a:ext>
                </a:extLst>
              </p:cNvPr>
              <p:cNvSpPr/>
              <p:nvPr>
                <p:custDataLst>
                  <p:tags r:id="rId9"/>
                </p:custDataLst>
              </p:nvPr>
            </p:nvSpPr>
            <p:spPr>
              <a:xfrm>
                <a:off x="183903" y="177800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35">
                  <a:defRPr/>
                </a:pPr>
                <a:endParaRPr lang="fr-MA" sz="1350" dirty="0">
                  <a:solidFill>
                    <a:prstClr val="white"/>
                  </a:solidFill>
                  <a:latin typeface="Dosis" pitchFamily="2" charset="0"/>
                </a:endParaRPr>
              </a:p>
            </p:txBody>
          </p:sp>
          <p:grpSp>
            <p:nvGrpSpPr>
              <p:cNvPr id="2" name="Groupe 1">
                <a:extLst>
                  <a:ext uri="{FF2B5EF4-FFF2-40B4-BE49-F238E27FC236}">
                    <a16:creationId xmlns:a16="http://schemas.microsoft.com/office/drawing/2014/main" id="{29650A8A-0630-4C92-A080-A49BACDDC619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810309"/>
                <a:chOff x="195880" y="180292"/>
                <a:chExt cx="8769597" cy="810309"/>
              </a:xfrm>
            </p:grpSpPr>
            <p:sp>
              <p:nvSpPr>
                <p:cNvPr id="23" name="Rectangle : coins arrondis 22">
                  <a:extLst>
                    <a:ext uri="{FF2B5EF4-FFF2-40B4-BE49-F238E27FC236}">
                      <a16:creationId xmlns:a16="http://schemas.microsoft.com/office/drawing/2014/main" id="{A931A87B-9CF7-4005-8EBD-6DC9B092670B}"/>
                    </a:ext>
                  </a:extLst>
                </p:cNvPr>
                <p:cNvSpPr/>
                <p:nvPr>
                  <p:custDataLst>
                    <p:tags r:id="rId10"/>
                  </p:custDataLst>
                </p:nvPr>
              </p:nvSpPr>
              <p:spPr>
                <a:xfrm>
                  <a:off x="195880" y="180292"/>
                  <a:ext cx="8769597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FR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3681660A-5888-CFB8-A0C3-034798F99054}"/>
                    </a:ext>
                  </a:extLst>
                </p:cNvPr>
                <p:cNvSpPr/>
                <p:nvPr>
                  <p:custDataLst>
                    <p:tags r:id="rId11"/>
                  </p:custDataLst>
                </p:nvPr>
              </p:nvSpPr>
              <p:spPr>
                <a:xfrm>
                  <a:off x="196725" y="737687"/>
                  <a:ext cx="8718675" cy="252914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MA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</p:grpSp>
        </p:grpSp>
      </p:grpSp>
      <p:sp>
        <p:nvSpPr>
          <p:cNvPr id="4" name="Freeform 8">
            <a:extLst>
              <a:ext uri="{FF2B5EF4-FFF2-40B4-BE49-F238E27FC236}">
                <a16:creationId xmlns:a16="http://schemas.microsoft.com/office/drawing/2014/main" id="{03EB0DE5-85E8-6C99-0DFF-C57863AC2DD6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 rot="10800000" flipH="1">
            <a:off x="665837" y="686869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b="1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BCA15860-5989-DC3D-2926-1DEC8CB90FCA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157718" y="585974"/>
            <a:ext cx="11887200" cy="8951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543013">
              <a:spcAft>
                <a:spcPts val="450"/>
              </a:spcAft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Un chat.</a:t>
            </a:r>
          </a:p>
          <a:p>
            <a:pPr defTabSz="1543013">
              <a:spcAft>
                <a:spcPts val="900"/>
              </a:spcAft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Qui veut répéter?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A07AC8AD-870F-6B34-3EF1-162CAE293F55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6836514" y="4420225"/>
            <a:ext cx="571809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35">
              <a:defRPr/>
            </a:pPr>
            <a:r>
              <a:rPr lang="fr-FR" sz="8000" b="1" dirty="0">
                <a:solidFill>
                  <a:srgbClr val="4BACC6">
                    <a:lumMod val="50000"/>
                  </a:srgbClr>
                </a:solidFill>
                <a:latin typeface="Dosis" pitchFamily="2" charset="0"/>
              </a:rPr>
              <a:t>un chat</a:t>
            </a:r>
            <a:r>
              <a:rPr lang="fr-FR" sz="8800" b="1" dirty="0">
                <a:solidFill>
                  <a:prstClr val="black"/>
                </a:solidFill>
                <a:latin typeface="Dosis" pitchFamily="2" charset="0"/>
              </a:rPr>
              <a:t> 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AB719778-D6CE-7BB9-5B21-F98CA480F92A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0027" y="487304"/>
            <a:ext cx="1446339" cy="1442600"/>
          </a:xfrm>
          <a:prstGeom prst="rect">
            <a:avLst/>
          </a:prstGeom>
        </p:spPr>
      </p:pic>
      <p:graphicFrame>
        <p:nvGraphicFramePr>
          <p:cNvPr id="9" name="Tableau 8">
            <a:extLst>
              <a:ext uri="{FF2B5EF4-FFF2-40B4-BE49-F238E27FC236}">
                <a16:creationId xmlns:a16="http://schemas.microsoft.com/office/drawing/2014/main" id="{97CB4BB7-3BBB-89C1-8B3A-8B0DECADFD7C}"/>
              </a:ext>
            </a:extLst>
          </p:cNvPr>
          <p:cNvGraphicFramePr>
            <a:graphicFrameLocks noGrp="1"/>
          </p:cNvGraphicFramePr>
          <p:nvPr>
            <p:custDataLst>
              <p:tags r:id="rId7"/>
            </p:custDataLst>
          </p:nvPr>
        </p:nvGraphicFramePr>
        <p:xfrm>
          <a:off x="1567546" y="5870"/>
          <a:ext cx="10121468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30367">
                  <a:extLst>
                    <a:ext uri="{9D8B030D-6E8A-4147-A177-3AD203B41FA5}">
                      <a16:colId xmlns:a16="http://schemas.microsoft.com/office/drawing/2014/main" val="3392648771"/>
                    </a:ext>
                  </a:extLst>
                </a:gridCol>
                <a:gridCol w="2530367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2530367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530367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222730">
                <a:tc>
                  <a:txBody>
                    <a:bodyPr/>
                    <a:lstStyle/>
                    <a:p>
                      <a:pPr marL="0" indent="0" algn="ctr" defTabSz="685818" rtl="0" eaLnBrk="1" latinLnBrk="0" hangingPunct="1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Rituels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1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 Vocabulaire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Outils de langue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4. Écriture           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14" name="Image 13">
            <a:extLst>
              <a:ext uri="{FF2B5EF4-FFF2-40B4-BE49-F238E27FC236}">
                <a16:creationId xmlns:a16="http://schemas.microsoft.com/office/drawing/2014/main" id="{C0611B84-0648-686B-894F-EC759F9A4BE6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839008" y="3216025"/>
            <a:ext cx="4486364" cy="3854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084817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92A07C-BBD6-37B8-3E9F-0C887CC72F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08A8B9E8-A8EC-124F-DFCF-8916A148C57F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1" y="1485902"/>
            <a:ext cx="13030202" cy="7179962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5">
              <a:defRPr/>
            </a:pPr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8886F14E-9DA4-CC6C-719C-3B71A61AD524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0" y="2"/>
            <a:ext cx="13716000" cy="10286999"/>
            <a:chOff x="0" y="1"/>
            <a:chExt cx="9144000" cy="6857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43A149AB-64E4-4852-6D30-F55B7FC1BD2F}"/>
                </a:ext>
              </a:extLst>
            </p:cNvPr>
            <p:cNvSpPr/>
            <p:nvPr>
              <p:custDataLst>
                <p:tags r:id="rId8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5">
                <a:defRPr/>
              </a:pPr>
              <a:endParaRPr lang="fr-MA" sz="1350" dirty="0">
                <a:solidFill>
                  <a:prstClr val="white"/>
                </a:solidFill>
                <a:latin typeface="Dosis" pitchFamily="2" charset="0"/>
              </a:endParaRPr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7531D0FC-4B61-FD92-3C0A-21B137E74FED}"/>
                </a:ext>
              </a:extLst>
            </p:cNvPr>
            <p:cNvGrpSpPr/>
            <p:nvPr/>
          </p:nvGrpSpPr>
          <p:grpSpPr>
            <a:xfrm>
              <a:off x="228600" y="259752"/>
              <a:ext cx="8692119" cy="6338496"/>
              <a:chOff x="183903" y="177800"/>
              <a:chExt cx="8781569" cy="6499909"/>
            </a:xfrm>
          </p:grpSpPr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A3A71C17-4F01-6F8A-3740-7B30D7265F82}"/>
                  </a:ext>
                </a:extLst>
              </p:cNvPr>
              <p:cNvSpPr/>
              <p:nvPr>
                <p:custDataLst>
                  <p:tags r:id="rId9"/>
                </p:custDataLst>
              </p:nvPr>
            </p:nvSpPr>
            <p:spPr>
              <a:xfrm>
                <a:off x="183903" y="177800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35">
                  <a:defRPr/>
                </a:pPr>
                <a:endParaRPr lang="fr-MA" sz="1350" dirty="0">
                  <a:solidFill>
                    <a:prstClr val="white"/>
                  </a:solidFill>
                  <a:latin typeface="Dosis" pitchFamily="2" charset="0"/>
                </a:endParaRPr>
              </a:p>
            </p:txBody>
          </p:sp>
          <p:grpSp>
            <p:nvGrpSpPr>
              <p:cNvPr id="2" name="Groupe 1">
                <a:extLst>
                  <a:ext uri="{FF2B5EF4-FFF2-40B4-BE49-F238E27FC236}">
                    <a16:creationId xmlns:a16="http://schemas.microsoft.com/office/drawing/2014/main" id="{11321ABC-A60E-4F63-4165-DF974D154655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810309"/>
                <a:chOff x="195880" y="180292"/>
                <a:chExt cx="8769597" cy="810309"/>
              </a:xfrm>
            </p:grpSpPr>
            <p:sp>
              <p:nvSpPr>
                <p:cNvPr id="23" name="Rectangle : coins arrondis 22">
                  <a:extLst>
                    <a:ext uri="{FF2B5EF4-FFF2-40B4-BE49-F238E27FC236}">
                      <a16:creationId xmlns:a16="http://schemas.microsoft.com/office/drawing/2014/main" id="{70DC44F8-B156-CA5E-BE69-280C70775760}"/>
                    </a:ext>
                  </a:extLst>
                </p:cNvPr>
                <p:cNvSpPr/>
                <p:nvPr>
                  <p:custDataLst>
                    <p:tags r:id="rId10"/>
                  </p:custDataLst>
                </p:nvPr>
              </p:nvSpPr>
              <p:spPr>
                <a:xfrm>
                  <a:off x="195880" y="180292"/>
                  <a:ext cx="8769597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FR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AD735CCB-311A-41AE-6312-B4DE628F34E3}"/>
                    </a:ext>
                  </a:extLst>
                </p:cNvPr>
                <p:cNvSpPr/>
                <p:nvPr>
                  <p:custDataLst>
                    <p:tags r:id="rId11"/>
                  </p:custDataLst>
                </p:nvPr>
              </p:nvSpPr>
              <p:spPr>
                <a:xfrm>
                  <a:off x="196725" y="737687"/>
                  <a:ext cx="8718675" cy="252914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MA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</p:grpSp>
        </p:grpSp>
      </p:grpSp>
      <p:sp>
        <p:nvSpPr>
          <p:cNvPr id="4" name="Freeform 8">
            <a:extLst>
              <a:ext uri="{FF2B5EF4-FFF2-40B4-BE49-F238E27FC236}">
                <a16:creationId xmlns:a16="http://schemas.microsoft.com/office/drawing/2014/main" id="{E4BB8186-9B99-5CC6-60B2-EA1FEA1F0EA1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 rot="10800000" flipH="1">
            <a:off x="681146" y="641304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b="1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79F15716-1FDB-F351-DD17-24164995E641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309796" y="540994"/>
            <a:ext cx="11887200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543013">
              <a:spcAft>
                <a:spcPts val="600"/>
              </a:spcAft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Le chat est sur la table. </a:t>
            </a:r>
          </a:p>
          <a:p>
            <a:pPr defTabSz="1543013">
              <a:spcAft>
                <a:spcPts val="600"/>
              </a:spcAft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Qui veut répéter?</a:t>
            </a: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D8D1CF86-AF37-5EFC-1261-7FA3E4AA7F40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60415" y="394853"/>
            <a:ext cx="1446339" cy="1442600"/>
          </a:xfrm>
          <a:prstGeom prst="rect">
            <a:avLst/>
          </a:prstGeom>
        </p:spPr>
      </p:pic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B326E4C2-8724-CA41-5A17-8709F7C38115}"/>
              </a:ext>
            </a:extLst>
          </p:cNvPr>
          <p:cNvGraphicFramePr>
            <a:graphicFrameLocks noGrp="1"/>
          </p:cNvGraphicFramePr>
          <p:nvPr>
            <p:custDataLst>
              <p:tags r:id="rId6"/>
            </p:custDataLst>
          </p:nvPr>
        </p:nvGraphicFramePr>
        <p:xfrm>
          <a:off x="1567546" y="5870"/>
          <a:ext cx="10121468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30367">
                  <a:extLst>
                    <a:ext uri="{9D8B030D-6E8A-4147-A177-3AD203B41FA5}">
                      <a16:colId xmlns:a16="http://schemas.microsoft.com/office/drawing/2014/main" val="3392648771"/>
                    </a:ext>
                  </a:extLst>
                </a:gridCol>
                <a:gridCol w="2530367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2530367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530367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222730">
                <a:tc>
                  <a:txBody>
                    <a:bodyPr/>
                    <a:lstStyle/>
                    <a:p>
                      <a:pPr marL="0" indent="0" algn="ctr" defTabSz="685818" rtl="0" eaLnBrk="1" latinLnBrk="0" hangingPunct="1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Rituels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1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 Vocabulaire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Outils de langue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4. Écriture           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12" name="ZoneTexte 11">
            <a:extLst>
              <a:ext uri="{FF2B5EF4-FFF2-40B4-BE49-F238E27FC236}">
                <a16:creationId xmlns:a16="http://schemas.microsoft.com/office/drawing/2014/main" id="{9C69B575-79B4-62A3-7422-DB0D4AFEC8E7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1861285" y="2510329"/>
            <a:ext cx="995045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35">
              <a:defRPr/>
            </a:pPr>
            <a:r>
              <a:rPr lang="fr-FR" sz="4400" b="1" dirty="0">
                <a:solidFill>
                  <a:srgbClr val="4BACC6">
                    <a:lumMod val="50000"/>
                  </a:srgbClr>
                </a:solidFill>
                <a:latin typeface="Dosis" pitchFamily="2" charset="0"/>
              </a:rPr>
              <a:t>Le chat est </a:t>
            </a:r>
            <a:r>
              <a:rPr lang="fr-FR" sz="4400" b="1" dirty="0">
                <a:solidFill>
                  <a:schemeClr val="accent6">
                    <a:lumMod val="75000"/>
                  </a:schemeClr>
                </a:solidFill>
                <a:latin typeface="Dosis" pitchFamily="2" charset="0"/>
              </a:rPr>
              <a:t>sur</a:t>
            </a:r>
            <a:r>
              <a:rPr lang="fr-FR" sz="4400" b="1" dirty="0">
                <a:solidFill>
                  <a:srgbClr val="4BACC6">
                    <a:lumMod val="50000"/>
                  </a:srgbClr>
                </a:solidFill>
                <a:latin typeface="Dosis" pitchFamily="2" charset="0"/>
              </a:rPr>
              <a:t> la table.</a:t>
            </a:r>
            <a:endParaRPr lang="fr-FR" sz="4400" b="1" dirty="0">
              <a:solidFill>
                <a:prstClr val="black"/>
              </a:solidFill>
              <a:latin typeface="Dosis" pitchFamily="2" charset="0"/>
            </a:endParaRPr>
          </a:p>
        </p:txBody>
      </p:sp>
      <p:pic>
        <p:nvPicPr>
          <p:cNvPr id="14" name="Image 13" descr="Une image contenant meubles, table, chat, illustration&#10;&#10;Description générée automatiquement">
            <a:extLst>
              <a:ext uri="{FF2B5EF4-FFF2-40B4-BE49-F238E27FC236}">
                <a16:creationId xmlns:a16="http://schemas.microsoft.com/office/drawing/2014/main" id="{A58A6107-8ABC-D152-7C61-F2C2FA6DCFB7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1359" y="3663529"/>
            <a:ext cx="4343381" cy="4673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438515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11D76F-DF74-78E5-0FCC-09CB249486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855C5FA1-5684-6222-5FC0-D08AD055C56F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1" y="1485902"/>
            <a:ext cx="13030202" cy="7179962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5">
              <a:defRPr/>
            </a:pPr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8AB03786-0FF9-6175-F31F-AA8B16D42558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0" y="2"/>
            <a:ext cx="13716000" cy="10286999"/>
            <a:chOff x="0" y="1"/>
            <a:chExt cx="9144000" cy="6857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9C01A5EF-1134-6A33-BCCA-DE11459EF33B}"/>
                </a:ext>
              </a:extLst>
            </p:cNvPr>
            <p:cNvSpPr/>
            <p:nvPr>
              <p:custDataLst>
                <p:tags r:id="rId6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5">
                <a:defRPr/>
              </a:pPr>
              <a:endParaRPr lang="fr-MA" sz="1350" dirty="0">
                <a:solidFill>
                  <a:prstClr val="white"/>
                </a:solidFill>
                <a:latin typeface="Dosis" pitchFamily="2" charset="0"/>
              </a:endParaRPr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7B0AAE4C-A0B6-429D-DDB2-D6A3E8FC8E4D}"/>
                </a:ext>
              </a:extLst>
            </p:cNvPr>
            <p:cNvGrpSpPr/>
            <p:nvPr/>
          </p:nvGrpSpPr>
          <p:grpSpPr>
            <a:xfrm>
              <a:off x="228600" y="259752"/>
              <a:ext cx="8692119" cy="6338496"/>
              <a:chOff x="183903" y="177800"/>
              <a:chExt cx="8781569" cy="6499909"/>
            </a:xfrm>
          </p:grpSpPr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50CAACFB-1D17-B6A1-A9F6-98DAD64A4952}"/>
                  </a:ext>
                </a:extLst>
              </p:cNvPr>
              <p:cNvSpPr/>
              <p:nvPr>
                <p:custDataLst>
                  <p:tags r:id="rId7"/>
                </p:custDataLst>
              </p:nvPr>
            </p:nvSpPr>
            <p:spPr>
              <a:xfrm>
                <a:off x="183903" y="177800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35">
                  <a:defRPr/>
                </a:pPr>
                <a:endParaRPr lang="fr-MA" sz="1350" dirty="0">
                  <a:solidFill>
                    <a:prstClr val="white"/>
                  </a:solidFill>
                  <a:latin typeface="Dosis" pitchFamily="2" charset="0"/>
                </a:endParaRPr>
              </a:p>
            </p:txBody>
          </p:sp>
          <p:grpSp>
            <p:nvGrpSpPr>
              <p:cNvPr id="2" name="Groupe 1">
                <a:extLst>
                  <a:ext uri="{FF2B5EF4-FFF2-40B4-BE49-F238E27FC236}">
                    <a16:creationId xmlns:a16="http://schemas.microsoft.com/office/drawing/2014/main" id="{B250AB0D-43EC-4168-74E8-453B07D0D3F2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810309"/>
                <a:chOff x="195880" y="180292"/>
                <a:chExt cx="8769597" cy="810309"/>
              </a:xfrm>
            </p:grpSpPr>
            <p:sp>
              <p:nvSpPr>
                <p:cNvPr id="23" name="Rectangle : coins arrondis 22">
                  <a:extLst>
                    <a:ext uri="{FF2B5EF4-FFF2-40B4-BE49-F238E27FC236}">
                      <a16:creationId xmlns:a16="http://schemas.microsoft.com/office/drawing/2014/main" id="{1451A0CA-3292-4F3E-8E9E-8CC6780E9689}"/>
                    </a:ext>
                  </a:extLst>
                </p:cNvPr>
                <p:cNvSpPr/>
                <p:nvPr>
                  <p:custDataLst>
                    <p:tags r:id="rId8"/>
                  </p:custDataLst>
                </p:nvPr>
              </p:nvSpPr>
              <p:spPr>
                <a:xfrm>
                  <a:off x="195880" y="180292"/>
                  <a:ext cx="8769597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FR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42B712B4-2520-EEC1-F855-CCDD7441CBC6}"/>
                    </a:ext>
                  </a:extLst>
                </p:cNvPr>
                <p:cNvSpPr/>
                <p:nvPr>
                  <p:custDataLst>
                    <p:tags r:id="rId9"/>
                  </p:custDataLst>
                </p:nvPr>
              </p:nvSpPr>
              <p:spPr>
                <a:xfrm>
                  <a:off x="196725" y="737687"/>
                  <a:ext cx="8718675" cy="252914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MA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</p:grpSp>
        </p:grpSp>
      </p:grpSp>
      <p:sp>
        <p:nvSpPr>
          <p:cNvPr id="4" name="Freeform 8">
            <a:extLst>
              <a:ext uri="{FF2B5EF4-FFF2-40B4-BE49-F238E27FC236}">
                <a16:creationId xmlns:a16="http://schemas.microsoft.com/office/drawing/2014/main" id="{0863EA06-B672-1061-638A-2FA8D4574215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 rot="10800000" flipH="1">
            <a:off x="681191" y="858583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b="1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7145CDCA-2BA9-F30A-6C63-D0F1896D0A82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175259" y="755234"/>
            <a:ext cx="1188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543091">
              <a:spcAft>
                <a:spcPts val="900"/>
              </a:spcAft>
              <a:defRPr/>
            </a:pPr>
            <a:r>
              <a:rPr lang="fr-FR" sz="2400" b="1" dirty="0">
                <a:solidFill>
                  <a:srgbClr val="A6A6A6"/>
                </a:solidFill>
                <a:latin typeface="Calibri"/>
              </a:rPr>
              <a:t>C’est quoi « sur » en arabe ?  </a:t>
            </a:r>
            <a:endParaRPr lang="fr-FR" sz="2400" b="1" dirty="0">
              <a:solidFill>
                <a:prstClr val="white">
                  <a:lumMod val="65000"/>
                </a:prstClr>
              </a:solidFill>
              <a:latin typeface="Calibri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F80AA4B1-5CA9-CB67-5E64-F64B2B3FDBF1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1096624" y="559935"/>
            <a:ext cx="1746251" cy="1235154"/>
          </a:xfrm>
          <a:prstGeom prst="rect">
            <a:avLst/>
          </a:prstGeom>
        </p:spPr>
      </p:pic>
      <p:graphicFrame>
        <p:nvGraphicFramePr>
          <p:cNvPr id="6" name="Tableau 5">
            <a:extLst>
              <a:ext uri="{FF2B5EF4-FFF2-40B4-BE49-F238E27FC236}">
                <a16:creationId xmlns:a16="http://schemas.microsoft.com/office/drawing/2014/main" id="{97675072-F6B8-A89A-EAC1-1EA734AD7DF6}"/>
              </a:ext>
            </a:extLst>
          </p:cNvPr>
          <p:cNvGraphicFramePr>
            <a:graphicFrameLocks noGrp="1"/>
          </p:cNvGraphicFramePr>
          <p:nvPr>
            <p:custDataLst>
              <p:tags r:id="rId5"/>
            </p:custDataLst>
          </p:nvPr>
        </p:nvGraphicFramePr>
        <p:xfrm>
          <a:off x="1567546" y="5870"/>
          <a:ext cx="10121468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30367">
                  <a:extLst>
                    <a:ext uri="{9D8B030D-6E8A-4147-A177-3AD203B41FA5}">
                      <a16:colId xmlns:a16="http://schemas.microsoft.com/office/drawing/2014/main" val="3392648771"/>
                    </a:ext>
                  </a:extLst>
                </a:gridCol>
                <a:gridCol w="2530367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2530367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530367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222730">
                <a:tc>
                  <a:txBody>
                    <a:bodyPr/>
                    <a:lstStyle/>
                    <a:p>
                      <a:pPr marL="0" indent="0" algn="ctr" defTabSz="685818" rtl="0" eaLnBrk="1" latinLnBrk="0" hangingPunct="1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Rituels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1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 Vocabulaire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Outils de langue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4. Écriture           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9" name="Image 8" descr="Une image contenant meubles, table, chat, illustration&#10;&#10;Description générée automatiquement">
            <a:extLst>
              <a:ext uri="{FF2B5EF4-FFF2-40B4-BE49-F238E27FC236}">
                <a16:creationId xmlns:a16="http://schemas.microsoft.com/office/drawing/2014/main" id="{2974FF09-1F27-E337-2FB2-E9B774E87E5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1359" y="3663529"/>
            <a:ext cx="4343381" cy="4673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347042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6B957B-C6B5-5E6D-F06D-1B8FBD5ED5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FE3F606F-9299-A39D-6978-683DE05C07BB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1" y="1485902"/>
            <a:ext cx="13030202" cy="7179962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55789F7D-1340-FA49-3C7A-2BE0FEF3D643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0" y="2"/>
            <a:ext cx="13716000" cy="10286999"/>
            <a:chOff x="0" y="1"/>
            <a:chExt cx="9144000" cy="6857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25A8F6E0-C376-7F7F-7DB9-0CEE4D9CFD36}"/>
                </a:ext>
              </a:extLst>
            </p:cNvPr>
            <p:cNvSpPr/>
            <p:nvPr>
              <p:custDataLst>
                <p:tags r:id="rId10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3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endParaRPr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28889503-0BE7-B4A0-9BB9-A952199C2589}"/>
                </a:ext>
              </a:extLst>
            </p:cNvPr>
            <p:cNvGrpSpPr/>
            <p:nvPr/>
          </p:nvGrpSpPr>
          <p:grpSpPr>
            <a:xfrm>
              <a:off x="228600" y="259752"/>
              <a:ext cx="8692119" cy="6338496"/>
              <a:chOff x="183903" y="177800"/>
              <a:chExt cx="8781569" cy="6499909"/>
            </a:xfrm>
          </p:grpSpPr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BF8479F9-6C37-6C4C-8A76-9FE167574F5A}"/>
                  </a:ext>
                </a:extLst>
              </p:cNvPr>
              <p:cNvSpPr/>
              <p:nvPr>
                <p:custDataLst>
                  <p:tags r:id="rId11"/>
                </p:custDataLst>
              </p:nvPr>
            </p:nvSpPr>
            <p:spPr>
              <a:xfrm>
                <a:off x="183903" y="177800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3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MA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Dosis" pitchFamily="2" charset="0"/>
                  <a:ea typeface="+mn-ea"/>
                  <a:cs typeface="+mn-cs"/>
                </a:endParaRPr>
              </a:p>
            </p:txBody>
          </p:sp>
          <p:grpSp>
            <p:nvGrpSpPr>
              <p:cNvPr id="2" name="Groupe 1">
                <a:extLst>
                  <a:ext uri="{FF2B5EF4-FFF2-40B4-BE49-F238E27FC236}">
                    <a16:creationId xmlns:a16="http://schemas.microsoft.com/office/drawing/2014/main" id="{C20D39B8-3F3F-A22B-2DF8-25CAD502071D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810309"/>
                <a:chOff x="195880" y="180292"/>
                <a:chExt cx="8769597" cy="810309"/>
              </a:xfrm>
            </p:grpSpPr>
            <p:sp>
              <p:nvSpPr>
                <p:cNvPr id="23" name="Rectangle : coins arrondis 22">
                  <a:extLst>
                    <a:ext uri="{FF2B5EF4-FFF2-40B4-BE49-F238E27FC236}">
                      <a16:creationId xmlns:a16="http://schemas.microsoft.com/office/drawing/2014/main" id="{F0B95F51-2E5B-BA88-FD37-84CCBEAD8EE7}"/>
                    </a:ext>
                  </a:extLst>
                </p:cNvPr>
                <p:cNvSpPr/>
                <p:nvPr>
                  <p:custDataLst>
                    <p:tags r:id="rId12"/>
                  </p:custDataLst>
                </p:nvPr>
              </p:nvSpPr>
              <p:spPr>
                <a:xfrm>
                  <a:off x="195880" y="180292"/>
                  <a:ext cx="8769597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3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8AF0AFE0-F552-876D-64AE-C8D5F71E8D64}"/>
                    </a:ext>
                  </a:extLst>
                </p:cNvPr>
                <p:cNvSpPr/>
                <p:nvPr>
                  <p:custDataLst>
                    <p:tags r:id="rId13"/>
                  </p:custDataLst>
                </p:nvPr>
              </p:nvSpPr>
              <p:spPr>
                <a:xfrm>
                  <a:off x="196725" y="737687"/>
                  <a:ext cx="8718675" cy="252914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3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MA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endParaRPr>
                </a:p>
              </p:txBody>
            </p:sp>
          </p:grpSp>
        </p:grpSp>
      </p:grpSp>
      <p:sp>
        <p:nvSpPr>
          <p:cNvPr id="4" name="Freeform 8">
            <a:extLst>
              <a:ext uri="{FF2B5EF4-FFF2-40B4-BE49-F238E27FC236}">
                <a16:creationId xmlns:a16="http://schemas.microsoft.com/office/drawing/2014/main" id="{2FA389F1-CD86-1818-56C7-069105717109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 rot="10800000" flipH="1">
            <a:off x="767544" y="670619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2F489EC8-DE17-061B-9600-444BFF2EB1FB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249001" y="564994"/>
            <a:ext cx="11887200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5430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Le jouet est sur le lit. </a:t>
            </a:r>
          </a:p>
          <a:p>
            <a:pPr marL="0" marR="0" lvl="0" indent="0" algn="l" defTabSz="15430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Qui veut répéter?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B37CA902-D942-2860-E8EB-0B43488059C1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1861285" y="2403181"/>
            <a:ext cx="995045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3716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5400" b="1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Le jouet est sur le lit. </a:t>
            </a:r>
            <a:endParaRPr kumimoji="0" lang="fr-FR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B11B876A-B0A0-C36D-4495-C04ACAE7D686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60415" y="394853"/>
            <a:ext cx="1446339" cy="1442600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B8E65622-2688-7DBD-F922-74F742F9E1C6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3900335" y="4485576"/>
            <a:ext cx="5872358" cy="4148244"/>
          </a:xfrm>
          <a:prstGeom prst="rect">
            <a:avLst/>
          </a:prstGeom>
        </p:spPr>
      </p:pic>
      <p:pic>
        <p:nvPicPr>
          <p:cNvPr id="9" name="jouet sur le lit">
            <a:hlinkClick r:id="" action="ppaction://media"/>
            <a:extLst>
              <a:ext uri="{FF2B5EF4-FFF2-40B4-BE49-F238E27FC236}">
                <a16:creationId xmlns:a16="http://schemas.microsoft.com/office/drawing/2014/main" id="{404432F8-857B-B1F2-AF95-A4724C481747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1154905" y="801109"/>
            <a:ext cx="487363" cy="487363"/>
          </a:xfrm>
          <a:prstGeom prst="rect">
            <a:avLst/>
          </a:prstGeom>
        </p:spPr>
      </p:pic>
      <p:graphicFrame>
        <p:nvGraphicFramePr>
          <p:cNvPr id="13" name="Tableau 12">
            <a:extLst>
              <a:ext uri="{FF2B5EF4-FFF2-40B4-BE49-F238E27FC236}">
                <a16:creationId xmlns:a16="http://schemas.microsoft.com/office/drawing/2014/main" id="{217961AD-70F6-6CF4-9084-9CC0731083F2}"/>
              </a:ext>
            </a:extLst>
          </p:cNvPr>
          <p:cNvGraphicFramePr>
            <a:graphicFrameLocks noGrp="1"/>
          </p:cNvGraphicFramePr>
          <p:nvPr>
            <p:custDataLst>
              <p:tags r:id="rId9"/>
            </p:custDataLst>
          </p:nvPr>
        </p:nvGraphicFramePr>
        <p:xfrm>
          <a:off x="1567546" y="5870"/>
          <a:ext cx="10121468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30367">
                  <a:extLst>
                    <a:ext uri="{9D8B030D-6E8A-4147-A177-3AD203B41FA5}">
                      <a16:colId xmlns:a16="http://schemas.microsoft.com/office/drawing/2014/main" val="3392648771"/>
                    </a:ext>
                  </a:extLst>
                </a:gridCol>
                <a:gridCol w="2530367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2530367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530367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222730">
                <a:tc>
                  <a:txBody>
                    <a:bodyPr/>
                    <a:lstStyle/>
                    <a:p>
                      <a:pPr marL="0" indent="0" algn="ctr" defTabSz="685818" rtl="0" eaLnBrk="1" latinLnBrk="0" hangingPunct="1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Rituels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1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 Vocabulaire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Outils de langue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4. Écriture           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3674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37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52A585-2875-C4AE-306D-34EBCF0ACE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4BBB087D-32D2-4874-AC2C-53190E55730A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1" y="1485902"/>
            <a:ext cx="13030202" cy="7179962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5">
              <a:defRPr/>
            </a:pPr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8AD22954-7387-D712-63F7-B87F5149CF90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0" y="2"/>
            <a:ext cx="13716000" cy="10286999"/>
            <a:chOff x="0" y="1"/>
            <a:chExt cx="9144000" cy="6857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2F8DF6EB-2999-8638-CCDF-E601218A4606}"/>
                </a:ext>
              </a:extLst>
            </p:cNvPr>
            <p:cNvSpPr/>
            <p:nvPr>
              <p:custDataLst>
                <p:tags r:id="rId8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5">
                <a:defRPr/>
              </a:pPr>
              <a:endParaRPr lang="fr-MA" sz="1350" dirty="0">
                <a:solidFill>
                  <a:prstClr val="white"/>
                </a:solidFill>
                <a:latin typeface="Dosis" pitchFamily="2" charset="0"/>
              </a:endParaRPr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26C14416-A639-0384-E749-4984806F8D57}"/>
                </a:ext>
              </a:extLst>
            </p:cNvPr>
            <p:cNvGrpSpPr/>
            <p:nvPr/>
          </p:nvGrpSpPr>
          <p:grpSpPr>
            <a:xfrm>
              <a:off x="228600" y="259752"/>
              <a:ext cx="8692119" cy="6338496"/>
              <a:chOff x="183903" y="177800"/>
              <a:chExt cx="8781569" cy="6499909"/>
            </a:xfrm>
          </p:grpSpPr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AD4BD92A-752C-41B0-6FEB-90381603EE52}"/>
                  </a:ext>
                </a:extLst>
              </p:cNvPr>
              <p:cNvSpPr/>
              <p:nvPr>
                <p:custDataLst>
                  <p:tags r:id="rId9"/>
                </p:custDataLst>
              </p:nvPr>
            </p:nvSpPr>
            <p:spPr>
              <a:xfrm>
                <a:off x="183903" y="177800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35">
                  <a:defRPr/>
                </a:pPr>
                <a:endParaRPr lang="fr-MA" sz="1350" dirty="0">
                  <a:solidFill>
                    <a:prstClr val="white"/>
                  </a:solidFill>
                  <a:latin typeface="Dosis" pitchFamily="2" charset="0"/>
                </a:endParaRPr>
              </a:p>
            </p:txBody>
          </p:sp>
          <p:grpSp>
            <p:nvGrpSpPr>
              <p:cNvPr id="2" name="Groupe 1">
                <a:extLst>
                  <a:ext uri="{FF2B5EF4-FFF2-40B4-BE49-F238E27FC236}">
                    <a16:creationId xmlns:a16="http://schemas.microsoft.com/office/drawing/2014/main" id="{02D5DEA2-835D-8CDC-E931-6416E9AF071A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810309"/>
                <a:chOff x="195880" y="180292"/>
                <a:chExt cx="8769597" cy="810309"/>
              </a:xfrm>
            </p:grpSpPr>
            <p:sp>
              <p:nvSpPr>
                <p:cNvPr id="23" name="Rectangle : coins arrondis 22">
                  <a:extLst>
                    <a:ext uri="{FF2B5EF4-FFF2-40B4-BE49-F238E27FC236}">
                      <a16:creationId xmlns:a16="http://schemas.microsoft.com/office/drawing/2014/main" id="{023482F5-CD91-7F84-FEEC-58746781753B}"/>
                    </a:ext>
                  </a:extLst>
                </p:cNvPr>
                <p:cNvSpPr/>
                <p:nvPr>
                  <p:custDataLst>
                    <p:tags r:id="rId10"/>
                  </p:custDataLst>
                </p:nvPr>
              </p:nvSpPr>
              <p:spPr>
                <a:xfrm>
                  <a:off x="195880" y="180292"/>
                  <a:ext cx="8769597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FR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5E5784A0-C16F-4F9A-7509-C348A52AAA41}"/>
                    </a:ext>
                  </a:extLst>
                </p:cNvPr>
                <p:cNvSpPr/>
                <p:nvPr>
                  <p:custDataLst>
                    <p:tags r:id="rId11"/>
                  </p:custDataLst>
                </p:nvPr>
              </p:nvSpPr>
              <p:spPr>
                <a:xfrm>
                  <a:off x="196725" y="737687"/>
                  <a:ext cx="8718675" cy="252914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MA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</p:grpSp>
        </p:grpSp>
      </p:grpSp>
      <p:sp>
        <p:nvSpPr>
          <p:cNvPr id="4" name="Freeform 8">
            <a:extLst>
              <a:ext uri="{FF2B5EF4-FFF2-40B4-BE49-F238E27FC236}">
                <a16:creationId xmlns:a16="http://schemas.microsoft.com/office/drawing/2014/main" id="{632BD07A-948D-B778-4988-5B23F852E47A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 rot="10800000" flipH="1">
            <a:off x="681146" y="641304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b="1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AEB2CD0B-F67D-F3B6-62A7-3DFDE166289D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309796" y="540994"/>
            <a:ext cx="11887200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543013">
              <a:spcAft>
                <a:spcPts val="600"/>
              </a:spcAft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Le chat est sous la table. </a:t>
            </a:r>
          </a:p>
          <a:p>
            <a:pPr defTabSz="1543013">
              <a:spcAft>
                <a:spcPts val="600"/>
              </a:spcAft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Qui veut répéter?</a:t>
            </a: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0D402CE4-AF80-3FDB-DC85-AB0BBF153138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60415" y="394853"/>
            <a:ext cx="1446339" cy="1442600"/>
          </a:xfrm>
          <a:prstGeom prst="rect">
            <a:avLst/>
          </a:prstGeom>
        </p:spPr>
      </p:pic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53BC1411-A42B-5EF3-C796-AD733A3404BF}"/>
              </a:ext>
            </a:extLst>
          </p:cNvPr>
          <p:cNvGraphicFramePr>
            <a:graphicFrameLocks noGrp="1"/>
          </p:cNvGraphicFramePr>
          <p:nvPr>
            <p:custDataLst>
              <p:tags r:id="rId6"/>
            </p:custDataLst>
          </p:nvPr>
        </p:nvGraphicFramePr>
        <p:xfrm>
          <a:off x="1567546" y="5870"/>
          <a:ext cx="10121468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30367">
                  <a:extLst>
                    <a:ext uri="{9D8B030D-6E8A-4147-A177-3AD203B41FA5}">
                      <a16:colId xmlns:a16="http://schemas.microsoft.com/office/drawing/2014/main" val="3392648771"/>
                    </a:ext>
                  </a:extLst>
                </a:gridCol>
                <a:gridCol w="2530367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2530367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530367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222730">
                <a:tc>
                  <a:txBody>
                    <a:bodyPr/>
                    <a:lstStyle/>
                    <a:p>
                      <a:pPr marL="0" indent="0" algn="ctr" defTabSz="685818" rtl="0" eaLnBrk="1" latinLnBrk="0" hangingPunct="1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Rituels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1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 Vocabulaire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Outils de langue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4. Écriture           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12" name="ZoneTexte 11">
            <a:extLst>
              <a:ext uri="{FF2B5EF4-FFF2-40B4-BE49-F238E27FC236}">
                <a16:creationId xmlns:a16="http://schemas.microsoft.com/office/drawing/2014/main" id="{B7638680-DC6F-6DD9-0ECB-E57B6648DD03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1861285" y="2510329"/>
            <a:ext cx="995045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35">
              <a:defRPr/>
            </a:pPr>
            <a:r>
              <a:rPr lang="fr-FR" sz="4400" b="1" dirty="0">
                <a:solidFill>
                  <a:srgbClr val="4BACC6">
                    <a:lumMod val="50000"/>
                  </a:srgbClr>
                </a:solidFill>
                <a:latin typeface="Dosis" pitchFamily="2" charset="0"/>
              </a:rPr>
              <a:t>Le chat est </a:t>
            </a:r>
            <a:r>
              <a:rPr lang="fr-FR" sz="4400" b="1" dirty="0">
                <a:solidFill>
                  <a:schemeClr val="accent6">
                    <a:lumMod val="75000"/>
                  </a:schemeClr>
                </a:solidFill>
                <a:latin typeface="Dosis" pitchFamily="2" charset="0"/>
              </a:rPr>
              <a:t>sous</a:t>
            </a:r>
            <a:r>
              <a:rPr lang="fr-FR" sz="4400" b="1" dirty="0">
                <a:solidFill>
                  <a:srgbClr val="4BACC6">
                    <a:lumMod val="50000"/>
                  </a:srgbClr>
                </a:solidFill>
                <a:latin typeface="Dosis" pitchFamily="2" charset="0"/>
              </a:rPr>
              <a:t> la table.</a:t>
            </a:r>
            <a:endParaRPr lang="fr-FR" sz="4400" b="1" dirty="0">
              <a:solidFill>
                <a:prstClr val="black"/>
              </a:solidFill>
              <a:latin typeface="Dosis" pitchFamily="2" charset="0"/>
            </a:endParaRPr>
          </a:p>
        </p:txBody>
      </p:sp>
      <p:pic>
        <p:nvPicPr>
          <p:cNvPr id="6" name="Image 5" descr="Une image contenant table, meubles, chat, petite table basse&#10;&#10;Description générée automatiquement">
            <a:extLst>
              <a:ext uri="{FF2B5EF4-FFF2-40B4-BE49-F238E27FC236}">
                <a16:creationId xmlns:a16="http://schemas.microsoft.com/office/drawing/2014/main" id="{69AB54EB-3219-A680-FE6F-EDC868283474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4823" y="4618704"/>
            <a:ext cx="4343381" cy="3238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201003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7A31AF-1147-4E31-7508-2E67011E1B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0C8DFCAA-7EB2-7214-0E23-EE02482D07CB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1" y="1485902"/>
            <a:ext cx="13030202" cy="7179962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5">
              <a:defRPr/>
            </a:pPr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2117DA7F-8763-329D-560A-5BCB7092BD32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0" y="2"/>
            <a:ext cx="13716000" cy="10286999"/>
            <a:chOff x="0" y="1"/>
            <a:chExt cx="9144000" cy="6857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396F981B-95A4-5254-0E39-115D64C6778B}"/>
                </a:ext>
              </a:extLst>
            </p:cNvPr>
            <p:cNvSpPr/>
            <p:nvPr>
              <p:custDataLst>
                <p:tags r:id="rId6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5">
                <a:defRPr/>
              </a:pPr>
              <a:endParaRPr lang="fr-MA" sz="1350" dirty="0">
                <a:solidFill>
                  <a:prstClr val="white"/>
                </a:solidFill>
                <a:latin typeface="Dosis" pitchFamily="2" charset="0"/>
              </a:endParaRPr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705DC9E0-3607-7578-CB53-1DDEB9301A07}"/>
                </a:ext>
              </a:extLst>
            </p:cNvPr>
            <p:cNvGrpSpPr/>
            <p:nvPr/>
          </p:nvGrpSpPr>
          <p:grpSpPr>
            <a:xfrm>
              <a:off x="228600" y="259752"/>
              <a:ext cx="8692119" cy="6338496"/>
              <a:chOff x="183903" y="177800"/>
              <a:chExt cx="8781569" cy="6499909"/>
            </a:xfrm>
          </p:grpSpPr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5CE6F733-21A4-51AC-5E9F-57D82254C6A0}"/>
                  </a:ext>
                </a:extLst>
              </p:cNvPr>
              <p:cNvSpPr/>
              <p:nvPr>
                <p:custDataLst>
                  <p:tags r:id="rId7"/>
                </p:custDataLst>
              </p:nvPr>
            </p:nvSpPr>
            <p:spPr>
              <a:xfrm>
                <a:off x="183903" y="177800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35">
                  <a:defRPr/>
                </a:pPr>
                <a:endParaRPr lang="fr-MA" sz="1350" dirty="0">
                  <a:solidFill>
                    <a:prstClr val="white"/>
                  </a:solidFill>
                  <a:latin typeface="Dosis" pitchFamily="2" charset="0"/>
                </a:endParaRPr>
              </a:p>
            </p:txBody>
          </p:sp>
          <p:grpSp>
            <p:nvGrpSpPr>
              <p:cNvPr id="2" name="Groupe 1">
                <a:extLst>
                  <a:ext uri="{FF2B5EF4-FFF2-40B4-BE49-F238E27FC236}">
                    <a16:creationId xmlns:a16="http://schemas.microsoft.com/office/drawing/2014/main" id="{26ABAE87-7161-3088-6228-E0563A9DDB60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810309"/>
                <a:chOff x="195880" y="180292"/>
                <a:chExt cx="8769597" cy="810309"/>
              </a:xfrm>
            </p:grpSpPr>
            <p:sp>
              <p:nvSpPr>
                <p:cNvPr id="23" name="Rectangle : coins arrondis 22">
                  <a:extLst>
                    <a:ext uri="{FF2B5EF4-FFF2-40B4-BE49-F238E27FC236}">
                      <a16:creationId xmlns:a16="http://schemas.microsoft.com/office/drawing/2014/main" id="{32B777B7-F8F7-53D4-0A74-44D72414241D}"/>
                    </a:ext>
                  </a:extLst>
                </p:cNvPr>
                <p:cNvSpPr/>
                <p:nvPr>
                  <p:custDataLst>
                    <p:tags r:id="rId8"/>
                  </p:custDataLst>
                </p:nvPr>
              </p:nvSpPr>
              <p:spPr>
                <a:xfrm>
                  <a:off x="195880" y="180292"/>
                  <a:ext cx="8769597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FR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94F7706C-976C-ED90-BBB7-40131884AE5A}"/>
                    </a:ext>
                  </a:extLst>
                </p:cNvPr>
                <p:cNvSpPr/>
                <p:nvPr>
                  <p:custDataLst>
                    <p:tags r:id="rId9"/>
                  </p:custDataLst>
                </p:nvPr>
              </p:nvSpPr>
              <p:spPr>
                <a:xfrm>
                  <a:off x="196725" y="737687"/>
                  <a:ext cx="8718675" cy="252914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MA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</p:grpSp>
        </p:grpSp>
      </p:grpSp>
      <p:sp>
        <p:nvSpPr>
          <p:cNvPr id="4" name="Freeform 8">
            <a:extLst>
              <a:ext uri="{FF2B5EF4-FFF2-40B4-BE49-F238E27FC236}">
                <a16:creationId xmlns:a16="http://schemas.microsoft.com/office/drawing/2014/main" id="{86C2AC01-160E-E1AF-38D2-7D0C05924442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 rot="10800000" flipH="1">
            <a:off x="681191" y="858583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b="1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5E6B32D6-425A-D3C7-079C-3C7A86068015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1096624" y="559935"/>
            <a:ext cx="1746251" cy="1235154"/>
          </a:xfrm>
          <a:prstGeom prst="rect">
            <a:avLst/>
          </a:prstGeom>
        </p:spPr>
      </p:pic>
      <p:graphicFrame>
        <p:nvGraphicFramePr>
          <p:cNvPr id="6" name="Tableau 5">
            <a:extLst>
              <a:ext uri="{FF2B5EF4-FFF2-40B4-BE49-F238E27FC236}">
                <a16:creationId xmlns:a16="http://schemas.microsoft.com/office/drawing/2014/main" id="{B577504E-619A-1C69-8247-6CDFDC85F96E}"/>
              </a:ext>
            </a:extLst>
          </p:cNvPr>
          <p:cNvGraphicFramePr>
            <a:graphicFrameLocks noGrp="1"/>
          </p:cNvGraphicFramePr>
          <p:nvPr>
            <p:custDataLst>
              <p:tags r:id="rId4"/>
            </p:custDataLst>
          </p:nvPr>
        </p:nvGraphicFramePr>
        <p:xfrm>
          <a:off x="1567546" y="5870"/>
          <a:ext cx="10121468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30367">
                  <a:extLst>
                    <a:ext uri="{9D8B030D-6E8A-4147-A177-3AD203B41FA5}">
                      <a16:colId xmlns:a16="http://schemas.microsoft.com/office/drawing/2014/main" val="3392648771"/>
                    </a:ext>
                  </a:extLst>
                </a:gridCol>
                <a:gridCol w="2530367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2530367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530367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222730">
                <a:tc>
                  <a:txBody>
                    <a:bodyPr/>
                    <a:lstStyle/>
                    <a:p>
                      <a:pPr marL="0" indent="0" algn="ctr" defTabSz="685818" rtl="0" eaLnBrk="1" latinLnBrk="0" hangingPunct="1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Rituels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1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 Vocabulaire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Outils de langue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4. Écriture           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7" name="Image 6" descr="Une image contenant table, meubles, chat, petite table basse&#10;&#10;Description générée automatiquement">
            <a:extLst>
              <a:ext uri="{FF2B5EF4-FFF2-40B4-BE49-F238E27FC236}">
                <a16:creationId xmlns:a16="http://schemas.microsoft.com/office/drawing/2014/main" id="{FE8CE12C-58D1-017C-5C67-F7AC02B7914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4823" y="4618704"/>
            <a:ext cx="4343381" cy="3238486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C10D5A01-20C7-AC8B-1A82-97EF3581C501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1175259" y="755234"/>
            <a:ext cx="1188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543091">
              <a:spcAft>
                <a:spcPts val="900"/>
              </a:spcAft>
              <a:defRPr/>
            </a:pPr>
            <a:r>
              <a:rPr lang="fr-FR" sz="2400" b="1" dirty="0">
                <a:solidFill>
                  <a:srgbClr val="A6A6A6"/>
                </a:solidFill>
                <a:latin typeface="Calibri"/>
              </a:rPr>
              <a:t>C’est quoi « sous » en arabe ?  </a:t>
            </a:r>
            <a:endParaRPr lang="fr-FR" sz="2400" b="1" dirty="0">
              <a:solidFill>
                <a:prstClr val="white">
                  <a:lumMod val="6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1132560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241B8D-708F-EBA7-F11C-0D3E3BCDD6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DA6C1226-DB39-422F-4700-0C68E9748879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1" y="1485902"/>
            <a:ext cx="13030202" cy="7179962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5">
              <a:defRPr/>
            </a:pPr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45D9341D-0F3B-C1DD-3EFD-B95A4AC2B099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0" y="2"/>
            <a:ext cx="13716000" cy="10286999"/>
            <a:chOff x="0" y="1"/>
            <a:chExt cx="9144000" cy="6857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17BF786C-D186-EA65-75E8-071CB03BD93B}"/>
                </a:ext>
              </a:extLst>
            </p:cNvPr>
            <p:cNvSpPr/>
            <p:nvPr>
              <p:custDataLst>
                <p:tags r:id="rId11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5">
                <a:defRPr/>
              </a:pPr>
              <a:endParaRPr lang="fr-MA" sz="1350" dirty="0">
                <a:solidFill>
                  <a:prstClr val="white"/>
                </a:solidFill>
                <a:latin typeface="Dosis" pitchFamily="2" charset="0"/>
              </a:endParaRPr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ED1B0EB1-ACED-4918-198F-2B24CCEACAFE}"/>
                </a:ext>
              </a:extLst>
            </p:cNvPr>
            <p:cNvGrpSpPr/>
            <p:nvPr/>
          </p:nvGrpSpPr>
          <p:grpSpPr>
            <a:xfrm>
              <a:off x="228600" y="259752"/>
              <a:ext cx="8686800" cy="6338496"/>
              <a:chOff x="183903" y="177800"/>
              <a:chExt cx="8776195" cy="6499909"/>
            </a:xfrm>
          </p:grpSpPr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304CC175-FDE3-F944-8E1B-89A30A11F1B1}"/>
                  </a:ext>
                </a:extLst>
              </p:cNvPr>
              <p:cNvSpPr/>
              <p:nvPr>
                <p:custDataLst>
                  <p:tags r:id="rId12"/>
                </p:custDataLst>
              </p:nvPr>
            </p:nvSpPr>
            <p:spPr>
              <a:xfrm>
                <a:off x="183903" y="177800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35">
                  <a:defRPr/>
                </a:pPr>
                <a:endParaRPr lang="fr-MA" sz="1350" dirty="0">
                  <a:solidFill>
                    <a:prstClr val="white"/>
                  </a:solidFill>
                  <a:latin typeface="Dosis" pitchFamily="2" charset="0"/>
                </a:endParaRPr>
              </a:p>
            </p:txBody>
          </p:sp>
          <p:grpSp>
            <p:nvGrpSpPr>
              <p:cNvPr id="2" name="Groupe 1">
                <a:extLst>
                  <a:ext uri="{FF2B5EF4-FFF2-40B4-BE49-F238E27FC236}">
                    <a16:creationId xmlns:a16="http://schemas.microsoft.com/office/drawing/2014/main" id="{85C96A6E-C0BD-64B0-4F95-F27B090E1457}"/>
                  </a:ext>
                </a:extLst>
              </p:cNvPr>
              <p:cNvGrpSpPr/>
              <p:nvPr/>
            </p:nvGrpSpPr>
            <p:grpSpPr>
              <a:xfrm>
                <a:off x="189178" y="180292"/>
                <a:ext cx="8766670" cy="917087"/>
                <a:chOff x="186253" y="180292"/>
                <a:chExt cx="8769597" cy="917087"/>
              </a:xfrm>
            </p:grpSpPr>
            <p:sp>
              <p:nvSpPr>
                <p:cNvPr id="23" name="Rectangle : coins arrondis 22">
                  <a:extLst>
                    <a:ext uri="{FF2B5EF4-FFF2-40B4-BE49-F238E27FC236}">
                      <a16:creationId xmlns:a16="http://schemas.microsoft.com/office/drawing/2014/main" id="{A50B02C9-793E-3CC1-A827-D91543661C95}"/>
                    </a:ext>
                  </a:extLst>
                </p:cNvPr>
                <p:cNvSpPr/>
                <p:nvPr>
                  <p:custDataLst>
                    <p:tags r:id="rId13"/>
                  </p:custDataLst>
                </p:nvPr>
              </p:nvSpPr>
              <p:spPr>
                <a:xfrm>
                  <a:off x="186253" y="180292"/>
                  <a:ext cx="8769597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FR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DF50849C-E13A-8C6A-D663-74E235B5AA54}"/>
                    </a:ext>
                  </a:extLst>
                </p:cNvPr>
                <p:cNvSpPr/>
                <p:nvPr>
                  <p:custDataLst>
                    <p:tags r:id="rId14"/>
                  </p:custDataLst>
                </p:nvPr>
              </p:nvSpPr>
              <p:spPr>
                <a:xfrm>
                  <a:off x="196724" y="737687"/>
                  <a:ext cx="8758101" cy="359692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MA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</p:grpSp>
        </p:grpSp>
      </p:grpSp>
      <p:sp>
        <p:nvSpPr>
          <p:cNvPr id="4" name="Freeform 8">
            <a:extLst>
              <a:ext uri="{FF2B5EF4-FFF2-40B4-BE49-F238E27FC236}">
                <a16:creationId xmlns:a16="http://schemas.microsoft.com/office/drawing/2014/main" id="{9659E292-DC67-5A34-92D3-53E797DCB399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 rot="10800000" flipH="1">
            <a:off x="814842" y="754598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b="1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BBFD8800-1196-32B9-49DF-36F114339BC9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467981" y="730574"/>
            <a:ext cx="1188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543013">
              <a:spcAft>
                <a:spcPts val="600"/>
              </a:spcAft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Les jouets sont sous le lit. 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1FF326E2-4FCC-ADFC-C1E6-6D901243D483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2065458" y="2454042"/>
            <a:ext cx="95421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35">
              <a:defRPr/>
            </a:pPr>
            <a:r>
              <a:rPr lang="fr-FR" sz="5400" b="1" dirty="0">
                <a:solidFill>
                  <a:srgbClr val="4BACC6">
                    <a:lumMod val="50000"/>
                  </a:srgbClr>
                </a:solidFill>
                <a:latin typeface="Dosis" pitchFamily="2" charset="0"/>
              </a:rPr>
              <a:t>Les jouets sont </a:t>
            </a:r>
            <a:r>
              <a:rPr lang="fr-FR" sz="5400" b="1" dirty="0">
                <a:solidFill>
                  <a:srgbClr val="F79646">
                    <a:lumMod val="75000"/>
                  </a:srgbClr>
                </a:solidFill>
                <a:latin typeface="Dosis" pitchFamily="2" charset="0"/>
              </a:rPr>
              <a:t>sous </a:t>
            </a:r>
            <a:r>
              <a:rPr lang="fr-FR" sz="5400" b="1" dirty="0">
                <a:solidFill>
                  <a:srgbClr val="4BACC6">
                    <a:lumMod val="50000"/>
                  </a:srgbClr>
                </a:solidFill>
                <a:latin typeface="Dosis" pitchFamily="2" charset="0"/>
              </a:rPr>
              <a:t>le lit. </a:t>
            </a:r>
            <a:endParaRPr lang="fr-FR" sz="5400" b="1" dirty="0">
              <a:solidFill>
                <a:prstClr val="black"/>
              </a:solidFill>
              <a:latin typeface="Dosis" pitchFamily="2" charset="0"/>
            </a:endParaRP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8D62EF9E-5B0A-E4A0-80D5-DED1B6343C77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8"/>
          <a:stretch>
            <a:fillRect/>
          </a:stretch>
        </p:blipFill>
        <p:spPr>
          <a:xfrm>
            <a:off x="3493704" y="3919877"/>
            <a:ext cx="6728592" cy="3913082"/>
          </a:xfrm>
          <a:prstGeom prst="rect">
            <a:avLst/>
          </a:prstGeom>
        </p:spPr>
      </p:pic>
      <p:pic>
        <p:nvPicPr>
          <p:cNvPr id="21" name="Parcours_4_S2_s3_Vocabulaire_Phrase_1">
            <a:hlinkClick r:id="" action="ppaction://media"/>
            <a:extLst>
              <a:ext uri="{FF2B5EF4-FFF2-40B4-BE49-F238E27FC236}">
                <a16:creationId xmlns:a16="http://schemas.microsoft.com/office/drawing/2014/main" id="{C987ABA9-5CA2-8D40-6E8D-C789C90015FA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0222296" y="730574"/>
            <a:ext cx="549719" cy="549719"/>
          </a:xfrm>
          <a:prstGeom prst="rect">
            <a:avLst/>
          </a:prstGeom>
        </p:spPr>
      </p:pic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47D5B334-882A-B609-E3F3-F9C7A5188240}"/>
              </a:ext>
            </a:extLst>
          </p:cNvPr>
          <p:cNvGraphicFramePr>
            <a:graphicFrameLocks noGrp="1"/>
          </p:cNvGraphicFramePr>
          <p:nvPr>
            <p:custDataLst>
              <p:tags r:id="rId9"/>
            </p:custDataLst>
          </p:nvPr>
        </p:nvGraphicFramePr>
        <p:xfrm>
          <a:off x="1567546" y="5870"/>
          <a:ext cx="10121468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30367">
                  <a:extLst>
                    <a:ext uri="{9D8B030D-6E8A-4147-A177-3AD203B41FA5}">
                      <a16:colId xmlns:a16="http://schemas.microsoft.com/office/drawing/2014/main" val="3392648771"/>
                    </a:ext>
                  </a:extLst>
                </a:gridCol>
                <a:gridCol w="2530367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2530367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530367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222730">
                <a:tc>
                  <a:txBody>
                    <a:bodyPr/>
                    <a:lstStyle/>
                    <a:p>
                      <a:pPr marL="0" indent="0" algn="ctr" defTabSz="685818" rtl="0" eaLnBrk="1" latinLnBrk="0" hangingPunct="1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Rituels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1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 Vocabulaire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Outils de langue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4. Écriture           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9" name="Image 8">
            <a:extLst>
              <a:ext uri="{FF2B5EF4-FFF2-40B4-BE49-F238E27FC236}">
                <a16:creationId xmlns:a16="http://schemas.microsoft.com/office/drawing/2014/main" id="{CCDB16E6-8B19-EDE0-0F92-2EC64DD3523D}"/>
              </a:ext>
            </a:extLst>
          </p:cNvPr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2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60415" y="394853"/>
            <a:ext cx="1446339" cy="144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4929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64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20C531-19CC-EB99-8DD9-A39D7C5C27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B6A62F71-C845-8497-9EDB-D05E48D3D295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1" y="1485902"/>
            <a:ext cx="13030202" cy="7179962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5">
              <a:defRPr/>
            </a:pPr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2EEC3077-8840-44F3-0902-F16079572E1F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0" y="-5869"/>
            <a:ext cx="13716000" cy="10286999"/>
            <a:chOff x="0" y="1"/>
            <a:chExt cx="9144000" cy="6857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4D3EA4AB-D848-76BB-7728-A4870C763C2B}"/>
                </a:ext>
              </a:extLst>
            </p:cNvPr>
            <p:cNvSpPr/>
            <p:nvPr>
              <p:custDataLst>
                <p:tags r:id="rId15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5">
                <a:defRPr/>
              </a:pPr>
              <a:endParaRPr lang="fr-MA" sz="1350" dirty="0">
                <a:solidFill>
                  <a:prstClr val="white"/>
                </a:solidFill>
                <a:latin typeface="Dosis" pitchFamily="2" charset="0"/>
              </a:endParaRPr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5BD4B95A-A163-3CFA-C908-4E348B79222B}"/>
                </a:ext>
              </a:extLst>
            </p:cNvPr>
            <p:cNvGrpSpPr/>
            <p:nvPr/>
          </p:nvGrpSpPr>
          <p:grpSpPr>
            <a:xfrm>
              <a:off x="228600" y="259752"/>
              <a:ext cx="8692119" cy="6338496"/>
              <a:chOff x="183903" y="177800"/>
              <a:chExt cx="8781569" cy="6499909"/>
            </a:xfrm>
          </p:grpSpPr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B6B31DAD-43B4-146B-1E6F-625F0277011A}"/>
                  </a:ext>
                </a:extLst>
              </p:cNvPr>
              <p:cNvSpPr/>
              <p:nvPr>
                <p:custDataLst>
                  <p:tags r:id="rId16"/>
                </p:custDataLst>
              </p:nvPr>
            </p:nvSpPr>
            <p:spPr>
              <a:xfrm>
                <a:off x="183903" y="177800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35">
                  <a:defRPr/>
                </a:pPr>
                <a:endParaRPr lang="fr-MA" sz="1350" dirty="0">
                  <a:solidFill>
                    <a:prstClr val="white"/>
                  </a:solidFill>
                  <a:latin typeface="Dosis" pitchFamily="2" charset="0"/>
                </a:endParaRPr>
              </a:p>
            </p:txBody>
          </p:sp>
          <p:grpSp>
            <p:nvGrpSpPr>
              <p:cNvPr id="2" name="Groupe 1">
                <a:extLst>
                  <a:ext uri="{FF2B5EF4-FFF2-40B4-BE49-F238E27FC236}">
                    <a16:creationId xmlns:a16="http://schemas.microsoft.com/office/drawing/2014/main" id="{5116799E-9043-D166-6E87-15505A115C89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772032"/>
                <a:chOff x="195880" y="180292"/>
                <a:chExt cx="8769597" cy="772032"/>
              </a:xfrm>
            </p:grpSpPr>
            <p:sp>
              <p:nvSpPr>
                <p:cNvPr id="23" name="Rectangle : coins arrondis 22">
                  <a:extLst>
                    <a:ext uri="{FF2B5EF4-FFF2-40B4-BE49-F238E27FC236}">
                      <a16:creationId xmlns:a16="http://schemas.microsoft.com/office/drawing/2014/main" id="{EBF9478D-632B-0CDF-38FA-6DAD48398B3C}"/>
                    </a:ext>
                  </a:extLst>
                </p:cNvPr>
                <p:cNvSpPr/>
                <p:nvPr>
                  <p:custDataLst>
                    <p:tags r:id="rId17"/>
                  </p:custDataLst>
                </p:nvPr>
              </p:nvSpPr>
              <p:spPr>
                <a:xfrm>
                  <a:off x="195880" y="180292"/>
                  <a:ext cx="8769597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FR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1AF1561F-3C78-9431-EAE0-2CD2DC98A4DE}"/>
                    </a:ext>
                  </a:extLst>
                </p:cNvPr>
                <p:cNvSpPr/>
                <p:nvPr>
                  <p:custDataLst>
                    <p:tags r:id="rId18"/>
                  </p:custDataLst>
                </p:nvPr>
              </p:nvSpPr>
              <p:spPr>
                <a:xfrm>
                  <a:off x="196724" y="746104"/>
                  <a:ext cx="8763377" cy="206220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MA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</p:grpSp>
        </p:grpSp>
      </p:grpSp>
      <p:sp>
        <p:nvSpPr>
          <p:cNvPr id="4" name="Freeform 8">
            <a:extLst>
              <a:ext uri="{FF2B5EF4-FFF2-40B4-BE49-F238E27FC236}">
                <a16:creationId xmlns:a16="http://schemas.microsoft.com/office/drawing/2014/main" id="{8BED2A94-DD4C-68D9-74B9-50E7F7096F9C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 rot="10800000" flipH="1">
            <a:off x="768866" y="853210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b="1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00346599-993F-D06E-B2AC-78136BBD6495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292328" y="771385"/>
            <a:ext cx="1188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28727">
              <a:spcAft>
                <a:spcPts val="600"/>
              </a:spcAft>
              <a:defRPr/>
            </a:pPr>
            <a:r>
              <a:rPr lang="fr-FR" sz="2400" b="1" dirty="0">
                <a:solidFill>
                  <a:srgbClr val="A6A6A6"/>
                </a:solidFill>
                <a:latin typeface="Calibri"/>
              </a:rPr>
              <a:t>Répétons ensemble </a:t>
            </a:r>
            <a:r>
              <a:rPr lang="fr-FR" sz="2400" b="1" u="sng" dirty="0">
                <a:solidFill>
                  <a:srgbClr val="A6A6A6"/>
                </a:solidFill>
                <a:latin typeface="Calibri"/>
              </a:rPr>
              <a:t>les mots</a:t>
            </a:r>
            <a:r>
              <a:rPr lang="fr-FR" sz="2400" b="1" dirty="0">
                <a:solidFill>
                  <a:srgbClr val="A6A6A6"/>
                </a:solidFill>
                <a:latin typeface="Calibri"/>
              </a:rPr>
              <a:t>.</a:t>
            </a:r>
          </a:p>
        </p:txBody>
      </p:sp>
      <p:pic>
        <p:nvPicPr>
          <p:cNvPr id="22" name="Image 21">
            <a:extLst>
              <a:ext uri="{FF2B5EF4-FFF2-40B4-BE49-F238E27FC236}">
                <a16:creationId xmlns:a16="http://schemas.microsoft.com/office/drawing/2014/main" id="{6FA3C9FB-299D-CB2F-834C-43FCC24E82F4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2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588093" y="529841"/>
            <a:ext cx="1530246" cy="1284596"/>
          </a:xfrm>
          <a:prstGeom prst="rect">
            <a:avLst/>
          </a:prstGeom>
        </p:spPr>
      </p:pic>
      <p:graphicFrame>
        <p:nvGraphicFramePr>
          <p:cNvPr id="6" name="Tableau 5">
            <a:extLst>
              <a:ext uri="{FF2B5EF4-FFF2-40B4-BE49-F238E27FC236}">
                <a16:creationId xmlns:a16="http://schemas.microsoft.com/office/drawing/2014/main" id="{3261069C-8AB1-89DE-6145-F1283E7EBA6D}"/>
              </a:ext>
            </a:extLst>
          </p:cNvPr>
          <p:cNvGraphicFramePr>
            <a:graphicFrameLocks noGrp="1"/>
          </p:cNvGraphicFramePr>
          <p:nvPr>
            <p:custDataLst>
              <p:tags r:id="rId6"/>
            </p:custDataLst>
            <p:extLst>
              <p:ext uri="{D42A27DB-BD31-4B8C-83A1-F6EECF244321}">
                <p14:modId xmlns:p14="http://schemas.microsoft.com/office/powerpoint/2010/main" val="3987633486"/>
              </p:ext>
            </p:extLst>
          </p:nvPr>
        </p:nvGraphicFramePr>
        <p:xfrm>
          <a:off x="1567546" y="5870"/>
          <a:ext cx="10121468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30367">
                  <a:extLst>
                    <a:ext uri="{9D8B030D-6E8A-4147-A177-3AD203B41FA5}">
                      <a16:colId xmlns:a16="http://schemas.microsoft.com/office/drawing/2014/main" val="3392648771"/>
                    </a:ext>
                  </a:extLst>
                </a:gridCol>
                <a:gridCol w="2530367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2530367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530367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222730">
                <a:tc>
                  <a:txBody>
                    <a:bodyPr/>
                    <a:lstStyle/>
                    <a:p>
                      <a:pPr marL="0" indent="0" algn="ctr" defTabSz="685818" rtl="0" eaLnBrk="1" latinLnBrk="0" hangingPunct="1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Rituels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1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 Vocabulaire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Outils de langue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4. Écriture           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9" name="Image 8">
            <a:extLst>
              <a:ext uri="{FF2B5EF4-FFF2-40B4-BE49-F238E27FC236}">
                <a16:creationId xmlns:a16="http://schemas.microsoft.com/office/drawing/2014/main" id="{024F7EBC-D9B9-116C-E654-C3CF2B1E5369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9544625" y="2151641"/>
            <a:ext cx="1594058" cy="2519735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ADDD12DD-09B1-E645-5A1E-25930AF4018F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1371602" y="8444454"/>
            <a:ext cx="34654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35">
              <a:defRPr/>
            </a:pPr>
            <a:r>
              <a:rPr lang="fr-FR" sz="3600" b="1" dirty="0">
                <a:solidFill>
                  <a:srgbClr val="4BACC6">
                    <a:lumMod val="50000"/>
                  </a:srgbClr>
                </a:solidFill>
                <a:latin typeface="Dosis" pitchFamily="2" charset="0"/>
              </a:rPr>
              <a:t>un chat</a:t>
            </a:r>
            <a:endParaRPr lang="fr-FR" sz="4000" b="1" dirty="0">
              <a:solidFill>
                <a:schemeClr val="bg1">
                  <a:lumMod val="65000"/>
                </a:schemeClr>
              </a:solidFill>
              <a:latin typeface="Dosis" pitchFamily="2" charset="0"/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56EAF1C0-AAA6-76BB-D04B-0DAEC2AFA905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8850327" y="8414184"/>
            <a:ext cx="34654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35">
              <a:defRPr/>
            </a:pPr>
            <a:r>
              <a:rPr lang="fr-FR" sz="3600" b="1" dirty="0">
                <a:solidFill>
                  <a:srgbClr val="4BACC6">
                    <a:lumMod val="50000"/>
                  </a:srgbClr>
                </a:solidFill>
                <a:latin typeface="Dosis" pitchFamily="2" charset="0"/>
              </a:rPr>
              <a:t>sur</a:t>
            </a:r>
            <a:endParaRPr lang="fr-FR" sz="4000" b="1" dirty="0">
              <a:solidFill>
                <a:schemeClr val="bg1">
                  <a:lumMod val="65000"/>
                </a:schemeClr>
              </a:solidFill>
              <a:latin typeface="Dosis" pitchFamily="2" charset="0"/>
            </a:endParaRP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8728C908-1A54-6D90-80BC-B6752797AAC3}"/>
              </a:ext>
            </a:extLst>
          </p:cNvPr>
          <p:cNvSpPr txBox="1"/>
          <p:nvPr>
            <p:custDataLst>
              <p:tags r:id="rId9"/>
            </p:custDataLst>
          </p:nvPr>
        </p:nvSpPr>
        <p:spPr>
          <a:xfrm>
            <a:off x="4837098" y="8438113"/>
            <a:ext cx="40418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35">
              <a:defRPr/>
            </a:pPr>
            <a:r>
              <a:rPr lang="fr-FR" sz="3600" b="1" dirty="0">
                <a:solidFill>
                  <a:srgbClr val="4BACC6">
                    <a:lumMod val="50000"/>
                  </a:srgbClr>
                </a:solidFill>
                <a:latin typeface="Dosis" pitchFamily="2" charset="0"/>
              </a:rPr>
              <a:t>sous</a:t>
            </a:r>
            <a:endParaRPr lang="fr-FR" sz="4000" b="1" dirty="0">
              <a:solidFill>
                <a:schemeClr val="bg1">
                  <a:lumMod val="65000"/>
                </a:schemeClr>
              </a:solidFill>
              <a:latin typeface="Dosis" pitchFamily="2" charset="0"/>
            </a:endParaRP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7F83BD3B-2B83-9CF8-5298-CA11E41907F0}"/>
              </a:ext>
            </a:extLst>
          </p:cNvPr>
          <p:cNvSpPr txBox="1"/>
          <p:nvPr>
            <p:custDataLst>
              <p:tags r:id="rId10"/>
            </p:custDataLst>
          </p:nvPr>
        </p:nvSpPr>
        <p:spPr>
          <a:xfrm>
            <a:off x="1371602" y="4773846"/>
            <a:ext cx="34654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35">
              <a:defRPr/>
            </a:pPr>
            <a:r>
              <a:rPr lang="fr-FR" sz="3600" b="1" dirty="0">
                <a:solidFill>
                  <a:srgbClr val="4BACC6">
                    <a:lumMod val="50000"/>
                  </a:srgbClr>
                </a:solidFill>
                <a:latin typeface="Dosis" pitchFamily="2" charset="0"/>
              </a:rPr>
              <a:t>une maison</a:t>
            </a:r>
            <a:endParaRPr lang="fr-FR" sz="4000" b="1" dirty="0">
              <a:solidFill>
                <a:schemeClr val="bg1">
                  <a:lumMod val="65000"/>
                </a:schemeClr>
              </a:solidFill>
              <a:latin typeface="Dosis" pitchFamily="2" charset="0"/>
            </a:endParaRP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3E3BCBC3-A8D1-876A-D587-7A00644517BF}"/>
              </a:ext>
            </a:extLst>
          </p:cNvPr>
          <p:cNvSpPr txBox="1"/>
          <p:nvPr>
            <p:custDataLst>
              <p:tags r:id="rId11"/>
            </p:custDataLst>
          </p:nvPr>
        </p:nvSpPr>
        <p:spPr>
          <a:xfrm>
            <a:off x="4837100" y="4770338"/>
            <a:ext cx="40418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35">
              <a:defRPr/>
            </a:pPr>
            <a:r>
              <a:rPr lang="fr-FR" sz="3600" b="1" dirty="0">
                <a:solidFill>
                  <a:srgbClr val="4BACC6">
                    <a:lumMod val="50000"/>
                  </a:srgbClr>
                </a:solidFill>
                <a:latin typeface="Dosis" pitchFamily="2" charset="0"/>
              </a:rPr>
              <a:t>un jardin</a:t>
            </a:r>
            <a:endParaRPr lang="fr-FR" sz="4000" b="1" dirty="0">
              <a:solidFill>
                <a:schemeClr val="bg1">
                  <a:lumMod val="65000"/>
                </a:schemeClr>
              </a:solidFill>
              <a:latin typeface="Dosis" pitchFamily="2" charset="0"/>
            </a:endParaRP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E0CD8936-1D2C-671F-25CE-DBA7EF1AF736}"/>
              </a:ext>
            </a:extLst>
          </p:cNvPr>
          <p:cNvSpPr txBox="1"/>
          <p:nvPr>
            <p:custDataLst>
              <p:tags r:id="rId12"/>
            </p:custDataLst>
          </p:nvPr>
        </p:nvSpPr>
        <p:spPr>
          <a:xfrm>
            <a:off x="8338910" y="4770281"/>
            <a:ext cx="40054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35">
              <a:defRPr/>
            </a:pPr>
            <a:r>
              <a:rPr lang="fr-FR" sz="3600" b="1" dirty="0">
                <a:solidFill>
                  <a:srgbClr val="4BACC6">
                    <a:lumMod val="50000"/>
                  </a:srgbClr>
                </a:solidFill>
                <a:latin typeface="Dosis" pitchFamily="2" charset="0"/>
              </a:rPr>
              <a:t>un miroir</a:t>
            </a:r>
            <a:endParaRPr lang="fr-FR" sz="4000" b="1" dirty="0">
              <a:solidFill>
                <a:schemeClr val="bg1">
                  <a:lumMod val="65000"/>
                </a:schemeClr>
              </a:solidFill>
              <a:latin typeface="Dosis" pitchFamily="2" charset="0"/>
            </a:endParaRPr>
          </a:p>
        </p:txBody>
      </p:sp>
      <p:pic>
        <p:nvPicPr>
          <p:cNvPr id="19" name="Image 18" descr="Une image contenant fenêtre, bâtiment, maison, illustration&#10;&#10;Description générée automatiquement">
            <a:extLst>
              <a:ext uri="{FF2B5EF4-FFF2-40B4-BE49-F238E27FC236}">
                <a16:creationId xmlns:a16="http://schemas.microsoft.com/office/drawing/2014/main" id="{D4A265DE-27B2-4DE0-1D15-A145E42C8039}"/>
              </a:ext>
            </a:extLst>
          </p:cNvPr>
          <p:cNvPicPr>
            <a:picLocks noChangeAspect="1"/>
          </p:cNvPicPr>
          <p:nvPr>
            <p:custDataLst>
              <p:tags r:id="rId13"/>
            </p:custDataLst>
          </p:nvPr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1083" y="2009914"/>
            <a:ext cx="2235110" cy="2748229"/>
          </a:xfrm>
          <a:prstGeom prst="rect">
            <a:avLst/>
          </a:prstGeom>
        </p:spPr>
      </p:pic>
      <p:pic>
        <p:nvPicPr>
          <p:cNvPr id="20" name="Image 19" descr="Une image contenant dessin, Dessin animé, dessin humoristique, illustration&#10;&#10;Description générée automatiquement">
            <a:extLst>
              <a:ext uri="{FF2B5EF4-FFF2-40B4-BE49-F238E27FC236}">
                <a16:creationId xmlns:a16="http://schemas.microsoft.com/office/drawing/2014/main" id="{7893ADC0-BC57-A250-4773-135B377E9C25}"/>
              </a:ext>
            </a:extLst>
          </p:cNvPr>
          <p:cNvPicPr>
            <a:picLocks noChangeAspect="1"/>
          </p:cNvPicPr>
          <p:nvPr>
            <p:custDataLst>
              <p:tags r:id="rId14"/>
            </p:custDataLst>
          </p:nvPr>
        </p:nvPicPr>
        <p:blipFill>
          <a:blip r:embed="rId2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0734" y="2009914"/>
            <a:ext cx="2374532" cy="2919659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34E92BB0-24C6-9EF2-F580-183AEFD04ED4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2001083" y="6390821"/>
            <a:ext cx="2195222" cy="1886265"/>
          </a:xfrm>
          <a:prstGeom prst="rect">
            <a:avLst/>
          </a:prstGeom>
        </p:spPr>
      </p:pic>
      <p:pic>
        <p:nvPicPr>
          <p:cNvPr id="27" name="Image 26" descr="Une image contenant table, meubles, chat, petite table basse&#10;&#10;Description générée automatiquement">
            <a:extLst>
              <a:ext uri="{FF2B5EF4-FFF2-40B4-BE49-F238E27FC236}">
                <a16:creationId xmlns:a16="http://schemas.microsoft.com/office/drawing/2014/main" id="{FF5CAC94-5125-72D0-EDE3-C026D0047D0A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2071" y="6497066"/>
            <a:ext cx="2343533" cy="1747371"/>
          </a:xfrm>
          <a:prstGeom prst="rect">
            <a:avLst/>
          </a:prstGeom>
        </p:spPr>
      </p:pic>
      <p:pic>
        <p:nvPicPr>
          <p:cNvPr id="28" name="Image 27" descr="Une image contenant meubles, table, chat, illustration&#10;&#10;Description générée automatiquement">
            <a:extLst>
              <a:ext uri="{FF2B5EF4-FFF2-40B4-BE49-F238E27FC236}">
                <a16:creationId xmlns:a16="http://schemas.microsoft.com/office/drawing/2014/main" id="{643F7F5B-5FFB-B2DD-C9CE-144C91CFEF3D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9697" y="5834815"/>
            <a:ext cx="2242637" cy="2413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869159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D8345C-4B15-18DA-1E59-C43C4DD0CE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>
            <a:extLst>
              <a:ext uri="{FF2B5EF4-FFF2-40B4-BE49-F238E27FC236}">
                <a16:creationId xmlns:a16="http://schemas.microsoft.com/office/drawing/2014/main" id="{B4677B1A-E463-7B2C-8E8F-A6F166508BE8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16329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t="-5555" b="-5555"/>
            </a:stretch>
          </a:blipFill>
        </p:spPr>
        <p:txBody>
          <a:bodyPr/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9B1DD06C-3B27-0C55-0AA1-2FE2C25884FB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3014663" y="2671841"/>
            <a:ext cx="10081136" cy="64633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45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0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Dosis" pitchFamily="2" charset="0"/>
                <a:ea typeface="+mn-ea"/>
                <a:cs typeface="Calibri" panose="020F0502020204030204" pitchFamily="34" charset="0"/>
              </a:rPr>
              <a:t>1.  Rituels</a:t>
            </a:r>
          </a:p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0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Dosis" pitchFamily="2" charset="0"/>
                <a:ea typeface="+mn-ea"/>
                <a:cs typeface="Calibri" panose="020F0502020204030204" pitchFamily="34" charset="0"/>
              </a:rPr>
              <a:t>2. Vocabulaire </a:t>
            </a:r>
          </a:p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Dosis" pitchFamily="2" charset="0"/>
                <a:ea typeface="+mn-ea"/>
                <a:cs typeface="Calibri" panose="020F0502020204030204" pitchFamily="34" charset="0"/>
              </a:rPr>
              <a:t>une maison – un jardin – un miroir – sous – sur – à côté de</a:t>
            </a:r>
          </a:p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lang="fr-FR" sz="4000" b="1" dirty="0">
                <a:solidFill>
                  <a:srgbClr val="215968"/>
                </a:solidFill>
                <a:latin typeface="Dosis" pitchFamily="2" charset="0"/>
                <a:cs typeface="Calibri" panose="020F0502020204030204" pitchFamily="34" charset="0"/>
              </a:rPr>
              <a:t>3. Outils de langue </a:t>
            </a:r>
          </a:p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3200" b="1" dirty="0">
                <a:solidFill>
                  <a:srgbClr val="4BACC6"/>
                </a:solidFill>
                <a:latin typeface="Dosis" pitchFamily="2" charset="0"/>
                <a:cs typeface="Calibri" panose="020F0502020204030204" pitchFamily="34" charset="0"/>
              </a:rPr>
              <a:t>Où est le canapé ?</a:t>
            </a:r>
          </a:p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3200" b="1" dirty="0">
                <a:solidFill>
                  <a:srgbClr val="4BACC6"/>
                </a:solidFill>
                <a:latin typeface="Dosis" pitchFamily="2" charset="0"/>
                <a:cs typeface="Calibri" panose="020F0502020204030204" pitchFamily="34" charset="0"/>
              </a:rPr>
              <a:t>Sur / sous / à côté de </a:t>
            </a:r>
          </a:p>
          <a:p>
            <a:pPr lvl="0" defTabSz="914445">
              <a:lnSpc>
                <a:spcPct val="150000"/>
              </a:lnSpc>
              <a:defRPr/>
            </a:pPr>
            <a:r>
              <a:rPr lang="fr-FR" sz="40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  <a:cs typeface="Calibri" panose="020F0502020204030204" pitchFamily="34" charset="0"/>
              </a:rPr>
              <a:t>4.  Écriture </a:t>
            </a:r>
          </a:p>
          <a:p>
            <a:pPr lvl="0" defTabSz="914445">
              <a:spcAft>
                <a:spcPts val="1800"/>
              </a:spcAft>
              <a:defRPr/>
            </a:pPr>
            <a:r>
              <a:rPr lang="fr-FR" sz="3200" dirty="0">
                <a:solidFill>
                  <a:schemeClr val="bg1">
                    <a:lumMod val="65000"/>
                  </a:schemeClr>
                </a:solidFill>
                <a:latin typeface="Dosis" pitchFamily="2" charset="0"/>
                <a:cs typeface="Calibri" panose="020F0502020204030204" pitchFamily="34" charset="0"/>
              </a:rPr>
              <a:t>Copie et dictée de mots simples</a:t>
            </a:r>
          </a:p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sz="3200" b="1" dirty="0">
              <a:solidFill>
                <a:srgbClr val="4BACC6"/>
              </a:solidFill>
              <a:latin typeface="Dosis" pitchFamily="2" charset="0"/>
              <a:cs typeface="Calibri" panose="020F0502020204030204" pitchFamily="34" charset="0"/>
            </a:endParaRPr>
          </a:p>
        </p:txBody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70799337-192B-305C-E92E-0B04ACFB1F33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1" y="8517834"/>
            <a:ext cx="1305233" cy="1765716"/>
          </a:xfrm>
          <a:custGeom>
            <a:avLst/>
            <a:gdLst/>
            <a:ahLst/>
            <a:cxnLst/>
            <a:rect l="l" t="t" r="r" b="b"/>
            <a:pathLst>
              <a:path w="2684349" h="3327606">
                <a:moveTo>
                  <a:pt x="0" y="0"/>
                </a:moveTo>
                <a:lnTo>
                  <a:pt x="2684349" y="0"/>
                </a:lnTo>
                <a:lnTo>
                  <a:pt x="2684349" y="3327606"/>
                </a:lnTo>
                <a:lnTo>
                  <a:pt x="0" y="332760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-157570" t="-6438" b="-44673"/>
            </a:stretch>
          </a:blipFill>
          <a:ln>
            <a:noFill/>
          </a:ln>
        </p:spPr>
        <p:txBody>
          <a:bodyPr/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642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AF6046B2-64BF-DA1B-9889-A1A57CB3AEA1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11946193" y="8185354"/>
            <a:ext cx="1737677" cy="2098196"/>
          </a:xfrm>
          <a:custGeom>
            <a:avLst/>
            <a:gdLst/>
            <a:ahLst/>
            <a:cxnLst/>
            <a:rect l="l" t="t" r="r" b="b"/>
            <a:pathLst>
              <a:path w="3556432" h="3755858">
                <a:moveTo>
                  <a:pt x="0" y="0"/>
                </a:moveTo>
                <a:lnTo>
                  <a:pt x="3556432" y="0"/>
                </a:lnTo>
                <a:lnTo>
                  <a:pt x="3556432" y="3755858"/>
                </a:lnTo>
                <a:lnTo>
                  <a:pt x="0" y="3755858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-4351" t="-332" r="-93446" b="-41558"/>
            </a:stretch>
          </a:blipFill>
        </p:spPr>
        <p:txBody>
          <a:bodyPr/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642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608B63F6-12F6-C69F-7C2B-F51E224611A0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4">
            <a:clrChange>
              <a:clrFrom>
                <a:srgbClr val="E5E5E5"/>
              </a:clrFrom>
              <a:clrTo>
                <a:srgbClr val="E5E5E5">
                  <a:alpha val="0"/>
                </a:srgbClr>
              </a:clrTo>
            </a:clrChange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183682" y="5086709"/>
            <a:ext cx="1497114" cy="762000"/>
          </a:xfrm>
          <a:prstGeom prst="rect">
            <a:avLst/>
          </a:prstGeom>
        </p:spPr>
      </p:pic>
      <p:sp>
        <p:nvSpPr>
          <p:cNvPr id="5" name="TextBox 9">
            <a:extLst>
              <a:ext uri="{FF2B5EF4-FFF2-40B4-BE49-F238E27FC236}">
                <a16:creationId xmlns:a16="http://schemas.microsoft.com/office/drawing/2014/main" id="{FFA3807D-C12D-4F81-C04A-E6771E08EB3E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0" y="989297"/>
            <a:ext cx="13716000" cy="108106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85835" rtl="0" eaLnBrk="1" fontAlgn="auto" latinLnBrk="0" hangingPunct="1">
              <a:lnSpc>
                <a:spcPts val="41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6000" b="1" i="0" u="none" strike="noStrike" kern="1200" cap="none" spc="0" normalizeH="0" baseline="0" noProof="0" dirty="0">
              <a:ln>
                <a:noFill/>
              </a:ln>
              <a:solidFill>
                <a:srgbClr val="215968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  <a:p>
            <a:pPr marL="0" marR="0" lvl="0" indent="0" algn="ctr" defTabSz="685835" rtl="0" eaLnBrk="1" fontAlgn="auto" latinLnBrk="0" hangingPunct="1">
              <a:lnSpc>
                <a:spcPts val="41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800" b="1" i="0" u="none" strike="noStrike" kern="1200" cap="none" spc="0" normalizeH="0" baseline="0" noProof="0" dirty="0">
                <a:ln>
                  <a:noFill/>
                </a:ln>
                <a:solidFill>
                  <a:srgbClr val="215968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Séance 2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E4C5F85C-9C13-A944-0724-61C9ACF70FFA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8794004" y="103890"/>
            <a:ext cx="66435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Pour l’enseignant</a:t>
            </a:r>
          </a:p>
        </p:txBody>
      </p:sp>
    </p:spTree>
    <p:extLst>
      <p:ext uri="{BB962C8B-B14F-4D97-AF65-F5344CB8AC3E}">
        <p14:creationId xmlns:p14="http://schemas.microsoft.com/office/powerpoint/2010/main" val="47918309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>
            <p:custDataLst>
              <p:tags r:id="rId1"/>
            </p:custDataLst>
          </p:nvPr>
        </p:nvSpPr>
        <p:spPr>
          <a:xfrm>
            <a:off x="0" y="-38100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t="-5555" b="-5555"/>
            </a:stretch>
          </a:blipFill>
        </p:spPr>
        <p:txBody>
          <a:bodyPr/>
          <a:lstStyle/>
          <a:p>
            <a:pPr algn="just" defTabSz="68583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grpSp>
        <p:nvGrpSpPr>
          <p:cNvPr id="3" name="Group 3"/>
          <p:cNvGrpSpPr/>
          <p:nvPr>
            <p:custDataLst>
              <p:tags r:id="rId2"/>
            </p:custDataLst>
          </p:nvPr>
        </p:nvGrpSpPr>
        <p:grpSpPr>
          <a:xfrm>
            <a:off x="381000" y="733455"/>
            <a:ext cx="12954000" cy="8765811"/>
            <a:chOff x="0" y="0"/>
            <a:chExt cx="3895412" cy="255517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895412" cy="2555175"/>
            </a:xfrm>
            <a:custGeom>
              <a:avLst/>
              <a:gdLst/>
              <a:ahLst/>
              <a:cxnLst/>
              <a:rect l="l" t="t" r="r" b="b"/>
              <a:pathLst>
                <a:path w="3895412" h="2555175">
                  <a:moveTo>
                    <a:pt x="6703" y="0"/>
                  </a:moveTo>
                  <a:lnTo>
                    <a:pt x="3888710" y="0"/>
                  </a:lnTo>
                  <a:cubicBezTo>
                    <a:pt x="3892411" y="0"/>
                    <a:pt x="3895412" y="3001"/>
                    <a:pt x="3895412" y="6703"/>
                  </a:cubicBezTo>
                  <a:lnTo>
                    <a:pt x="3895412" y="2548473"/>
                  </a:lnTo>
                  <a:cubicBezTo>
                    <a:pt x="3895412" y="2550250"/>
                    <a:pt x="3894706" y="2551955"/>
                    <a:pt x="3893449" y="2553212"/>
                  </a:cubicBezTo>
                  <a:cubicBezTo>
                    <a:pt x="3892192" y="2554469"/>
                    <a:pt x="3890487" y="2555175"/>
                    <a:pt x="3888710" y="2555175"/>
                  </a:cubicBezTo>
                  <a:lnTo>
                    <a:pt x="6703" y="2555175"/>
                  </a:lnTo>
                  <a:cubicBezTo>
                    <a:pt x="4925" y="2555175"/>
                    <a:pt x="3220" y="2554469"/>
                    <a:pt x="1963" y="2553212"/>
                  </a:cubicBezTo>
                  <a:cubicBezTo>
                    <a:pt x="706" y="2551955"/>
                    <a:pt x="0" y="2550250"/>
                    <a:pt x="0" y="2548473"/>
                  </a:cubicBezTo>
                  <a:lnTo>
                    <a:pt x="0" y="6703"/>
                  </a:lnTo>
                  <a:cubicBezTo>
                    <a:pt x="0" y="4925"/>
                    <a:pt x="706" y="3220"/>
                    <a:pt x="1963" y="1963"/>
                  </a:cubicBezTo>
                  <a:cubicBezTo>
                    <a:pt x="3220" y="706"/>
                    <a:pt x="4925" y="0"/>
                    <a:pt x="6703" y="0"/>
                  </a:cubicBezTo>
                  <a:close/>
                </a:path>
              </a:pathLst>
            </a:custGeom>
            <a:solidFill>
              <a:srgbClr val="FFFFFF"/>
            </a:solidFill>
            <a:ln w="19050">
              <a:solidFill>
                <a:srgbClr val="000000"/>
              </a:solidFill>
            </a:ln>
          </p:spPr>
          <p:txBody>
            <a:bodyPr/>
            <a:lstStyle/>
            <a:p>
              <a:pPr algn="just" defTabSz="685835">
                <a:defRPr/>
              </a:pPr>
              <a:endParaRPr lang="fr-MA" sz="135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38100" tIns="38100" rIns="38100" bIns="38100" rtlCol="0" anchor="ctr"/>
            <a:lstStyle/>
            <a:p>
              <a:pPr algn="just" defTabSz="685835">
                <a:lnSpc>
                  <a:spcPts val="2408"/>
                </a:lnSpc>
                <a:defRPr/>
              </a:pPr>
              <a:endParaRPr sz="135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</p:grpSp>
      <p:sp>
        <p:nvSpPr>
          <p:cNvPr id="7" name="Freeform 7"/>
          <p:cNvSpPr/>
          <p:nvPr>
            <p:custDataLst>
              <p:tags r:id="rId3"/>
            </p:custDataLst>
          </p:nvPr>
        </p:nvSpPr>
        <p:spPr>
          <a:xfrm>
            <a:off x="596222" y="136251"/>
            <a:ext cx="929375" cy="892200"/>
          </a:xfrm>
          <a:custGeom>
            <a:avLst/>
            <a:gdLst/>
            <a:ahLst/>
            <a:cxnLst/>
            <a:rect l="l" t="t" r="r" b="b"/>
            <a:pathLst>
              <a:path w="1239167" h="1189600">
                <a:moveTo>
                  <a:pt x="0" y="0"/>
                </a:moveTo>
                <a:lnTo>
                  <a:pt x="1239167" y="0"/>
                </a:lnTo>
                <a:lnTo>
                  <a:pt x="1239167" y="1189600"/>
                </a:lnTo>
                <a:lnTo>
                  <a:pt x="0" y="118960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algn="just" defTabSz="68583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9" name="TextBox 9"/>
          <p:cNvSpPr txBox="1"/>
          <p:nvPr>
            <p:custDataLst>
              <p:tags r:id="rId4"/>
            </p:custDataLst>
          </p:nvPr>
        </p:nvSpPr>
        <p:spPr>
          <a:xfrm>
            <a:off x="4747428" y="1822448"/>
            <a:ext cx="5029200" cy="51232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 defTabSz="685835">
              <a:lnSpc>
                <a:spcPts val="4199"/>
              </a:lnSpc>
              <a:defRPr/>
            </a:pPr>
            <a:r>
              <a:rPr lang="fr-FR" sz="3200" dirty="0">
                <a:solidFill>
                  <a:srgbClr val="106585"/>
                </a:solidFill>
                <a:latin typeface="Carelia"/>
              </a:rPr>
              <a:t>Objectifs de l’activité </a:t>
            </a:r>
          </a:p>
        </p:txBody>
      </p:sp>
      <p:grpSp>
        <p:nvGrpSpPr>
          <p:cNvPr id="17" name="Groupe 16">
            <a:extLst>
              <a:ext uri="{FF2B5EF4-FFF2-40B4-BE49-F238E27FC236}">
                <a16:creationId xmlns:a16="http://schemas.microsoft.com/office/drawing/2014/main" id="{7C03ED0A-C5B0-D998-5D5C-0C9D119281B4}"/>
              </a:ext>
            </a:extLst>
          </p:cNvPr>
          <p:cNvGrpSpPr/>
          <p:nvPr>
            <p:custDataLst>
              <p:tags r:id="rId5"/>
            </p:custDataLst>
          </p:nvPr>
        </p:nvGrpSpPr>
        <p:grpSpPr>
          <a:xfrm>
            <a:off x="981638" y="3335592"/>
            <a:ext cx="11752727" cy="4200876"/>
            <a:chOff x="1021947" y="3100970"/>
            <a:chExt cx="11752727" cy="3654320"/>
          </a:xfrm>
        </p:grpSpPr>
        <p:sp>
          <p:nvSpPr>
            <p:cNvPr id="12" name="Freeform 17">
              <a:extLst>
                <a:ext uri="{FF2B5EF4-FFF2-40B4-BE49-F238E27FC236}">
                  <a16:creationId xmlns:a16="http://schemas.microsoft.com/office/drawing/2014/main" id="{C1D261BA-3ABE-2DE1-E789-F4046D0C8328}"/>
                </a:ext>
              </a:extLst>
            </p:cNvPr>
            <p:cNvSpPr/>
            <p:nvPr/>
          </p:nvSpPr>
          <p:spPr>
            <a:xfrm rot="10800000" flipH="1">
              <a:off x="1021947" y="3100970"/>
              <a:ext cx="11752727" cy="3654320"/>
            </a:xfrm>
            <a:custGeom>
              <a:avLst/>
              <a:gdLst/>
              <a:ahLst/>
              <a:cxnLst/>
              <a:rect l="l" t="t" r="r" b="b"/>
              <a:pathLst>
                <a:path w="3062465" h="1213150">
                  <a:moveTo>
                    <a:pt x="0" y="0"/>
                  </a:moveTo>
                  <a:lnTo>
                    <a:pt x="3062465" y="0"/>
                  </a:lnTo>
                  <a:lnTo>
                    <a:pt x="3062465" y="1213150"/>
                  </a:lnTo>
                  <a:lnTo>
                    <a:pt x="0" y="12131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>
                <a:extLst>
                  <a:ext uri="{96DAC541-7B7A-43D3-8B79-37D633B846F1}">
                    <asvg:svgBlip xmlns:asvg="http://schemas.microsoft.com/office/drawing/2016/SVG/main" r:embed="rId1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914445">
                <a:defRPr/>
              </a:pPr>
              <a:endParaRPr lang="fr-MA" sz="90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395C32B6-3F71-2033-BA88-FCA970C59DCF}"/>
                </a:ext>
              </a:extLst>
            </p:cNvPr>
            <p:cNvSpPr/>
            <p:nvPr/>
          </p:nvSpPr>
          <p:spPr>
            <a:xfrm>
              <a:off x="1255693" y="3189998"/>
              <a:ext cx="706508" cy="3565292"/>
            </a:xfrm>
            <a:custGeom>
              <a:avLst/>
              <a:gdLst/>
              <a:ahLst/>
              <a:cxnLst/>
              <a:rect l="l" t="t" r="r" b="b"/>
              <a:pathLst>
                <a:path w="3062465" h="1213150">
                  <a:moveTo>
                    <a:pt x="0" y="0"/>
                  </a:moveTo>
                  <a:lnTo>
                    <a:pt x="3062465" y="0"/>
                  </a:lnTo>
                  <a:lnTo>
                    <a:pt x="3062465" y="1213150"/>
                  </a:lnTo>
                  <a:lnTo>
                    <a:pt x="0" y="12131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>
                <a:extLst>
                  <a:ext uri="{96DAC541-7B7A-43D3-8B79-37D633B846F1}">
                    <asvg:svgBlip xmlns:asvg="http://schemas.microsoft.com/office/drawing/2016/SVG/main" r:embed="rId18"/>
                  </a:ext>
                </a:extLst>
              </a:blip>
              <a:stretch>
                <a:fillRect l="-109199" t="-6937" r="-896458" b="-829367"/>
              </a:stretch>
            </a:blipFill>
          </p:spPr>
          <p:txBody>
            <a:bodyPr/>
            <a:lstStyle/>
            <a:p>
              <a:pPr defTabSz="914445">
                <a:defRPr/>
              </a:pPr>
              <a:endParaRPr lang="fr-MA" sz="90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</p:grpSp>
      <p:pic>
        <p:nvPicPr>
          <p:cNvPr id="19" name="Image 18">
            <a:extLst>
              <a:ext uri="{FF2B5EF4-FFF2-40B4-BE49-F238E27FC236}">
                <a16:creationId xmlns:a16="http://schemas.microsoft.com/office/drawing/2014/main" id="{CCC5F9BE-BCEA-3D50-20D4-F48CE3775C75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9"/>
          <a:stretch>
            <a:fillRect/>
          </a:stretch>
        </p:blipFill>
        <p:spPr>
          <a:xfrm>
            <a:off x="1480252" y="3990665"/>
            <a:ext cx="504425" cy="549068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74050696-8E39-F1CF-ABF8-86FF935959D5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8749151" y="333345"/>
            <a:ext cx="66435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45">
              <a:defRPr/>
            </a:pPr>
            <a:r>
              <a:rPr lang="fr-MA" sz="2000" i="1" dirty="0">
                <a:solidFill>
                  <a:prstClr val="black">
                    <a:lumMod val="75000"/>
                    <a:lumOff val="25000"/>
                  </a:prstClr>
                </a:solidFill>
                <a:latin typeface="Dosis"/>
              </a:rPr>
              <a:t>Pour l’enseignant</a:t>
            </a:r>
          </a:p>
        </p:txBody>
      </p:sp>
      <p:sp>
        <p:nvSpPr>
          <p:cNvPr id="10" name="TextBox 10">
            <a:extLst>
              <a:ext uri="{FF2B5EF4-FFF2-40B4-BE49-F238E27FC236}">
                <a16:creationId xmlns:a16="http://schemas.microsoft.com/office/drawing/2014/main" id="{6D1AA5F5-9721-BDFB-5D84-C9B03241E66C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2507530" y="4010714"/>
            <a:ext cx="9875000" cy="544830"/>
          </a:xfrm>
          <a:prstGeom prst="round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defTabSz="685835">
              <a:defRPr/>
            </a:pPr>
            <a:r>
              <a:rPr lang="fr-FR" sz="3200" b="1" dirty="0">
                <a:solidFill>
                  <a:srgbClr val="4F81BD">
                    <a:lumMod val="50000"/>
                  </a:srgbClr>
                </a:solidFill>
                <a:latin typeface="Dosis" pitchFamily="2" charset="0"/>
              </a:rPr>
              <a:t>S’approprier l’acte de parole : </a:t>
            </a:r>
          </a:p>
        </p:txBody>
      </p:sp>
      <p:sp>
        <p:nvSpPr>
          <p:cNvPr id="8" name="TextBox 10">
            <a:extLst>
              <a:ext uri="{FF2B5EF4-FFF2-40B4-BE49-F238E27FC236}">
                <a16:creationId xmlns:a16="http://schemas.microsoft.com/office/drawing/2014/main" id="{6D1AA5F5-9721-BDFB-5D84-C9B03241E66C}"/>
              </a:ext>
            </a:extLst>
          </p:cNvPr>
          <p:cNvSpPr txBox="1"/>
          <p:nvPr>
            <p:custDataLst>
              <p:tags r:id="rId9"/>
            </p:custDataLst>
          </p:nvPr>
        </p:nvSpPr>
        <p:spPr>
          <a:xfrm>
            <a:off x="2979022" y="4670448"/>
            <a:ext cx="8678662" cy="544830"/>
          </a:xfrm>
          <a:prstGeom prst="round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defTabSz="914490">
              <a:defRPr/>
            </a:pPr>
            <a:r>
              <a:rPr lang="fr-FR" sz="3200" b="1" kern="100" dirty="0">
                <a:solidFill>
                  <a:srgbClr val="106585"/>
                </a:solidFill>
                <a:latin typeface="Dosis" pitchFamily="2" charset="0"/>
                <a:cs typeface="Arial" panose="020B0604020202020204" pitchFamily="34" charset="0"/>
              </a:rPr>
              <a:t>Où est le canapé ?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A7C75934-EA09-FAF7-A0F8-3A93E9B0AD9D}"/>
              </a:ext>
            </a:extLst>
          </p:cNvPr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19"/>
          <a:stretch>
            <a:fillRect/>
          </a:stretch>
        </p:blipFill>
        <p:spPr>
          <a:xfrm>
            <a:off x="1525597" y="5880388"/>
            <a:ext cx="504425" cy="549068"/>
          </a:xfrm>
          <a:prstGeom prst="rect">
            <a:avLst/>
          </a:prstGeom>
        </p:spPr>
      </p:pic>
      <p:sp>
        <p:nvSpPr>
          <p:cNvPr id="15" name="TextBox 10">
            <a:extLst>
              <a:ext uri="{FF2B5EF4-FFF2-40B4-BE49-F238E27FC236}">
                <a16:creationId xmlns:a16="http://schemas.microsoft.com/office/drawing/2014/main" id="{940A627E-03E1-78D4-52F2-DAEFE422D83B}"/>
              </a:ext>
            </a:extLst>
          </p:cNvPr>
          <p:cNvSpPr txBox="1"/>
          <p:nvPr>
            <p:custDataLst>
              <p:tags r:id="rId11"/>
            </p:custDataLst>
          </p:nvPr>
        </p:nvSpPr>
        <p:spPr>
          <a:xfrm>
            <a:off x="2552875" y="5914725"/>
            <a:ext cx="9875000" cy="544830"/>
          </a:xfrm>
          <a:prstGeom prst="round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defTabSz="685835">
              <a:defRPr/>
            </a:pPr>
            <a:r>
              <a:rPr lang="fr-FR" sz="3200" b="1" dirty="0">
                <a:solidFill>
                  <a:srgbClr val="4F81BD">
                    <a:lumMod val="50000"/>
                  </a:srgbClr>
                </a:solidFill>
                <a:latin typeface="Dosis" pitchFamily="2" charset="0"/>
              </a:rPr>
              <a:t>Utiliser des outils de langue : </a:t>
            </a:r>
          </a:p>
        </p:txBody>
      </p:sp>
      <p:sp>
        <p:nvSpPr>
          <p:cNvPr id="16" name="TextBox 10">
            <a:extLst>
              <a:ext uri="{FF2B5EF4-FFF2-40B4-BE49-F238E27FC236}">
                <a16:creationId xmlns:a16="http://schemas.microsoft.com/office/drawing/2014/main" id="{2DA6B2EC-A123-8022-FC7A-ECF860402227}"/>
              </a:ext>
            </a:extLst>
          </p:cNvPr>
          <p:cNvSpPr txBox="1"/>
          <p:nvPr>
            <p:custDataLst>
              <p:tags r:id="rId12"/>
            </p:custDataLst>
          </p:nvPr>
        </p:nvSpPr>
        <p:spPr>
          <a:xfrm>
            <a:off x="2979022" y="6548500"/>
            <a:ext cx="8443805" cy="1089660"/>
          </a:xfrm>
          <a:prstGeom prst="round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defTabSz="914490">
              <a:defRPr/>
            </a:pPr>
            <a:r>
              <a:rPr lang="fr-FR" sz="3200" b="1" kern="100" dirty="0">
                <a:solidFill>
                  <a:srgbClr val="106585"/>
                </a:solidFill>
                <a:latin typeface="Dosis" pitchFamily="2" charset="0"/>
                <a:cs typeface="Arial" panose="020B0604020202020204" pitchFamily="34" charset="0"/>
              </a:rPr>
              <a:t>sur / sous / à côté de </a:t>
            </a:r>
          </a:p>
          <a:p>
            <a:pPr defTabSz="914490">
              <a:defRPr/>
            </a:pPr>
            <a:endParaRPr lang="fr-FR" sz="3200" b="1" kern="100" dirty="0">
              <a:solidFill>
                <a:srgbClr val="106585"/>
              </a:solidFill>
              <a:latin typeface="Dosis" pitchFamily="2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31639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>
            <p:custDataLst>
              <p:tags r:id="rId1"/>
            </p:custDataLst>
          </p:nvPr>
        </p:nvSpPr>
        <p:spPr>
          <a:xfrm>
            <a:off x="0" y="13485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 t="-5555" b="-5555"/>
            </a:stretch>
          </a:blipFill>
        </p:spPr>
        <p:txBody>
          <a:bodyPr/>
          <a:lstStyle/>
          <a:p>
            <a:pPr algn="just" defTabSz="685835"/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grpSp>
        <p:nvGrpSpPr>
          <p:cNvPr id="3" name="Group 3"/>
          <p:cNvGrpSpPr/>
          <p:nvPr>
            <p:custDataLst>
              <p:tags r:id="rId2"/>
            </p:custDataLst>
          </p:nvPr>
        </p:nvGrpSpPr>
        <p:grpSpPr>
          <a:xfrm>
            <a:off x="381000" y="1104900"/>
            <a:ext cx="12954000" cy="8394366"/>
            <a:chOff x="0" y="0"/>
            <a:chExt cx="3895412" cy="255517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895412" cy="2555175"/>
            </a:xfrm>
            <a:custGeom>
              <a:avLst/>
              <a:gdLst/>
              <a:ahLst/>
              <a:cxnLst/>
              <a:rect l="l" t="t" r="r" b="b"/>
              <a:pathLst>
                <a:path w="3895412" h="2555175">
                  <a:moveTo>
                    <a:pt x="6703" y="0"/>
                  </a:moveTo>
                  <a:lnTo>
                    <a:pt x="3888710" y="0"/>
                  </a:lnTo>
                  <a:cubicBezTo>
                    <a:pt x="3892411" y="0"/>
                    <a:pt x="3895412" y="3001"/>
                    <a:pt x="3895412" y="6703"/>
                  </a:cubicBezTo>
                  <a:lnTo>
                    <a:pt x="3895412" y="2548473"/>
                  </a:lnTo>
                  <a:cubicBezTo>
                    <a:pt x="3895412" y="2550250"/>
                    <a:pt x="3894706" y="2551955"/>
                    <a:pt x="3893449" y="2553212"/>
                  </a:cubicBezTo>
                  <a:cubicBezTo>
                    <a:pt x="3892192" y="2554469"/>
                    <a:pt x="3890487" y="2555175"/>
                    <a:pt x="3888710" y="2555175"/>
                  </a:cubicBezTo>
                  <a:lnTo>
                    <a:pt x="6703" y="2555175"/>
                  </a:lnTo>
                  <a:cubicBezTo>
                    <a:pt x="4925" y="2555175"/>
                    <a:pt x="3220" y="2554469"/>
                    <a:pt x="1963" y="2553212"/>
                  </a:cubicBezTo>
                  <a:cubicBezTo>
                    <a:pt x="706" y="2551955"/>
                    <a:pt x="0" y="2550250"/>
                    <a:pt x="0" y="2548473"/>
                  </a:cubicBezTo>
                  <a:lnTo>
                    <a:pt x="0" y="6703"/>
                  </a:lnTo>
                  <a:cubicBezTo>
                    <a:pt x="0" y="4925"/>
                    <a:pt x="706" y="3220"/>
                    <a:pt x="1963" y="1963"/>
                  </a:cubicBezTo>
                  <a:cubicBezTo>
                    <a:pt x="3220" y="706"/>
                    <a:pt x="4925" y="0"/>
                    <a:pt x="6703" y="0"/>
                  </a:cubicBezTo>
                  <a:close/>
                </a:path>
              </a:pathLst>
            </a:custGeom>
            <a:solidFill>
              <a:srgbClr val="FFFFFF"/>
            </a:solidFill>
            <a:ln w="19050">
              <a:solidFill>
                <a:srgbClr val="000000"/>
              </a:solidFill>
            </a:ln>
          </p:spPr>
          <p:txBody>
            <a:bodyPr/>
            <a:lstStyle/>
            <a:p>
              <a:pPr algn="just" defTabSz="685835"/>
              <a:endParaRPr lang="fr-MA" sz="135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38100" tIns="38100" rIns="38100" bIns="38100" rtlCol="0" anchor="ctr"/>
            <a:lstStyle/>
            <a:p>
              <a:pPr algn="just" defTabSz="685835">
                <a:lnSpc>
                  <a:spcPts val="2408"/>
                </a:lnSpc>
              </a:pPr>
              <a:endParaRPr sz="135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</p:grpSp>
      <p:sp>
        <p:nvSpPr>
          <p:cNvPr id="7" name="Freeform 7"/>
          <p:cNvSpPr/>
          <p:nvPr>
            <p:custDataLst>
              <p:tags r:id="rId3"/>
            </p:custDataLst>
          </p:nvPr>
        </p:nvSpPr>
        <p:spPr>
          <a:xfrm>
            <a:off x="594626" y="441300"/>
            <a:ext cx="929375" cy="892200"/>
          </a:xfrm>
          <a:custGeom>
            <a:avLst/>
            <a:gdLst/>
            <a:ahLst/>
            <a:cxnLst/>
            <a:rect l="l" t="t" r="r" b="b"/>
            <a:pathLst>
              <a:path w="1239167" h="1189600">
                <a:moveTo>
                  <a:pt x="0" y="0"/>
                </a:moveTo>
                <a:lnTo>
                  <a:pt x="1239167" y="0"/>
                </a:lnTo>
                <a:lnTo>
                  <a:pt x="1239167" y="1189600"/>
                </a:lnTo>
                <a:lnTo>
                  <a:pt x="0" y="1189600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algn="just" defTabSz="685835"/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9" name="TextBox 9"/>
          <p:cNvSpPr txBox="1"/>
          <p:nvPr>
            <p:custDataLst>
              <p:tags r:id="rId4"/>
            </p:custDataLst>
          </p:nvPr>
        </p:nvSpPr>
        <p:spPr>
          <a:xfrm>
            <a:off x="3276600" y="2476501"/>
            <a:ext cx="8019621" cy="4962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 defTabSz="685835">
              <a:lnSpc>
                <a:spcPts val="4199"/>
              </a:lnSpc>
            </a:pPr>
            <a:r>
              <a:rPr lang="fr-FR" sz="3200" b="1" dirty="0">
                <a:solidFill>
                  <a:srgbClr val="106585"/>
                </a:solidFill>
                <a:latin typeface="Dosis" pitchFamily="2" charset="0"/>
              </a:rPr>
              <a:t>Conventions pour l’usage des supports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74050696-8E39-F1CF-ABF8-86FF935959D5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8229601" y="528735"/>
            <a:ext cx="66435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45"/>
            <a:r>
              <a:rPr lang="fr-MA" sz="2000" i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Pour l’enseignant</a:t>
            </a:r>
          </a:p>
        </p:txBody>
      </p:sp>
      <p:sp>
        <p:nvSpPr>
          <p:cNvPr id="11" name="Freeform 7">
            <a:extLst>
              <a:ext uri="{FF2B5EF4-FFF2-40B4-BE49-F238E27FC236}">
                <a16:creationId xmlns:a16="http://schemas.microsoft.com/office/drawing/2014/main" id="{7289EC27-7BBE-1564-F14F-8F211F9440ED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>
            <a:off x="1776932" y="3666801"/>
            <a:ext cx="929375" cy="892200"/>
          </a:xfrm>
          <a:custGeom>
            <a:avLst/>
            <a:gdLst/>
            <a:ahLst/>
            <a:cxnLst/>
            <a:rect l="l" t="t" r="r" b="b"/>
            <a:pathLst>
              <a:path w="1239167" h="1189600">
                <a:moveTo>
                  <a:pt x="0" y="0"/>
                </a:moveTo>
                <a:lnTo>
                  <a:pt x="1239167" y="0"/>
                </a:lnTo>
                <a:lnTo>
                  <a:pt x="1239167" y="1189600"/>
                </a:lnTo>
                <a:lnTo>
                  <a:pt x="0" y="1189600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algn="just" defTabSz="685835"/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02180162-B144-7FD4-BB9F-A0EAFFD8A3D0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9">
            <a:clrChange>
              <a:clrFrom>
                <a:srgbClr val="E5E5E5"/>
              </a:clrFrom>
              <a:clrTo>
                <a:srgbClr val="E5E5E5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066524" y="3762221"/>
            <a:ext cx="1374914" cy="762000"/>
          </a:xfrm>
          <a:prstGeom prst="rect">
            <a:avLst/>
          </a:prstGeom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5B715999-34C4-2141-4830-610FF1FFFA47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4606084" y="3955716"/>
            <a:ext cx="5416073" cy="5233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45"/>
            <a:r>
              <a:rPr lang="fr-FR" sz="2801" b="1" dirty="0">
                <a:solidFill>
                  <a:srgbClr val="1F497D">
                    <a:lumMod val="50000"/>
                  </a:srgbClr>
                </a:solidFill>
                <a:latin typeface="Dosis" pitchFamily="2" charset="0"/>
              </a:rPr>
              <a:t>Pages réservées à l’enseignant</a:t>
            </a: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3F8696B5-768D-1B28-07DD-B75235E312F3}"/>
              </a:ext>
            </a:extLst>
          </p:cNvPr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9">
            <a:clrChange>
              <a:clrFrom>
                <a:srgbClr val="E5E5E5"/>
              </a:clrFrom>
              <a:clrTo>
                <a:srgbClr val="E5E5E5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066524" y="5351607"/>
            <a:ext cx="1374914" cy="7620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210E672A-213D-5DC3-723E-374E00223365}"/>
              </a:ext>
            </a:extLst>
          </p:cNvPr>
          <p:cNvSpPr txBox="1"/>
          <p:nvPr>
            <p:custDataLst>
              <p:tags r:id="rId10"/>
            </p:custDataLst>
          </p:nvPr>
        </p:nvSpPr>
        <p:spPr>
          <a:xfrm>
            <a:off x="4606083" y="5545103"/>
            <a:ext cx="8401995" cy="5233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45"/>
            <a:r>
              <a:rPr lang="fr-FR" sz="2801" b="1" dirty="0">
                <a:solidFill>
                  <a:srgbClr val="1F497D">
                    <a:lumMod val="50000"/>
                  </a:srgbClr>
                </a:solidFill>
                <a:latin typeface="Dosis" pitchFamily="2" charset="0"/>
              </a:rPr>
              <a:t>Explications et consignes à dire aux élèves</a:t>
            </a:r>
          </a:p>
        </p:txBody>
      </p:sp>
      <p:sp>
        <p:nvSpPr>
          <p:cNvPr id="21" name="Freeform 8">
            <a:extLst>
              <a:ext uri="{FF2B5EF4-FFF2-40B4-BE49-F238E27FC236}">
                <a16:creationId xmlns:a16="http://schemas.microsoft.com/office/drawing/2014/main" id="{953CC148-4B93-BBCE-4E28-D9EC27DDD162}"/>
              </a:ext>
            </a:extLst>
          </p:cNvPr>
          <p:cNvSpPr/>
          <p:nvPr>
            <p:custDataLst>
              <p:tags r:id="rId11"/>
            </p:custDataLst>
          </p:nvPr>
        </p:nvSpPr>
        <p:spPr>
          <a:xfrm rot="10800000" flipH="1">
            <a:off x="1910312" y="5545103"/>
            <a:ext cx="929375" cy="627953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/>
            <a:endParaRPr lang="fr-MA" sz="1350" b="1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pic>
        <p:nvPicPr>
          <p:cNvPr id="24" name="Image 23">
            <a:extLst>
              <a:ext uri="{FF2B5EF4-FFF2-40B4-BE49-F238E27FC236}">
                <a16:creationId xmlns:a16="http://schemas.microsoft.com/office/drawing/2014/main" id="{023503FF-8B75-175E-D636-720EC89779C2}"/>
              </a:ext>
            </a:extLst>
          </p:cNvPr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19">
            <a:clrChange>
              <a:clrFrom>
                <a:srgbClr val="E5E5E5"/>
              </a:clrFrom>
              <a:clrTo>
                <a:srgbClr val="E5E5E5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276601" y="7033208"/>
            <a:ext cx="1374914" cy="762000"/>
          </a:xfrm>
          <a:prstGeom prst="rect">
            <a:avLst/>
          </a:prstGeom>
        </p:spPr>
      </p:pic>
      <p:sp>
        <p:nvSpPr>
          <p:cNvPr id="25" name="ZoneTexte 24">
            <a:extLst>
              <a:ext uri="{FF2B5EF4-FFF2-40B4-BE49-F238E27FC236}">
                <a16:creationId xmlns:a16="http://schemas.microsoft.com/office/drawing/2014/main" id="{5E1446DD-0BB2-867F-17EC-2511CA95D91E}"/>
              </a:ext>
            </a:extLst>
          </p:cNvPr>
          <p:cNvSpPr txBox="1"/>
          <p:nvPr>
            <p:custDataLst>
              <p:tags r:id="rId13"/>
            </p:custDataLst>
          </p:nvPr>
        </p:nvSpPr>
        <p:spPr>
          <a:xfrm>
            <a:off x="4713291" y="7169141"/>
            <a:ext cx="8019621" cy="5233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45"/>
            <a:r>
              <a:rPr lang="fr-FR" sz="2801" b="1" dirty="0">
                <a:solidFill>
                  <a:srgbClr val="1F497D">
                    <a:lumMod val="50000"/>
                  </a:srgbClr>
                </a:solidFill>
                <a:latin typeface="Dosis" pitchFamily="2" charset="0"/>
              </a:rPr>
              <a:t>Audio enregistré (déclenchement automatique)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02ABBF97-DB21-AAF2-60D3-362648DC1197}"/>
              </a:ext>
            </a:extLst>
          </p:cNvPr>
          <p:cNvPicPr>
            <a:picLocks noChangeAspect="1"/>
          </p:cNvPicPr>
          <p:nvPr>
            <p:custDataLst>
              <p:tags r:id="rId14"/>
            </p:custDataLst>
          </p:nvPr>
        </p:nvPicPr>
        <p:blipFill>
          <a:blip r:embed="rId22"/>
          <a:stretch>
            <a:fillRect/>
          </a:stretch>
        </p:blipFill>
        <p:spPr>
          <a:xfrm>
            <a:off x="1718466" y="6989980"/>
            <a:ext cx="1543266" cy="1171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77123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3730EA-CD15-9A0E-BE35-95D47268D1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9B3188FA-D6A4-5975-1022-8A3ABDEA3DA7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1" y="1485902"/>
            <a:ext cx="13030202" cy="7179962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2897A553-4FA8-7BA7-7B68-C0BFD705D47B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0" y="2"/>
            <a:ext cx="13716000" cy="10286999"/>
            <a:chOff x="0" y="1"/>
            <a:chExt cx="9144000" cy="6857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67AC4E15-1540-7D29-E91C-52DDA8FFACE5}"/>
                </a:ext>
              </a:extLst>
            </p:cNvPr>
            <p:cNvSpPr/>
            <p:nvPr>
              <p:custDataLst>
                <p:tags r:id="rId9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3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endParaRPr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8D079BE5-3F72-27A1-550D-818E4FA03551}"/>
                </a:ext>
              </a:extLst>
            </p:cNvPr>
            <p:cNvGrpSpPr/>
            <p:nvPr/>
          </p:nvGrpSpPr>
          <p:grpSpPr>
            <a:xfrm>
              <a:off x="228600" y="262182"/>
              <a:ext cx="8692119" cy="6351831"/>
              <a:chOff x="183903" y="180292"/>
              <a:chExt cx="8781569" cy="6513584"/>
            </a:xfrm>
          </p:grpSpPr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370443B5-2423-16FA-92B2-BE1A5F98AE41}"/>
                  </a:ext>
                </a:extLst>
              </p:cNvPr>
              <p:cNvSpPr/>
              <p:nvPr>
                <p:custDataLst>
                  <p:tags r:id="rId10"/>
                </p:custDataLst>
              </p:nvPr>
            </p:nvSpPr>
            <p:spPr>
              <a:xfrm>
                <a:off x="183903" y="193967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3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MA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Dosis" pitchFamily="2" charset="0"/>
                  <a:ea typeface="+mn-ea"/>
                  <a:cs typeface="+mn-cs"/>
                </a:endParaRPr>
              </a:p>
            </p:txBody>
          </p:sp>
          <p:grpSp>
            <p:nvGrpSpPr>
              <p:cNvPr id="2" name="Groupe 1">
                <a:extLst>
                  <a:ext uri="{FF2B5EF4-FFF2-40B4-BE49-F238E27FC236}">
                    <a16:creationId xmlns:a16="http://schemas.microsoft.com/office/drawing/2014/main" id="{4DD71BC0-49D1-9B5C-5E55-CAED6598B76B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810309"/>
                <a:chOff x="195880" y="180292"/>
                <a:chExt cx="8769597" cy="810309"/>
              </a:xfrm>
            </p:grpSpPr>
            <p:sp>
              <p:nvSpPr>
                <p:cNvPr id="23" name="Rectangle : coins arrondis 22">
                  <a:extLst>
                    <a:ext uri="{FF2B5EF4-FFF2-40B4-BE49-F238E27FC236}">
                      <a16:creationId xmlns:a16="http://schemas.microsoft.com/office/drawing/2014/main" id="{124B5A14-C4E5-7E01-A897-A5FA84EF7C7C}"/>
                    </a:ext>
                  </a:extLst>
                </p:cNvPr>
                <p:cNvSpPr/>
                <p:nvPr>
                  <p:custDataLst>
                    <p:tags r:id="rId11"/>
                  </p:custDataLst>
                </p:nvPr>
              </p:nvSpPr>
              <p:spPr>
                <a:xfrm>
                  <a:off x="195880" y="180292"/>
                  <a:ext cx="8769597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3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49437528-A0CA-8F3A-0211-711428C5C439}"/>
                    </a:ext>
                  </a:extLst>
                </p:cNvPr>
                <p:cNvSpPr/>
                <p:nvPr>
                  <p:custDataLst>
                    <p:tags r:id="rId12"/>
                  </p:custDataLst>
                </p:nvPr>
              </p:nvSpPr>
              <p:spPr>
                <a:xfrm>
                  <a:off x="196725" y="737687"/>
                  <a:ext cx="8718675" cy="252914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3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MA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endParaRPr>
                </a:p>
              </p:txBody>
            </p:sp>
          </p:grpSp>
        </p:grpSp>
      </p:grpSp>
      <p:sp>
        <p:nvSpPr>
          <p:cNvPr id="4" name="Freeform 8">
            <a:extLst>
              <a:ext uri="{FF2B5EF4-FFF2-40B4-BE49-F238E27FC236}">
                <a16:creationId xmlns:a16="http://schemas.microsoft.com/office/drawing/2014/main" id="{9CA4D3DE-AC87-C50E-7F65-371B8EAEAB62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 rot="10800000" flipH="1">
            <a:off x="840720" y="662501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2145A9D4-2310-7B50-0B98-6DDE30D4A322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421546" y="546574"/>
            <a:ext cx="10001865" cy="8951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Karim dit « où est le canapé ?». </a:t>
            </a:r>
          </a:p>
          <a:p>
            <a:pPr marL="0" marR="0" lvl="0" indent="0" algn="l" defTabSz="9144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Qui veut répéter ?  </a:t>
            </a:r>
          </a:p>
        </p:txBody>
      </p:sp>
      <p:sp>
        <p:nvSpPr>
          <p:cNvPr id="12" name="Bulle narrative : ronde 11">
            <a:extLst>
              <a:ext uri="{FF2B5EF4-FFF2-40B4-BE49-F238E27FC236}">
                <a16:creationId xmlns:a16="http://schemas.microsoft.com/office/drawing/2014/main" id="{6C929804-FA2B-280B-BD00-9FE53FB8A626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1297920" y="2258119"/>
            <a:ext cx="5274330" cy="1251128"/>
          </a:xfrm>
          <a:prstGeom prst="wedgeEllipseCallout">
            <a:avLst>
              <a:gd name="adj1" fmla="val -3174"/>
              <a:gd name="adj2" fmla="val 89067"/>
            </a:avLst>
          </a:prstGeom>
          <a:solidFill>
            <a:schemeClr val="bg1">
              <a:lumMod val="95000"/>
            </a:schemeClr>
          </a:solidFill>
          <a:ln w="381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6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Où</a:t>
            </a:r>
            <a:r>
              <a:rPr kumimoji="0" lang="fr-FR" sz="3600" b="1" i="0" u="none" strike="noStrike" kern="1200" cap="none" spc="0" normalizeH="0" baseline="0" noProof="0" dirty="0">
                <a:ln>
                  <a:noFill/>
                </a:ln>
                <a:solidFill>
                  <a:srgbClr val="215968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est le canapé ?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C001D892-B50C-8243-1D34-46C207D30E4E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990106" y="431413"/>
            <a:ext cx="1224453" cy="1351829"/>
          </a:xfrm>
          <a:prstGeom prst="rect">
            <a:avLst/>
          </a:prstGeom>
        </p:spPr>
      </p:pic>
      <p:pic>
        <p:nvPicPr>
          <p:cNvPr id="13" name="Image 12" descr="Une image contenant illustration, clipart, Animation, Dessin animé&#10;&#10;Description générée automatiquement">
            <a:extLst>
              <a:ext uri="{FF2B5EF4-FFF2-40B4-BE49-F238E27FC236}">
                <a16:creationId xmlns:a16="http://schemas.microsoft.com/office/drawing/2014/main" id="{9E509B7A-9078-69E8-783E-7BF54893B474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332911" y="4078808"/>
            <a:ext cx="2955612" cy="4999588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EB0130CA-4C29-8986-7648-89FCD85D4D6D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 flipH="1">
            <a:off x="6000592" y="4640014"/>
            <a:ext cx="3204606" cy="4085882"/>
          </a:xfrm>
          <a:prstGeom prst="rect">
            <a:avLst/>
          </a:prstGeom>
        </p:spPr>
      </p:pic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6DAD75D9-7095-1691-DA0B-C54BE288C269}"/>
              </a:ext>
            </a:extLst>
          </p:cNvPr>
          <p:cNvGraphicFramePr>
            <a:graphicFrameLocks noGrp="1"/>
          </p:cNvGraphicFramePr>
          <p:nvPr>
            <p:custDataLst>
              <p:tags r:id="rId8"/>
            </p:custDataLst>
            <p:extLst>
              <p:ext uri="{D42A27DB-BD31-4B8C-83A1-F6EECF244321}">
                <p14:modId xmlns:p14="http://schemas.microsoft.com/office/powerpoint/2010/main" val="1945444148"/>
              </p:ext>
            </p:extLst>
          </p:nvPr>
        </p:nvGraphicFramePr>
        <p:xfrm>
          <a:off x="1567546" y="5870"/>
          <a:ext cx="10121468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30367">
                  <a:extLst>
                    <a:ext uri="{9D8B030D-6E8A-4147-A177-3AD203B41FA5}">
                      <a16:colId xmlns:a16="http://schemas.microsoft.com/office/drawing/2014/main" val="3392648771"/>
                    </a:ext>
                  </a:extLst>
                </a:gridCol>
                <a:gridCol w="2530367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2530367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530367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222730">
                <a:tc>
                  <a:txBody>
                    <a:bodyPr/>
                    <a:lstStyle/>
                    <a:p>
                      <a:pPr marL="0" indent="0" algn="ctr" defTabSz="685818" rtl="0" eaLnBrk="1" latinLnBrk="0" hangingPunct="1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Rituels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1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 Vocabulaire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Outils de langue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4. Écriture           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9527839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CE3DE1-94F4-19B5-D541-0D1F79EC9D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2F78E64E-FBCD-E09C-34A8-11702C7A1E67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1" y="1485902"/>
            <a:ext cx="13030202" cy="7179962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216A4255-CB2A-DA21-17C7-AA8215FC5CFB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0" y="2"/>
            <a:ext cx="13716000" cy="10286999"/>
            <a:chOff x="0" y="1"/>
            <a:chExt cx="9144000" cy="6857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08120AEA-AE59-1682-FAF9-80E06C07B2D8}"/>
                </a:ext>
              </a:extLst>
            </p:cNvPr>
            <p:cNvSpPr/>
            <p:nvPr>
              <p:custDataLst>
                <p:tags r:id="rId8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3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endParaRPr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1E23195D-80DB-C2CC-1747-C443046DA20A}"/>
                </a:ext>
              </a:extLst>
            </p:cNvPr>
            <p:cNvGrpSpPr/>
            <p:nvPr/>
          </p:nvGrpSpPr>
          <p:grpSpPr>
            <a:xfrm>
              <a:off x="228600" y="262182"/>
              <a:ext cx="8692119" cy="6351831"/>
              <a:chOff x="183903" y="180292"/>
              <a:chExt cx="8781569" cy="6513584"/>
            </a:xfrm>
          </p:grpSpPr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C5EFC3C0-1283-20FC-74AD-10A187004D58}"/>
                  </a:ext>
                </a:extLst>
              </p:cNvPr>
              <p:cNvSpPr/>
              <p:nvPr>
                <p:custDataLst>
                  <p:tags r:id="rId9"/>
                </p:custDataLst>
              </p:nvPr>
            </p:nvSpPr>
            <p:spPr>
              <a:xfrm>
                <a:off x="183903" y="193967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3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MA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Dosis" pitchFamily="2" charset="0"/>
                  <a:ea typeface="+mn-ea"/>
                  <a:cs typeface="+mn-cs"/>
                </a:endParaRPr>
              </a:p>
            </p:txBody>
          </p:sp>
          <p:grpSp>
            <p:nvGrpSpPr>
              <p:cNvPr id="2" name="Groupe 1">
                <a:extLst>
                  <a:ext uri="{FF2B5EF4-FFF2-40B4-BE49-F238E27FC236}">
                    <a16:creationId xmlns:a16="http://schemas.microsoft.com/office/drawing/2014/main" id="{264BF303-798C-2359-68ED-59C2D4488AB7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810309"/>
                <a:chOff x="195880" y="180292"/>
                <a:chExt cx="8769597" cy="810309"/>
              </a:xfrm>
            </p:grpSpPr>
            <p:sp>
              <p:nvSpPr>
                <p:cNvPr id="23" name="Rectangle : coins arrondis 22">
                  <a:extLst>
                    <a:ext uri="{FF2B5EF4-FFF2-40B4-BE49-F238E27FC236}">
                      <a16:creationId xmlns:a16="http://schemas.microsoft.com/office/drawing/2014/main" id="{8EAAEB22-8331-48FD-911A-7735DB47F8BA}"/>
                    </a:ext>
                  </a:extLst>
                </p:cNvPr>
                <p:cNvSpPr/>
                <p:nvPr>
                  <p:custDataLst>
                    <p:tags r:id="rId10"/>
                  </p:custDataLst>
                </p:nvPr>
              </p:nvSpPr>
              <p:spPr>
                <a:xfrm>
                  <a:off x="195880" y="180292"/>
                  <a:ext cx="8769597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3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54E643E5-98C9-BE4D-FD8B-CD2345F5055E}"/>
                    </a:ext>
                  </a:extLst>
                </p:cNvPr>
                <p:cNvSpPr/>
                <p:nvPr>
                  <p:custDataLst>
                    <p:tags r:id="rId11"/>
                  </p:custDataLst>
                </p:nvPr>
              </p:nvSpPr>
              <p:spPr>
                <a:xfrm>
                  <a:off x="196725" y="737687"/>
                  <a:ext cx="8718675" cy="252914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3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MA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endParaRPr>
                </a:p>
              </p:txBody>
            </p:sp>
          </p:grpSp>
        </p:grpSp>
      </p:grpSp>
      <p:sp>
        <p:nvSpPr>
          <p:cNvPr id="4" name="Freeform 8">
            <a:extLst>
              <a:ext uri="{FF2B5EF4-FFF2-40B4-BE49-F238E27FC236}">
                <a16:creationId xmlns:a16="http://schemas.microsoft.com/office/drawing/2014/main" id="{54940E9B-C322-0955-0EB5-982731D078CE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 rot="10800000" flipH="1">
            <a:off x="875158" y="813735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1F2ED714-10B7-17A7-7992-DA1D833B8D12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455984" y="697808"/>
            <a:ext cx="100018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Que signifie « où est le canapé ?» en arabe ? 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CDB31AE1-1502-4BF7-F7DA-45970DCE082F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1099197" y="574565"/>
            <a:ext cx="1828959" cy="1268078"/>
          </a:xfrm>
          <a:prstGeom prst="rect">
            <a:avLst/>
          </a:prstGeom>
        </p:spPr>
      </p:pic>
      <p:graphicFrame>
        <p:nvGraphicFramePr>
          <p:cNvPr id="9" name="Tableau 8">
            <a:extLst>
              <a:ext uri="{FF2B5EF4-FFF2-40B4-BE49-F238E27FC236}">
                <a16:creationId xmlns:a16="http://schemas.microsoft.com/office/drawing/2014/main" id="{B25D2676-2F7A-D17A-E0A8-50474E69FA23}"/>
              </a:ext>
            </a:extLst>
          </p:cNvPr>
          <p:cNvGraphicFramePr>
            <a:graphicFrameLocks noGrp="1"/>
          </p:cNvGraphicFramePr>
          <p:nvPr>
            <p:custDataLst>
              <p:tags r:id="rId5"/>
            </p:custDataLst>
            <p:extLst>
              <p:ext uri="{D42A27DB-BD31-4B8C-83A1-F6EECF244321}">
                <p14:modId xmlns:p14="http://schemas.microsoft.com/office/powerpoint/2010/main" val="1945444148"/>
              </p:ext>
            </p:extLst>
          </p:nvPr>
        </p:nvGraphicFramePr>
        <p:xfrm>
          <a:off x="1567546" y="5870"/>
          <a:ext cx="10121468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30367">
                  <a:extLst>
                    <a:ext uri="{9D8B030D-6E8A-4147-A177-3AD203B41FA5}">
                      <a16:colId xmlns:a16="http://schemas.microsoft.com/office/drawing/2014/main" val="3392648771"/>
                    </a:ext>
                  </a:extLst>
                </a:gridCol>
                <a:gridCol w="2530367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2530367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530367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222730">
                <a:tc>
                  <a:txBody>
                    <a:bodyPr/>
                    <a:lstStyle/>
                    <a:p>
                      <a:pPr marL="0" indent="0" algn="ctr" defTabSz="685818" rtl="0" eaLnBrk="1" latinLnBrk="0" hangingPunct="1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Rituels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1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 Vocabulaire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Outils de langue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4. Écriture           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16" name="Image 15" descr="Une image contenant illustration, clipart, Animation, Dessin animé&#10;&#10;Description générée automatiquement">
            <a:extLst>
              <a:ext uri="{FF2B5EF4-FFF2-40B4-BE49-F238E27FC236}">
                <a16:creationId xmlns:a16="http://schemas.microsoft.com/office/drawing/2014/main" id="{749ED95E-536F-3318-39D1-CE2115D5D941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332911" y="4078808"/>
            <a:ext cx="2955612" cy="4999588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73C0B9BA-876E-82C5-D41F-F969BD6D9602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 flipH="1">
            <a:off x="6000592" y="4640014"/>
            <a:ext cx="3204606" cy="4085882"/>
          </a:xfrm>
          <a:prstGeom prst="rect">
            <a:avLst/>
          </a:prstGeom>
        </p:spPr>
      </p:pic>
      <p:sp>
        <p:nvSpPr>
          <p:cNvPr id="21" name="Bulle narrative : ronde 20">
            <a:extLst>
              <a:ext uri="{FF2B5EF4-FFF2-40B4-BE49-F238E27FC236}">
                <a16:creationId xmlns:a16="http://schemas.microsoft.com/office/drawing/2014/main" id="{53C4A636-2B9F-E998-16B7-0BFA2C7926FE}"/>
              </a:ext>
            </a:extLst>
          </p:cNvPr>
          <p:cNvSpPr/>
          <p:nvPr>
            <p:custDataLst>
              <p:tags r:id="rId7"/>
            </p:custDataLst>
          </p:nvPr>
        </p:nvSpPr>
        <p:spPr>
          <a:xfrm>
            <a:off x="1297920" y="2258119"/>
            <a:ext cx="5274330" cy="1251128"/>
          </a:xfrm>
          <a:prstGeom prst="wedgeEllipseCallout">
            <a:avLst>
              <a:gd name="adj1" fmla="val -3174"/>
              <a:gd name="adj2" fmla="val 89067"/>
            </a:avLst>
          </a:prstGeom>
          <a:solidFill>
            <a:schemeClr val="bg1">
              <a:lumMod val="95000"/>
            </a:schemeClr>
          </a:solidFill>
          <a:ln w="381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6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Où</a:t>
            </a:r>
            <a:r>
              <a:rPr kumimoji="0" lang="fr-FR" sz="3600" b="1" i="0" u="none" strike="noStrike" kern="1200" cap="none" spc="0" normalizeH="0" baseline="0" noProof="0" dirty="0">
                <a:ln>
                  <a:noFill/>
                </a:ln>
                <a:solidFill>
                  <a:srgbClr val="215968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est le canapé ?</a:t>
            </a:r>
          </a:p>
        </p:txBody>
      </p:sp>
    </p:spTree>
    <p:extLst>
      <p:ext uri="{BB962C8B-B14F-4D97-AF65-F5344CB8AC3E}">
        <p14:creationId xmlns:p14="http://schemas.microsoft.com/office/powerpoint/2010/main" val="10929035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94F187-EE59-8D57-0B66-723C63CAB7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B5689EB2-A2E2-A973-B0EC-19F5F44C7803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1" y="1485902"/>
            <a:ext cx="13030202" cy="7179962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FD9DC200-56D7-7B0B-C674-D1DEF998E335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0" y="2"/>
            <a:ext cx="13716000" cy="10286999"/>
            <a:chOff x="0" y="1"/>
            <a:chExt cx="9144000" cy="6857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3BCBC014-FDF1-5C2F-34B5-22D3CA805AA1}"/>
                </a:ext>
              </a:extLst>
            </p:cNvPr>
            <p:cNvSpPr/>
            <p:nvPr>
              <p:custDataLst>
                <p:tags r:id="rId9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3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endParaRPr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00C379A4-8E91-938D-A313-9131F393D9BE}"/>
                </a:ext>
              </a:extLst>
            </p:cNvPr>
            <p:cNvGrpSpPr/>
            <p:nvPr/>
          </p:nvGrpSpPr>
          <p:grpSpPr>
            <a:xfrm>
              <a:off x="228600" y="262182"/>
              <a:ext cx="8692119" cy="6351831"/>
              <a:chOff x="183903" y="180292"/>
              <a:chExt cx="8781569" cy="6513584"/>
            </a:xfrm>
          </p:grpSpPr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F1FCA55A-5092-E713-316A-FB6EAE50E005}"/>
                  </a:ext>
                </a:extLst>
              </p:cNvPr>
              <p:cNvSpPr/>
              <p:nvPr>
                <p:custDataLst>
                  <p:tags r:id="rId10"/>
                </p:custDataLst>
              </p:nvPr>
            </p:nvSpPr>
            <p:spPr>
              <a:xfrm>
                <a:off x="183903" y="193967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3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MA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Dosis" pitchFamily="2" charset="0"/>
                  <a:ea typeface="+mn-ea"/>
                  <a:cs typeface="+mn-cs"/>
                </a:endParaRPr>
              </a:p>
            </p:txBody>
          </p:sp>
          <p:grpSp>
            <p:nvGrpSpPr>
              <p:cNvPr id="2" name="Groupe 1">
                <a:extLst>
                  <a:ext uri="{FF2B5EF4-FFF2-40B4-BE49-F238E27FC236}">
                    <a16:creationId xmlns:a16="http://schemas.microsoft.com/office/drawing/2014/main" id="{C36E252B-AAC0-DB07-4ED2-B860B145CDBE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810309"/>
                <a:chOff x="195880" y="180292"/>
                <a:chExt cx="8769597" cy="810309"/>
              </a:xfrm>
            </p:grpSpPr>
            <p:sp>
              <p:nvSpPr>
                <p:cNvPr id="23" name="Rectangle : coins arrondis 22">
                  <a:extLst>
                    <a:ext uri="{FF2B5EF4-FFF2-40B4-BE49-F238E27FC236}">
                      <a16:creationId xmlns:a16="http://schemas.microsoft.com/office/drawing/2014/main" id="{0312245A-9BE9-D697-F529-E22792C5B671}"/>
                    </a:ext>
                  </a:extLst>
                </p:cNvPr>
                <p:cNvSpPr/>
                <p:nvPr>
                  <p:custDataLst>
                    <p:tags r:id="rId11"/>
                  </p:custDataLst>
                </p:nvPr>
              </p:nvSpPr>
              <p:spPr>
                <a:xfrm>
                  <a:off x="195880" y="180292"/>
                  <a:ext cx="8769597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3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51830B63-C3EC-C198-2D70-CD1867C8CB1D}"/>
                    </a:ext>
                  </a:extLst>
                </p:cNvPr>
                <p:cNvSpPr/>
                <p:nvPr>
                  <p:custDataLst>
                    <p:tags r:id="rId12"/>
                  </p:custDataLst>
                </p:nvPr>
              </p:nvSpPr>
              <p:spPr>
                <a:xfrm>
                  <a:off x="196725" y="737687"/>
                  <a:ext cx="8718675" cy="252914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3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MA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endParaRPr>
                </a:p>
              </p:txBody>
            </p:sp>
          </p:grpSp>
        </p:grpSp>
      </p:grpSp>
      <p:sp>
        <p:nvSpPr>
          <p:cNvPr id="4" name="Freeform 8">
            <a:extLst>
              <a:ext uri="{FF2B5EF4-FFF2-40B4-BE49-F238E27FC236}">
                <a16:creationId xmlns:a16="http://schemas.microsoft.com/office/drawing/2014/main" id="{2C6BBCEB-CEA2-87C6-842D-CD2332897109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 rot="10800000" flipH="1">
            <a:off x="840720" y="662501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5926D118-6724-167B-6C57-9574ADC5E767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421546" y="546574"/>
            <a:ext cx="10001865" cy="8951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Rita dit « Le canapé est à côté du miroir. ». </a:t>
            </a:r>
          </a:p>
          <a:p>
            <a:pPr marL="0" marR="0" lvl="0" indent="0" algn="l" defTabSz="9144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Qui veut répéter ?  </a:t>
            </a:r>
          </a:p>
        </p:txBody>
      </p:sp>
      <p:sp>
        <p:nvSpPr>
          <p:cNvPr id="12" name="Bulle narrative : ronde 11">
            <a:extLst>
              <a:ext uri="{FF2B5EF4-FFF2-40B4-BE49-F238E27FC236}">
                <a16:creationId xmlns:a16="http://schemas.microsoft.com/office/drawing/2014/main" id="{7E704E35-7AD6-3D7E-F89B-E184A4FAD428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6566593" y="1950521"/>
            <a:ext cx="4606232" cy="1580323"/>
          </a:xfrm>
          <a:prstGeom prst="wedgeEllipseCallout">
            <a:avLst>
              <a:gd name="adj1" fmla="val -12392"/>
              <a:gd name="adj2" fmla="val 89582"/>
            </a:avLst>
          </a:prstGeom>
          <a:solidFill>
            <a:schemeClr val="bg1">
              <a:lumMod val="95000"/>
            </a:schemeClr>
          </a:solidFill>
          <a:ln w="381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600" b="1" i="0" u="none" strike="noStrike" kern="1200" cap="none" spc="0" normalizeH="0" baseline="0" noProof="0" dirty="0">
                <a:ln>
                  <a:noFill/>
                </a:ln>
                <a:solidFill>
                  <a:srgbClr val="215968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Le canapé est </a:t>
            </a:r>
            <a:r>
              <a:rPr kumimoji="0" lang="fr-FR" sz="36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à côté du </a:t>
            </a:r>
            <a:r>
              <a:rPr kumimoji="0" lang="fr-FR" sz="3600" b="1" i="0" u="none" strike="noStrike" kern="1200" cap="none" spc="0" normalizeH="0" baseline="0" noProof="0" dirty="0">
                <a:ln>
                  <a:noFill/>
                </a:ln>
                <a:solidFill>
                  <a:srgbClr val="215968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miroir.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AC0A1114-8D90-874F-53D0-4C7607FC768E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990106" y="431413"/>
            <a:ext cx="1224453" cy="1351829"/>
          </a:xfrm>
          <a:prstGeom prst="rect">
            <a:avLst/>
          </a:prstGeom>
        </p:spPr>
      </p:pic>
      <p:pic>
        <p:nvPicPr>
          <p:cNvPr id="13" name="Image 12" descr="Une image contenant illustration, clipart, Animation, Dessin animé&#10;&#10;Description générée automatiquement">
            <a:extLst>
              <a:ext uri="{FF2B5EF4-FFF2-40B4-BE49-F238E27FC236}">
                <a16:creationId xmlns:a16="http://schemas.microsoft.com/office/drawing/2014/main" id="{FFD8CB18-46ED-ED7A-6A49-277155D35DC9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332911" y="4078808"/>
            <a:ext cx="2955612" cy="4999588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DEA58D29-4BD6-14E6-9C2F-ED64924328AF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 flipH="1">
            <a:off x="6000592" y="4640014"/>
            <a:ext cx="3204606" cy="4085882"/>
          </a:xfrm>
          <a:prstGeom prst="rect">
            <a:avLst/>
          </a:prstGeom>
        </p:spPr>
      </p:pic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8ED5580A-D149-16E7-C2C6-D98E983A4A8C}"/>
              </a:ext>
            </a:extLst>
          </p:cNvPr>
          <p:cNvGraphicFramePr>
            <a:graphicFrameLocks noGrp="1"/>
          </p:cNvGraphicFramePr>
          <p:nvPr>
            <p:custDataLst>
              <p:tags r:id="rId8"/>
            </p:custDataLst>
          </p:nvPr>
        </p:nvGraphicFramePr>
        <p:xfrm>
          <a:off x="1567546" y="5870"/>
          <a:ext cx="10121468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30367">
                  <a:extLst>
                    <a:ext uri="{9D8B030D-6E8A-4147-A177-3AD203B41FA5}">
                      <a16:colId xmlns:a16="http://schemas.microsoft.com/office/drawing/2014/main" val="3392648771"/>
                    </a:ext>
                  </a:extLst>
                </a:gridCol>
                <a:gridCol w="2530367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2530367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530367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222730">
                <a:tc>
                  <a:txBody>
                    <a:bodyPr/>
                    <a:lstStyle/>
                    <a:p>
                      <a:pPr marL="0" indent="0" algn="ctr" defTabSz="685818" rtl="0" eaLnBrk="1" latinLnBrk="0" hangingPunct="1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Rituels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1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 Vocabulaire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Outils de langue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4. Écriture           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6" name="Image 5">
            <a:extLst>
              <a:ext uri="{FF2B5EF4-FFF2-40B4-BE49-F238E27FC236}">
                <a16:creationId xmlns:a16="http://schemas.microsoft.com/office/drawing/2014/main" id="{C4BA5A0E-959E-BD52-CF9F-B4E49BC8BEC2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9770" y="5933914"/>
            <a:ext cx="2678487" cy="2681518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F995BDF8-6CBE-BE6A-52DD-F82ABC0BA403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8738301" y="5756862"/>
            <a:ext cx="1594058" cy="2519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39694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C2DE77-6104-82D1-5B18-FAE56511A6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63BBE6C0-4F53-7009-BD07-77F6AA12C521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1" y="1485902"/>
            <a:ext cx="13030202" cy="7179962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C4773694-877A-9653-1B55-9AA2AE508223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0" y="2"/>
            <a:ext cx="13716000" cy="10286999"/>
            <a:chOff x="0" y="1"/>
            <a:chExt cx="9144000" cy="6857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4FA12926-6DBF-69F1-5A13-9613EED14C22}"/>
                </a:ext>
              </a:extLst>
            </p:cNvPr>
            <p:cNvSpPr/>
            <p:nvPr>
              <p:custDataLst>
                <p:tags r:id="rId8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3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endParaRPr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228770F7-0BC7-B79D-ADF1-16B9AE97C03D}"/>
                </a:ext>
              </a:extLst>
            </p:cNvPr>
            <p:cNvGrpSpPr/>
            <p:nvPr/>
          </p:nvGrpSpPr>
          <p:grpSpPr>
            <a:xfrm>
              <a:off x="228600" y="262182"/>
              <a:ext cx="8692119" cy="6351831"/>
              <a:chOff x="183903" y="180292"/>
              <a:chExt cx="8781569" cy="6513584"/>
            </a:xfrm>
          </p:grpSpPr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7D12C673-6D46-F64D-C09A-28E53F269858}"/>
                  </a:ext>
                </a:extLst>
              </p:cNvPr>
              <p:cNvSpPr/>
              <p:nvPr>
                <p:custDataLst>
                  <p:tags r:id="rId9"/>
                </p:custDataLst>
              </p:nvPr>
            </p:nvSpPr>
            <p:spPr>
              <a:xfrm>
                <a:off x="183903" y="193967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3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MA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Dosis" pitchFamily="2" charset="0"/>
                  <a:ea typeface="+mn-ea"/>
                  <a:cs typeface="+mn-cs"/>
                </a:endParaRPr>
              </a:p>
            </p:txBody>
          </p:sp>
          <p:grpSp>
            <p:nvGrpSpPr>
              <p:cNvPr id="2" name="Groupe 1">
                <a:extLst>
                  <a:ext uri="{FF2B5EF4-FFF2-40B4-BE49-F238E27FC236}">
                    <a16:creationId xmlns:a16="http://schemas.microsoft.com/office/drawing/2014/main" id="{8D436748-3B0E-A699-AAC5-824D4B9C502C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810309"/>
                <a:chOff x="195880" y="180292"/>
                <a:chExt cx="8769597" cy="810309"/>
              </a:xfrm>
            </p:grpSpPr>
            <p:sp>
              <p:nvSpPr>
                <p:cNvPr id="23" name="Rectangle : coins arrondis 22">
                  <a:extLst>
                    <a:ext uri="{FF2B5EF4-FFF2-40B4-BE49-F238E27FC236}">
                      <a16:creationId xmlns:a16="http://schemas.microsoft.com/office/drawing/2014/main" id="{292F8F34-382D-3D08-1E0A-ECCF388B82B4}"/>
                    </a:ext>
                  </a:extLst>
                </p:cNvPr>
                <p:cNvSpPr/>
                <p:nvPr>
                  <p:custDataLst>
                    <p:tags r:id="rId10"/>
                  </p:custDataLst>
                </p:nvPr>
              </p:nvSpPr>
              <p:spPr>
                <a:xfrm>
                  <a:off x="195880" y="180292"/>
                  <a:ext cx="8769597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3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3374F758-26B2-7937-4B98-BED6ECBF940E}"/>
                    </a:ext>
                  </a:extLst>
                </p:cNvPr>
                <p:cNvSpPr/>
                <p:nvPr>
                  <p:custDataLst>
                    <p:tags r:id="rId11"/>
                  </p:custDataLst>
                </p:nvPr>
              </p:nvSpPr>
              <p:spPr>
                <a:xfrm>
                  <a:off x="196725" y="737687"/>
                  <a:ext cx="8718675" cy="252914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3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MA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endParaRPr>
                </a:p>
              </p:txBody>
            </p:sp>
          </p:grpSp>
        </p:grpSp>
      </p:grpSp>
      <p:sp>
        <p:nvSpPr>
          <p:cNvPr id="4" name="Freeform 8">
            <a:extLst>
              <a:ext uri="{FF2B5EF4-FFF2-40B4-BE49-F238E27FC236}">
                <a16:creationId xmlns:a16="http://schemas.microsoft.com/office/drawing/2014/main" id="{FF4BAA7A-C3CB-0F31-DEEE-C005B64C746C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 rot="10800000" flipH="1">
            <a:off x="875158" y="813735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0B92DDAF-FB04-2E16-BBC1-37F7CBEC1266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455984" y="697808"/>
            <a:ext cx="100018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Que signifie « Le canapé est à côté du miroir. » en arabe ? 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3115ADA6-9B36-D3B3-E461-0120891C1EBE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1099197" y="574565"/>
            <a:ext cx="1828959" cy="1268078"/>
          </a:xfrm>
          <a:prstGeom prst="rect">
            <a:avLst/>
          </a:prstGeom>
        </p:spPr>
      </p:pic>
      <p:graphicFrame>
        <p:nvGraphicFramePr>
          <p:cNvPr id="9" name="Tableau 8">
            <a:extLst>
              <a:ext uri="{FF2B5EF4-FFF2-40B4-BE49-F238E27FC236}">
                <a16:creationId xmlns:a16="http://schemas.microsoft.com/office/drawing/2014/main" id="{D8DCC4B6-F3EC-FCDE-D0F1-612AA4FD1A27}"/>
              </a:ext>
            </a:extLst>
          </p:cNvPr>
          <p:cNvGraphicFramePr>
            <a:graphicFrameLocks noGrp="1"/>
          </p:cNvGraphicFramePr>
          <p:nvPr>
            <p:custDataLst>
              <p:tags r:id="rId5"/>
            </p:custDataLst>
          </p:nvPr>
        </p:nvGraphicFramePr>
        <p:xfrm>
          <a:off x="1567546" y="5870"/>
          <a:ext cx="10121468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30367">
                  <a:extLst>
                    <a:ext uri="{9D8B030D-6E8A-4147-A177-3AD203B41FA5}">
                      <a16:colId xmlns:a16="http://schemas.microsoft.com/office/drawing/2014/main" val="3392648771"/>
                    </a:ext>
                  </a:extLst>
                </a:gridCol>
                <a:gridCol w="2530367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2530367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530367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222730">
                <a:tc>
                  <a:txBody>
                    <a:bodyPr/>
                    <a:lstStyle/>
                    <a:p>
                      <a:pPr marL="0" indent="0" algn="ctr" defTabSz="685818" rtl="0" eaLnBrk="1" latinLnBrk="0" hangingPunct="1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Rituels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1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 Vocabulaire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Outils de langue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4. Écriture           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16" name="Image 15" descr="Une image contenant illustration, clipart, Animation, Dessin animé&#10;&#10;Description générée automatiquement">
            <a:extLst>
              <a:ext uri="{FF2B5EF4-FFF2-40B4-BE49-F238E27FC236}">
                <a16:creationId xmlns:a16="http://schemas.microsoft.com/office/drawing/2014/main" id="{2C0059C6-FF29-43F4-CC52-7E1F01D02777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332911" y="4078808"/>
            <a:ext cx="2955612" cy="4999588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23122C5B-228F-A53B-E0B7-024B95302A36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 flipH="1">
            <a:off x="6000592" y="4640014"/>
            <a:ext cx="3204606" cy="4085882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BFC899A7-173A-9A97-22F7-7DEC3128A1EA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9178279" y="6100762"/>
            <a:ext cx="3424053" cy="2418757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FA995E82-7BA0-B3BA-3CF6-067BC101C3ED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9770" y="5933914"/>
            <a:ext cx="2678487" cy="2681518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BE47FFB4-D19B-C951-B2D1-E1A991C1BC7A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8738301" y="5756862"/>
            <a:ext cx="1594058" cy="2519735"/>
          </a:xfrm>
          <a:prstGeom prst="rect">
            <a:avLst/>
          </a:prstGeom>
        </p:spPr>
      </p:pic>
      <p:sp>
        <p:nvSpPr>
          <p:cNvPr id="17" name="Bulle narrative : ronde 16">
            <a:extLst>
              <a:ext uri="{FF2B5EF4-FFF2-40B4-BE49-F238E27FC236}">
                <a16:creationId xmlns:a16="http://schemas.microsoft.com/office/drawing/2014/main" id="{52B4A9DB-D93F-E3D9-C3A8-BC75F34540BB}"/>
              </a:ext>
            </a:extLst>
          </p:cNvPr>
          <p:cNvSpPr/>
          <p:nvPr>
            <p:custDataLst>
              <p:tags r:id="rId7"/>
            </p:custDataLst>
          </p:nvPr>
        </p:nvSpPr>
        <p:spPr>
          <a:xfrm>
            <a:off x="6566593" y="1950521"/>
            <a:ext cx="4606232" cy="1580323"/>
          </a:xfrm>
          <a:prstGeom prst="wedgeEllipseCallout">
            <a:avLst>
              <a:gd name="adj1" fmla="val -12392"/>
              <a:gd name="adj2" fmla="val 89582"/>
            </a:avLst>
          </a:prstGeom>
          <a:solidFill>
            <a:schemeClr val="bg1">
              <a:lumMod val="95000"/>
            </a:schemeClr>
          </a:solidFill>
          <a:ln w="381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600" b="1" i="0" u="none" strike="noStrike" kern="1200" cap="none" spc="0" normalizeH="0" baseline="0" noProof="0" dirty="0">
                <a:ln>
                  <a:noFill/>
                </a:ln>
                <a:solidFill>
                  <a:srgbClr val="215968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Le canapé est </a:t>
            </a:r>
            <a:r>
              <a:rPr kumimoji="0" lang="fr-FR" sz="36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à côté du </a:t>
            </a:r>
            <a:r>
              <a:rPr kumimoji="0" lang="fr-FR" sz="3600" b="1" i="0" u="none" strike="noStrike" kern="1200" cap="none" spc="0" normalizeH="0" baseline="0" noProof="0" dirty="0">
                <a:ln>
                  <a:noFill/>
                </a:ln>
                <a:solidFill>
                  <a:srgbClr val="215968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miroir.</a:t>
            </a:r>
          </a:p>
        </p:txBody>
      </p:sp>
    </p:spTree>
    <p:extLst>
      <p:ext uri="{BB962C8B-B14F-4D97-AF65-F5344CB8AC3E}">
        <p14:creationId xmlns:p14="http://schemas.microsoft.com/office/powerpoint/2010/main" val="77607850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4339D5-32C3-235C-6260-95075EAB6F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C676546D-956A-FFFD-9707-FC477F6200B7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1" y="1485902"/>
            <a:ext cx="13030202" cy="7179962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216A41F8-432F-2F4C-E6B0-DAD8442A09CA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0" y="2"/>
            <a:ext cx="13716000" cy="10286999"/>
            <a:chOff x="0" y="1"/>
            <a:chExt cx="9144000" cy="6857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FA1AA4F6-7F0A-5D56-5FCF-6A5C93766CB7}"/>
                </a:ext>
              </a:extLst>
            </p:cNvPr>
            <p:cNvSpPr/>
            <p:nvPr>
              <p:custDataLst>
                <p:tags r:id="rId9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3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endParaRPr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E926229D-D25D-82B1-EE27-6931BB2F8592}"/>
                </a:ext>
              </a:extLst>
            </p:cNvPr>
            <p:cNvGrpSpPr/>
            <p:nvPr/>
          </p:nvGrpSpPr>
          <p:grpSpPr>
            <a:xfrm>
              <a:off x="228600" y="262182"/>
              <a:ext cx="8692119" cy="6351831"/>
              <a:chOff x="183903" y="180292"/>
              <a:chExt cx="8781569" cy="6513584"/>
            </a:xfrm>
          </p:grpSpPr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601A30F4-9222-DF1B-7E7B-BD12AB5E5342}"/>
                  </a:ext>
                </a:extLst>
              </p:cNvPr>
              <p:cNvSpPr/>
              <p:nvPr>
                <p:custDataLst>
                  <p:tags r:id="rId10"/>
                </p:custDataLst>
              </p:nvPr>
            </p:nvSpPr>
            <p:spPr>
              <a:xfrm>
                <a:off x="183903" y="193967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3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MA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Dosis" pitchFamily="2" charset="0"/>
                  <a:ea typeface="+mn-ea"/>
                  <a:cs typeface="+mn-cs"/>
                </a:endParaRPr>
              </a:p>
            </p:txBody>
          </p:sp>
          <p:grpSp>
            <p:nvGrpSpPr>
              <p:cNvPr id="2" name="Groupe 1">
                <a:extLst>
                  <a:ext uri="{FF2B5EF4-FFF2-40B4-BE49-F238E27FC236}">
                    <a16:creationId xmlns:a16="http://schemas.microsoft.com/office/drawing/2014/main" id="{CB459C9F-EA9D-7F43-C79C-AEC55600519B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810309"/>
                <a:chOff x="195880" y="180292"/>
                <a:chExt cx="8769597" cy="810309"/>
              </a:xfrm>
            </p:grpSpPr>
            <p:sp>
              <p:nvSpPr>
                <p:cNvPr id="23" name="Rectangle : coins arrondis 22">
                  <a:extLst>
                    <a:ext uri="{FF2B5EF4-FFF2-40B4-BE49-F238E27FC236}">
                      <a16:creationId xmlns:a16="http://schemas.microsoft.com/office/drawing/2014/main" id="{12837353-A7A7-5A97-5634-6B1CD66AAC98}"/>
                    </a:ext>
                  </a:extLst>
                </p:cNvPr>
                <p:cNvSpPr/>
                <p:nvPr>
                  <p:custDataLst>
                    <p:tags r:id="rId11"/>
                  </p:custDataLst>
                </p:nvPr>
              </p:nvSpPr>
              <p:spPr>
                <a:xfrm>
                  <a:off x="195880" y="180292"/>
                  <a:ext cx="8769597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3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51629224-E1B3-4EA1-1CDA-CEE1656ACDCA}"/>
                    </a:ext>
                  </a:extLst>
                </p:cNvPr>
                <p:cNvSpPr/>
                <p:nvPr>
                  <p:custDataLst>
                    <p:tags r:id="rId12"/>
                  </p:custDataLst>
                </p:nvPr>
              </p:nvSpPr>
              <p:spPr>
                <a:xfrm>
                  <a:off x="196725" y="737687"/>
                  <a:ext cx="8718675" cy="252914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3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MA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endParaRPr>
                </a:p>
              </p:txBody>
            </p:sp>
          </p:grpSp>
        </p:grpSp>
      </p:grpSp>
      <p:sp>
        <p:nvSpPr>
          <p:cNvPr id="4" name="Freeform 8">
            <a:extLst>
              <a:ext uri="{FF2B5EF4-FFF2-40B4-BE49-F238E27FC236}">
                <a16:creationId xmlns:a16="http://schemas.microsoft.com/office/drawing/2014/main" id="{D0EB1E2F-2B1E-A966-C581-7C8C47C07403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 rot="10800000" flipH="1">
            <a:off x="840720" y="662501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8B7CA566-586D-46ED-E7F8-FF4624FB0F38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421546" y="546574"/>
            <a:ext cx="10001865" cy="8951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Karim dit « où est le jouet ?». </a:t>
            </a:r>
          </a:p>
          <a:p>
            <a:pPr marL="0" marR="0" lvl="0" indent="0" algn="l" defTabSz="9144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Qui veut répéter ?  </a:t>
            </a:r>
          </a:p>
        </p:txBody>
      </p:sp>
      <p:sp>
        <p:nvSpPr>
          <p:cNvPr id="12" name="Bulle narrative : ronde 11">
            <a:extLst>
              <a:ext uri="{FF2B5EF4-FFF2-40B4-BE49-F238E27FC236}">
                <a16:creationId xmlns:a16="http://schemas.microsoft.com/office/drawing/2014/main" id="{C6397DCE-4C11-4F91-581C-2E93D0C3F2E8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1297920" y="2258119"/>
            <a:ext cx="4717574" cy="1251128"/>
          </a:xfrm>
          <a:prstGeom prst="wedgeEllipseCallout">
            <a:avLst>
              <a:gd name="adj1" fmla="val 8474"/>
              <a:gd name="adj2" fmla="val 84499"/>
            </a:avLst>
          </a:prstGeom>
          <a:solidFill>
            <a:schemeClr val="bg1">
              <a:lumMod val="95000"/>
            </a:schemeClr>
          </a:solidFill>
          <a:ln w="381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6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Où</a:t>
            </a:r>
            <a:r>
              <a:rPr kumimoji="0" lang="fr-FR" sz="3600" b="1" i="0" u="none" strike="noStrike" kern="1200" cap="none" spc="0" normalizeH="0" baseline="0" noProof="0" dirty="0">
                <a:ln>
                  <a:noFill/>
                </a:ln>
                <a:solidFill>
                  <a:srgbClr val="215968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est le jouet ?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FE6E5B8E-193F-98C2-CF30-396B875B2226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990106" y="431413"/>
            <a:ext cx="1224453" cy="1351829"/>
          </a:xfrm>
          <a:prstGeom prst="rect">
            <a:avLst/>
          </a:prstGeom>
        </p:spPr>
      </p:pic>
      <p:pic>
        <p:nvPicPr>
          <p:cNvPr id="13" name="Image 12" descr="Une image contenant illustration, clipart, Animation, Dessin animé&#10;&#10;Description générée automatiquement">
            <a:extLst>
              <a:ext uri="{FF2B5EF4-FFF2-40B4-BE49-F238E27FC236}">
                <a16:creationId xmlns:a16="http://schemas.microsoft.com/office/drawing/2014/main" id="{9B4A0134-8973-7A26-360E-8B6BA8E75DA7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332911" y="4078808"/>
            <a:ext cx="2955612" cy="4999588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3BDE08ED-F9B0-D8BB-CE2C-1BAD6C58E9FA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 flipH="1">
            <a:off x="6000592" y="4640014"/>
            <a:ext cx="3204606" cy="4085882"/>
          </a:xfrm>
          <a:prstGeom prst="rect">
            <a:avLst/>
          </a:prstGeom>
        </p:spPr>
      </p:pic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746FA07C-F8A5-56A6-2DF4-B66EF83F00DD}"/>
              </a:ext>
            </a:extLst>
          </p:cNvPr>
          <p:cNvGraphicFramePr>
            <a:graphicFrameLocks noGrp="1"/>
          </p:cNvGraphicFramePr>
          <p:nvPr>
            <p:custDataLst>
              <p:tags r:id="rId8"/>
            </p:custDataLst>
          </p:nvPr>
        </p:nvGraphicFramePr>
        <p:xfrm>
          <a:off x="1567546" y="5870"/>
          <a:ext cx="10121468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30367">
                  <a:extLst>
                    <a:ext uri="{9D8B030D-6E8A-4147-A177-3AD203B41FA5}">
                      <a16:colId xmlns:a16="http://schemas.microsoft.com/office/drawing/2014/main" val="3392648771"/>
                    </a:ext>
                  </a:extLst>
                </a:gridCol>
                <a:gridCol w="2530367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2530367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530367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222730">
                <a:tc>
                  <a:txBody>
                    <a:bodyPr/>
                    <a:lstStyle/>
                    <a:p>
                      <a:pPr marL="0" indent="0" algn="ctr" defTabSz="685818" rtl="0" eaLnBrk="1" latinLnBrk="0" hangingPunct="1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Rituels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1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 Vocabulaire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Outils de langue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4. Écriture           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2619894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9A3232-70FC-5E29-2D5F-0A0842AD8E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7FAEB645-F3A2-2F9B-8541-E963414A6467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1" y="1485902"/>
            <a:ext cx="13030202" cy="7179962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F33114B5-DFFE-CA97-76CA-7DA4D1DEF1D4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0" y="2"/>
            <a:ext cx="13716000" cy="10286999"/>
            <a:chOff x="0" y="1"/>
            <a:chExt cx="9144000" cy="6857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CB0EE98C-FE62-5630-25CF-837F939C2DEB}"/>
                </a:ext>
              </a:extLst>
            </p:cNvPr>
            <p:cNvSpPr/>
            <p:nvPr>
              <p:custDataLst>
                <p:tags r:id="rId8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3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endParaRPr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BACB924A-4D19-3334-D201-2812D57AD6BE}"/>
                </a:ext>
              </a:extLst>
            </p:cNvPr>
            <p:cNvGrpSpPr/>
            <p:nvPr/>
          </p:nvGrpSpPr>
          <p:grpSpPr>
            <a:xfrm>
              <a:off x="228600" y="262182"/>
              <a:ext cx="8692119" cy="6351831"/>
              <a:chOff x="183903" y="180292"/>
              <a:chExt cx="8781569" cy="6513584"/>
            </a:xfrm>
          </p:grpSpPr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26CD03A3-05E1-5B46-AE70-3C7DA3DB7769}"/>
                  </a:ext>
                </a:extLst>
              </p:cNvPr>
              <p:cNvSpPr/>
              <p:nvPr>
                <p:custDataLst>
                  <p:tags r:id="rId9"/>
                </p:custDataLst>
              </p:nvPr>
            </p:nvSpPr>
            <p:spPr>
              <a:xfrm>
                <a:off x="183903" y="193967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3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MA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Dosis" pitchFamily="2" charset="0"/>
                  <a:ea typeface="+mn-ea"/>
                  <a:cs typeface="+mn-cs"/>
                </a:endParaRPr>
              </a:p>
            </p:txBody>
          </p:sp>
          <p:grpSp>
            <p:nvGrpSpPr>
              <p:cNvPr id="2" name="Groupe 1">
                <a:extLst>
                  <a:ext uri="{FF2B5EF4-FFF2-40B4-BE49-F238E27FC236}">
                    <a16:creationId xmlns:a16="http://schemas.microsoft.com/office/drawing/2014/main" id="{D47FE3E4-E658-56B8-3EE6-CC4AA132CA80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810309"/>
                <a:chOff x="195880" y="180292"/>
                <a:chExt cx="8769597" cy="810309"/>
              </a:xfrm>
            </p:grpSpPr>
            <p:sp>
              <p:nvSpPr>
                <p:cNvPr id="23" name="Rectangle : coins arrondis 22">
                  <a:extLst>
                    <a:ext uri="{FF2B5EF4-FFF2-40B4-BE49-F238E27FC236}">
                      <a16:creationId xmlns:a16="http://schemas.microsoft.com/office/drawing/2014/main" id="{9571A024-A1FD-A63D-9231-3CB2656F6D3B}"/>
                    </a:ext>
                  </a:extLst>
                </p:cNvPr>
                <p:cNvSpPr/>
                <p:nvPr>
                  <p:custDataLst>
                    <p:tags r:id="rId10"/>
                  </p:custDataLst>
                </p:nvPr>
              </p:nvSpPr>
              <p:spPr>
                <a:xfrm>
                  <a:off x="195880" y="180292"/>
                  <a:ext cx="8769597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3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544A3168-3AA4-014D-BCCE-7E5069ACB168}"/>
                    </a:ext>
                  </a:extLst>
                </p:cNvPr>
                <p:cNvSpPr/>
                <p:nvPr>
                  <p:custDataLst>
                    <p:tags r:id="rId11"/>
                  </p:custDataLst>
                </p:nvPr>
              </p:nvSpPr>
              <p:spPr>
                <a:xfrm>
                  <a:off x="196725" y="737687"/>
                  <a:ext cx="8718675" cy="252914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3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MA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endParaRPr>
                </a:p>
              </p:txBody>
            </p:sp>
          </p:grpSp>
        </p:grpSp>
      </p:grpSp>
      <p:sp>
        <p:nvSpPr>
          <p:cNvPr id="4" name="Freeform 8">
            <a:extLst>
              <a:ext uri="{FF2B5EF4-FFF2-40B4-BE49-F238E27FC236}">
                <a16:creationId xmlns:a16="http://schemas.microsoft.com/office/drawing/2014/main" id="{97FD8DC1-E245-8F05-F544-4F549166A02C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 rot="10800000" flipH="1">
            <a:off x="875158" y="813735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AE9F0E3C-A7E4-3D0E-2B78-CA5584AEC46A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455984" y="697808"/>
            <a:ext cx="100018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Que signifie « où est le jouet ?» en arabe ? 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55E66BCB-BF7A-9996-5877-0886B0860CA3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1099197" y="574565"/>
            <a:ext cx="1828959" cy="1268078"/>
          </a:xfrm>
          <a:prstGeom prst="rect">
            <a:avLst/>
          </a:prstGeom>
        </p:spPr>
      </p:pic>
      <p:graphicFrame>
        <p:nvGraphicFramePr>
          <p:cNvPr id="9" name="Tableau 8">
            <a:extLst>
              <a:ext uri="{FF2B5EF4-FFF2-40B4-BE49-F238E27FC236}">
                <a16:creationId xmlns:a16="http://schemas.microsoft.com/office/drawing/2014/main" id="{5AAD6F75-B4B8-84E2-96B0-7B11CD25C54D}"/>
              </a:ext>
            </a:extLst>
          </p:cNvPr>
          <p:cNvGraphicFramePr>
            <a:graphicFrameLocks noGrp="1"/>
          </p:cNvGraphicFramePr>
          <p:nvPr>
            <p:custDataLst>
              <p:tags r:id="rId5"/>
            </p:custDataLst>
          </p:nvPr>
        </p:nvGraphicFramePr>
        <p:xfrm>
          <a:off x="1567546" y="5870"/>
          <a:ext cx="10121468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30367">
                  <a:extLst>
                    <a:ext uri="{9D8B030D-6E8A-4147-A177-3AD203B41FA5}">
                      <a16:colId xmlns:a16="http://schemas.microsoft.com/office/drawing/2014/main" val="3392648771"/>
                    </a:ext>
                  </a:extLst>
                </a:gridCol>
                <a:gridCol w="2530367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2530367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530367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222730">
                <a:tc>
                  <a:txBody>
                    <a:bodyPr/>
                    <a:lstStyle/>
                    <a:p>
                      <a:pPr marL="0" indent="0" algn="ctr" defTabSz="685818" rtl="0" eaLnBrk="1" latinLnBrk="0" hangingPunct="1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Rituels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1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 Vocabulaire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Outils de langue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4. Écriture           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16" name="Image 15" descr="Une image contenant illustration, clipart, Animation, Dessin animé&#10;&#10;Description générée automatiquement">
            <a:extLst>
              <a:ext uri="{FF2B5EF4-FFF2-40B4-BE49-F238E27FC236}">
                <a16:creationId xmlns:a16="http://schemas.microsoft.com/office/drawing/2014/main" id="{03DEC2A0-A10E-743D-C522-CEBE95806CDC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332911" y="4078808"/>
            <a:ext cx="2955612" cy="4999588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D8FBAF1F-2849-C69E-AAF8-8FFA1C4C6157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 flipH="1">
            <a:off x="6000592" y="4640014"/>
            <a:ext cx="3204606" cy="4085882"/>
          </a:xfrm>
          <a:prstGeom prst="rect">
            <a:avLst/>
          </a:prstGeom>
        </p:spPr>
      </p:pic>
      <p:sp>
        <p:nvSpPr>
          <p:cNvPr id="20" name="Bulle narrative : ronde 19">
            <a:extLst>
              <a:ext uri="{FF2B5EF4-FFF2-40B4-BE49-F238E27FC236}">
                <a16:creationId xmlns:a16="http://schemas.microsoft.com/office/drawing/2014/main" id="{82947E87-8FD9-0C51-CB1D-6AB6BB1FB5C0}"/>
              </a:ext>
            </a:extLst>
          </p:cNvPr>
          <p:cNvSpPr/>
          <p:nvPr>
            <p:custDataLst>
              <p:tags r:id="rId7"/>
            </p:custDataLst>
          </p:nvPr>
        </p:nvSpPr>
        <p:spPr>
          <a:xfrm>
            <a:off x="1297920" y="2258119"/>
            <a:ext cx="4717574" cy="1251128"/>
          </a:xfrm>
          <a:prstGeom prst="wedgeEllipseCallout">
            <a:avLst>
              <a:gd name="adj1" fmla="val 8474"/>
              <a:gd name="adj2" fmla="val 84499"/>
            </a:avLst>
          </a:prstGeom>
          <a:solidFill>
            <a:schemeClr val="bg1">
              <a:lumMod val="95000"/>
            </a:schemeClr>
          </a:solidFill>
          <a:ln w="381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6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Où</a:t>
            </a:r>
            <a:r>
              <a:rPr kumimoji="0" lang="fr-FR" sz="3600" b="1" i="0" u="none" strike="noStrike" kern="1200" cap="none" spc="0" normalizeH="0" baseline="0" noProof="0" dirty="0">
                <a:ln>
                  <a:noFill/>
                </a:ln>
                <a:solidFill>
                  <a:srgbClr val="215968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est le jouet ?</a:t>
            </a:r>
          </a:p>
        </p:txBody>
      </p:sp>
    </p:spTree>
    <p:extLst>
      <p:ext uri="{BB962C8B-B14F-4D97-AF65-F5344CB8AC3E}">
        <p14:creationId xmlns:p14="http://schemas.microsoft.com/office/powerpoint/2010/main" val="18353329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D492F7-C93A-D91C-9670-01388D9CB3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D37CC247-8356-1E2C-4E82-6F143E39EF8C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1" y="1485902"/>
            <a:ext cx="13030202" cy="7179962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EA016DDF-B875-5E7C-D37A-EE551D8F20D8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0" y="2"/>
            <a:ext cx="13716000" cy="10286999"/>
            <a:chOff x="0" y="1"/>
            <a:chExt cx="9144000" cy="6857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9AD99D50-1827-45B5-01DC-DDF37DEEDA6D}"/>
                </a:ext>
              </a:extLst>
            </p:cNvPr>
            <p:cNvSpPr/>
            <p:nvPr>
              <p:custDataLst>
                <p:tags r:id="rId9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3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endParaRPr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A55FE2A3-6F04-19B2-2052-584A06E4F484}"/>
                </a:ext>
              </a:extLst>
            </p:cNvPr>
            <p:cNvGrpSpPr/>
            <p:nvPr/>
          </p:nvGrpSpPr>
          <p:grpSpPr>
            <a:xfrm>
              <a:off x="228600" y="262182"/>
              <a:ext cx="8692119" cy="6351831"/>
              <a:chOff x="183903" y="180292"/>
              <a:chExt cx="8781569" cy="6513584"/>
            </a:xfrm>
          </p:grpSpPr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445D5130-6C24-8DE2-1C5B-7C5320E9040F}"/>
                  </a:ext>
                </a:extLst>
              </p:cNvPr>
              <p:cNvSpPr/>
              <p:nvPr>
                <p:custDataLst>
                  <p:tags r:id="rId10"/>
                </p:custDataLst>
              </p:nvPr>
            </p:nvSpPr>
            <p:spPr>
              <a:xfrm>
                <a:off x="183903" y="193967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3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MA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Dosis" pitchFamily="2" charset="0"/>
                  <a:ea typeface="+mn-ea"/>
                  <a:cs typeface="+mn-cs"/>
                </a:endParaRPr>
              </a:p>
            </p:txBody>
          </p:sp>
          <p:grpSp>
            <p:nvGrpSpPr>
              <p:cNvPr id="2" name="Groupe 1">
                <a:extLst>
                  <a:ext uri="{FF2B5EF4-FFF2-40B4-BE49-F238E27FC236}">
                    <a16:creationId xmlns:a16="http://schemas.microsoft.com/office/drawing/2014/main" id="{B66306B9-123E-A5E4-77BE-2403323E97EE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810309"/>
                <a:chOff x="195880" y="180292"/>
                <a:chExt cx="8769597" cy="810309"/>
              </a:xfrm>
            </p:grpSpPr>
            <p:sp>
              <p:nvSpPr>
                <p:cNvPr id="23" name="Rectangle : coins arrondis 22">
                  <a:extLst>
                    <a:ext uri="{FF2B5EF4-FFF2-40B4-BE49-F238E27FC236}">
                      <a16:creationId xmlns:a16="http://schemas.microsoft.com/office/drawing/2014/main" id="{5D5532F4-E2FD-ABFB-8324-6CF5DE00B823}"/>
                    </a:ext>
                  </a:extLst>
                </p:cNvPr>
                <p:cNvSpPr/>
                <p:nvPr>
                  <p:custDataLst>
                    <p:tags r:id="rId11"/>
                  </p:custDataLst>
                </p:nvPr>
              </p:nvSpPr>
              <p:spPr>
                <a:xfrm>
                  <a:off x="195880" y="180292"/>
                  <a:ext cx="8769597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3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A52AD87B-4177-CF55-B334-1713039DA77D}"/>
                    </a:ext>
                  </a:extLst>
                </p:cNvPr>
                <p:cNvSpPr/>
                <p:nvPr>
                  <p:custDataLst>
                    <p:tags r:id="rId12"/>
                  </p:custDataLst>
                </p:nvPr>
              </p:nvSpPr>
              <p:spPr>
                <a:xfrm>
                  <a:off x="196725" y="737687"/>
                  <a:ext cx="8718675" cy="252914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3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MA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endParaRPr>
                </a:p>
              </p:txBody>
            </p:sp>
          </p:grpSp>
        </p:grpSp>
      </p:grpSp>
      <p:sp>
        <p:nvSpPr>
          <p:cNvPr id="4" name="Freeform 8">
            <a:extLst>
              <a:ext uri="{FF2B5EF4-FFF2-40B4-BE49-F238E27FC236}">
                <a16:creationId xmlns:a16="http://schemas.microsoft.com/office/drawing/2014/main" id="{91B4D0F0-AFF1-2ACA-C0DB-C9016DC34C60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 rot="10800000" flipH="1">
            <a:off x="840720" y="662501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16DDC662-F3F6-71DD-3F3A-B695CDD1EA5B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421546" y="546574"/>
            <a:ext cx="10001865" cy="8951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Rita dit « Le jouet est sur le lit. ». </a:t>
            </a:r>
          </a:p>
          <a:p>
            <a:pPr marL="0" marR="0" lvl="0" indent="0" algn="l" defTabSz="9144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Qui veut répéter ?  </a:t>
            </a:r>
          </a:p>
        </p:txBody>
      </p:sp>
      <p:sp>
        <p:nvSpPr>
          <p:cNvPr id="12" name="Bulle narrative : ronde 11">
            <a:extLst>
              <a:ext uri="{FF2B5EF4-FFF2-40B4-BE49-F238E27FC236}">
                <a16:creationId xmlns:a16="http://schemas.microsoft.com/office/drawing/2014/main" id="{A4980AEF-8227-4A52-48EC-A7F9066D23DC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5598472" y="2103721"/>
            <a:ext cx="5888693" cy="1405526"/>
          </a:xfrm>
          <a:prstGeom prst="wedgeEllipseCallout">
            <a:avLst>
              <a:gd name="adj1" fmla="val -12392"/>
              <a:gd name="adj2" fmla="val 89582"/>
            </a:avLst>
          </a:prstGeom>
          <a:solidFill>
            <a:schemeClr val="bg1">
              <a:lumMod val="95000"/>
            </a:schemeClr>
          </a:solidFill>
          <a:ln w="381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600" b="1" i="0" u="none" strike="noStrike" kern="1200" cap="none" spc="0" normalizeH="0" baseline="0" noProof="0" dirty="0">
                <a:ln>
                  <a:noFill/>
                </a:ln>
                <a:solidFill>
                  <a:srgbClr val="215968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Le jouet est </a:t>
            </a:r>
            <a:r>
              <a:rPr kumimoji="0" lang="fr-FR" sz="36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sur</a:t>
            </a:r>
            <a:r>
              <a:rPr kumimoji="0" lang="fr-FR" sz="3600" b="1" i="0" u="none" strike="noStrike" kern="1200" cap="none" spc="0" normalizeH="0" baseline="0" noProof="0" dirty="0">
                <a:ln>
                  <a:noFill/>
                </a:ln>
                <a:solidFill>
                  <a:srgbClr val="215968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le lit.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1A3C488E-D3B3-BDDA-E156-9E823A863D67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990106" y="431413"/>
            <a:ext cx="1224453" cy="1351829"/>
          </a:xfrm>
          <a:prstGeom prst="rect">
            <a:avLst/>
          </a:prstGeom>
        </p:spPr>
      </p:pic>
      <p:pic>
        <p:nvPicPr>
          <p:cNvPr id="13" name="Image 12" descr="Une image contenant illustration, clipart, Animation, Dessin animé&#10;&#10;Description générée automatiquement">
            <a:extLst>
              <a:ext uri="{FF2B5EF4-FFF2-40B4-BE49-F238E27FC236}">
                <a16:creationId xmlns:a16="http://schemas.microsoft.com/office/drawing/2014/main" id="{CCE3FCBB-F1C3-B75A-6EF0-94868294A0E2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332911" y="4078808"/>
            <a:ext cx="2955612" cy="4999588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82C2B705-E1D4-4FC4-5FE8-78EE0EB7CF7C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 flipH="1">
            <a:off x="6000592" y="4640014"/>
            <a:ext cx="3204606" cy="4085882"/>
          </a:xfrm>
          <a:prstGeom prst="rect">
            <a:avLst/>
          </a:prstGeom>
        </p:spPr>
      </p:pic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4BA94A05-97BA-351C-53CA-6AA2BA401DE0}"/>
              </a:ext>
            </a:extLst>
          </p:cNvPr>
          <p:cNvGraphicFramePr>
            <a:graphicFrameLocks noGrp="1"/>
          </p:cNvGraphicFramePr>
          <p:nvPr>
            <p:custDataLst>
              <p:tags r:id="rId8"/>
            </p:custDataLst>
          </p:nvPr>
        </p:nvGraphicFramePr>
        <p:xfrm>
          <a:off x="1567546" y="5870"/>
          <a:ext cx="10121468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30367">
                  <a:extLst>
                    <a:ext uri="{9D8B030D-6E8A-4147-A177-3AD203B41FA5}">
                      <a16:colId xmlns:a16="http://schemas.microsoft.com/office/drawing/2014/main" val="3392648771"/>
                    </a:ext>
                  </a:extLst>
                </a:gridCol>
                <a:gridCol w="2530367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2530367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530367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222730">
                <a:tc>
                  <a:txBody>
                    <a:bodyPr/>
                    <a:lstStyle/>
                    <a:p>
                      <a:pPr marL="0" indent="0" algn="ctr" defTabSz="685818" rtl="0" eaLnBrk="1" latinLnBrk="0" hangingPunct="1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Rituels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1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 Vocabulaire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Outils de langue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4. Écriture           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16" name="Image 15">
            <a:extLst>
              <a:ext uri="{FF2B5EF4-FFF2-40B4-BE49-F238E27FC236}">
                <a16:creationId xmlns:a16="http://schemas.microsoft.com/office/drawing/2014/main" id="{AE3C1814-A8BB-AC8B-5B87-599EDCC68031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9178279" y="6100762"/>
            <a:ext cx="3424053" cy="2418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083703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A7DB42-7A4D-DEF8-5623-D8DB84E471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D2126B6C-67A5-2FBA-E958-3D4E630ACC1B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1" y="1485902"/>
            <a:ext cx="13030202" cy="7179962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2669F3B5-EBD9-E5EF-1EEC-084A52961ADE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0" y="2"/>
            <a:ext cx="13716000" cy="10286999"/>
            <a:chOff x="0" y="1"/>
            <a:chExt cx="9144000" cy="6857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A9802A2D-DC5E-5141-DF6B-B15DD9F3C448}"/>
                </a:ext>
              </a:extLst>
            </p:cNvPr>
            <p:cNvSpPr/>
            <p:nvPr>
              <p:custDataLst>
                <p:tags r:id="rId8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3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endParaRPr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529D1D3A-DCEE-6DEC-A7AC-D2A0F251542C}"/>
                </a:ext>
              </a:extLst>
            </p:cNvPr>
            <p:cNvGrpSpPr/>
            <p:nvPr/>
          </p:nvGrpSpPr>
          <p:grpSpPr>
            <a:xfrm>
              <a:off x="228600" y="262182"/>
              <a:ext cx="8692119" cy="6351831"/>
              <a:chOff x="183903" y="180292"/>
              <a:chExt cx="8781569" cy="6513584"/>
            </a:xfrm>
          </p:grpSpPr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961ABEB6-3F4B-448A-2D5D-A5D21C670936}"/>
                  </a:ext>
                </a:extLst>
              </p:cNvPr>
              <p:cNvSpPr/>
              <p:nvPr>
                <p:custDataLst>
                  <p:tags r:id="rId9"/>
                </p:custDataLst>
              </p:nvPr>
            </p:nvSpPr>
            <p:spPr>
              <a:xfrm>
                <a:off x="183903" y="193967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3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MA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Dosis" pitchFamily="2" charset="0"/>
                  <a:ea typeface="+mn-ea"/>
                  <a:cs typeface="+mn-cs"/>
                </a:endParaRPr>
              </a:p>
            </p:txBody>
          </p:sp>
          <p:grpSp>
            <p:nvGrpSpPr>
              <p:cNvPr id="2" name="Groupe 1">
                <a:extLst>
                  <a:ext uri="{FF2B5EF4-FFF2-40B4-BE49-F238E27FC236}">
                    <a16:creationId xmlns:a16="http://schemas.microsoft.com/office/drawing/2014/main" id="{F6EF22CF-90F2-0EC8-7E18-D0996C910F36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810309"/>
                <a:chOff x="195880" y="180292"/>
                <a:chExt cx="8769597" cy="810309"/>
              </a:xfrm>
            </p:grpSpPr>
            <p:sp>
              <p:nvSpPr>
                <p:cNvPr id="23" name="Rectangle : coins arrondis 22">
                  <a:extLst>
                    <a:ext uri="{FF2B5EF4-FFF2-40B4-BE49-F238E27FC236}">
                      <a16:creationId xmlns:a16="http://schemas.microsoft.com/office/drawing/2014/main" id="{E6A5148F-0727-21F2-0322-315A8B079E33}"/>
                    </a:ext>
                  </a:extLst>
                </p:cNvPr>
                <p:cNvSpPr/>
                <p:nvPr>
                  <p:custDataLst>
                    <p:tags r:id="rId10"/>
                  </p:custDataLst>
                </p:nvPr>
              </p:nvSpPr>
              <p:spPr>
                <a:xfrm>
                  <a:off x="195880" y="180292"/>
                  <a:ext cx="8769597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3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934E12CA-B486-9913-8365-05AE0F85DD77}"/>
                    </a:ext>
                  </a:extLst>
                </p:cNvPr>
                <p:cNvSpPr/>
                <p:nvPr>
                  <p:custDataLst>
                    <p:tags r:id="rId11"/>
                  </p:custDataLst>
                </p:nvPr>
              </p:nvSpPr>
              <p:spPr>
                <a:xfrm>
                  <a:off x="196725" y="737687"/>
                  <a:ext cx="8718675" cy="252914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3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MA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endParaRPr>
                </a:p>
              </p:txBody>
            </p:sp>
          </p:grpSp>
        </p:grpSp>
      </p:grpSp>
      <p:sp>
        <p:nvSpPr>
          <p:cNvPr id="4" name="Freeform 8">
            <a:extLst>
              <a:ext uri="{FF2B5EF4-FFF2-40B4-BE49-F238E27FC236}">
                <a16:creationId xmlns:a16="http://schemas.microsoft.com/office/drawing/2014/main" id="{908F11EE-E239-4EDC-A0CB-1E5826173160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 rot="10800000" flipH="1">
            <a:off x="875158" y="813735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230F425F-468F-CA4D-388F-16D3B33AA571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455984" y="697808"/>
            <a:ext cx="100018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Que signifie « Le jouet est sur le lit. » en arabe ? 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80708305-A80A-F19A-44D2-121C2E88BB39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1099197" y="574565"/>
            <a:ext cx="1828959" cy="1268078"/>
          </a:xfrm>
          <a:prstGeom prst="rect">
            <a:avLst/>
          </a:prstGeom>
        </p:spPr>
      </p:pic>
      <p:graphicFrame>
        <p:nvGraphicFramePr>
          <p:cNvPr id="9" name="Tableau 8">
            <a:extLst>
              <a:ext uri="{FF2B5EF4-FFF2-40B4-BE49-F238E27FC236}">
                <a16:creationId xmlns:a16="http://schemas.microsoft.com/office/drawing/2014/main" id="{F989EF06-EE5B-210E-3723-82BE72C4A523}"/>
              </a:ext>
            </a:extLst>
          </p:cNvPr>
          <p:cNvGraphicFramePr>
            <a:graphicFrameLocks noGrp="1"/>
          </p:cNvGraphicFramePr>
          <p:nvPr>
            <p:custDataLst>
              <p:tags r:id="rId5"/>
            </p:custDataLst>
          </p:nvPr>
        </p:nvGraphicFramePr>
        <p:xfrm>
          <a:off x="1567546" y="5870"/>
          <a:ext cx="10121468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30367">
                  <a:extLst>
                    <a:ext uri="{9D8B030D-6E8A-4147-A177-3AD203B41FA5}">
                      <a16:colId xmlns:a16="http://schemas.microsoft.com/office/drawing/2014/main" val="3392648771"/>
                    </a:ext>
                  </a:extLst>
                </a:gridCol>
                <a:gridCol w="2530367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2530367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530367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222730">
                <a:tc>
                  <a:txBody>
                    <a:bodyPr/>
                    <a:lstStyle/>
                    <a:p>
                      <a:pPr marL="0" indent="0" algn="ctr" defTabSz="685818" rtl="0" eaLnBrk="1" latinLnBrk="0" hangingPunct="1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Rituels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1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 Vocabulaire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Outils de langue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4. Écriture           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16" name="Image 15" descr="Une image contenant illustration, clipart, Animation, Dessin animé&#10;&#10;Description générée automatiquement">
            <a:extLst>
              <a:ext uri="{FF2B5EF4-FFF2-40B4-BE49-F238E27FC236}">
                <a16:creationId xmlns:a16="http://schemas.microsoft.com/office/drawing/2014/main" id="{76153BD6-A928-8D54-12AE-105327E8349A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332911" y="4078808"/>
            <a:ext cx="2955612" cy="4999588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E5E3F407-F141-E8B2-50CF-3BE5311B6DC6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 flipH="1">
            <a:off x="6000592" y="4640014"/>
            <a:ext cx="3204606" cy="4085882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730AB107-D6C8-612C-F8BC-A381F750B8FA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9178279" y="6100762"/>
            <a:ext cx="3424053" cy="2418757"/>
          </a:xfrm>
          <a:prstGeom prst="rect">
            <a:avLst/>
          </a:prstGeom>
        </p:spPr>
      </p:pic>
      <p:sp>
        <p:nvSpPr>
          <p:cNvPr id="5" name="Bulle narrative : ronde 4">
            <a:extLst>
              <a:ext uri="{FF2B5EF4-FFF2-40B4-BE49-F238E27FC236}">
                <a16:creationId xmlns:a16="http://schemas.microsoft.com/office/drawing/2014/main" id="{90A962F6-79B3-D6E6-FD3B-F9CE8C062C6F}"/>
              </a:ext>
            </a:extLst>
          </p:cNvPr>
          <p:cNvSpPr/>
          <p:nvPr>
            <p:custDataLst>
              <p:tags r:id="rId7"/>
            </p:custDataLst>
          </p:nvPr>
        </p:nvSpPr>
        <p:spPr>
          <a:xfrm>
            <a:off x="5598472" y="2103721"/>
            <a:ext cx="5888693" cy="1405526"/>
          </a:xfrm>
          <a:prstGeom prst="wedgeEllipseCallout">
            <a:avLst>
              <a:gd name="adj1" fmla="val -12392"/>
              <a:gd name="adj2" fmla="val 89582"/>
            </a:avLst>
          </a:prstGeom>
          <a:solidFill>
            <a:schemeClr val="bg1">
              <a:lumMod val="95000"/>
            </a:schemeClr>
          </a:solidFill>
          <a:ln w="381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600" b="1" i="0" u="none" strike="noStrike" kern="1200" cap="none" spc="0" normalizeH="0" baseline="0" noProof="0" dirty="0">
                <a:ln>
                  <a:noFill/>
                </a:ln>
                <a:solidFill>
                  <a:srgbClr val="215968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Le jouet est </a:t>
            </a:r>
            <a:r>
              <a:rPr kumimoji="0" lang="fr-FR" sz="36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sur</a:t>
            </a:r>
            <a:r>
              <a:rPr kumimoji="0" lang="fr-FR" sz="3600" b="1" i="0" u="none" strike="noStrike" kern="1200" cap="none" spc="0" normalizeH="0" baseline="0" noProof="0" dirty="0">
                <a:ln>
                  <a:noFill/>
                </a:ln>
                <a:solidFill>
                  <a:srgbClr val="215968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le lit.</a:t>
            </a:r>
          </a:p>
        </p:txBody>
      </p:sp>
    </p:spTree>
    <p:extLst>
      <p:ext uri="{BB962C8B-B14F-4D97-AF65-F5344CB8AC3E}">
        <p14:creationId xmlns:p14="http://schemas.microsoft.com/office/powerpoint/2010/main" val="12478336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F4DDAC-80A7-4B0E-E0AA-C30BD8CCC0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569B53B6-37CA-27C6-BAED-8430A5684537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1" y="1485902"/>
            <a:ext cx="13030202" cy="7179962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0488E3B4-094A-3DC8-80E5-01462E761BFF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0" y="2"/>
            <a:ext cx="13716000" cy="10286999"/>
            <a:chOff x="0" y="1"/>
            <a:chExt cx="9144000" cy="6857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A5EDFAE6-2BB0-DC58-FE47-043D8B0B73D1}"/>
                </a:ext>
              </a:extLst>
            </p:cNvPr>
            <p:cNvSpPr/>
            <p:nvPr>
              <p:custDataLst>
                <p:tags r:id="rId9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3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endParaRPr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6A907801-82F4-4E4C-D37F-569323D18E1F}"/>
                </a:ext>
              </a:extLst>
            </p:cNvPr>
            <p:cNvGrpSpPr/>
            <p:nvPr/>
          </p:nvGrpSpPr>
          <p:grpSpPr>
            <a:xfrm>
              <a:off x="228600" y="262182"/>
              <a:ext cx="8692119" cy="6351831"/>
              <a:chOff x="183903" y="180292"/>
              <a:chExt cx="8781569" cy="6513584"/>
            </a:xfrm>
          </p:grpSpPr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6D6774CA-FF74-39A8-9D9C-343CA121100C}"/>
                  </a:ext>
                </a:extLst>
              </p:cNvPr>
              <p:cNvSpPr/>
              <p:nvPr>
                <p:custDataLst>
                  <p:tags r:id="rId10"/>
                </p:custDataLst>
              </p:nvPr>
            </p:nvSpPr>
            <p:spPr>
              <a:xfrm>
                <a:off x="183903" y="193967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3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MA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Dosis" pitchFamily="2" charset="0"/>
                  <a:ea typeface="+mn-ea"/>
                  <a:cs typeface="+mn-cs"/>
                </a:endParaRPr>
              </a:p>
            </p:txBody>
          </p:sp>
          <p:grpSp>
            <p:nvGrpSpPr>
              <p:cNvPr id="2" name="Groupe 1">
                <a:extLst>
                  <a:ext uri="{FF2B5EF4-FFF2-40B4-BE49-F238E27FC236}">
                    <a16:creationId xmlns:a16="http://schemas.microsoft.com/office/drawing/2014/main" id="{B696BAC9-62B2-E3A1-518B-CCBAE185F929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810309"/>
                <a:chOff x="195880" y="180292"/>
                <a:chExt cx="8769597" cy="810309"/>
              </a:xfrm>
            </p:grpSpPr>
            <p:sp>
              <p:nvSpPr>
                <p:cNvPr id="23" name="Rectangle : coins arrondis 22">
                  <a:extLst>
                    <a:ext uri="{FF2B5EF4-FFF2-40B4-BE49-F238E27FC236}">
                      <a16:creationId xmlns:a16="http://schemas.microsoft.com/office/drawing/2014/main" id="{1EECC6D1-9867-A1AE-FCD4-CD6E81CA2D2D}"/>
                    </a:ext>
                  </a:extLst>
                </p:cNvPr>
                <p:cNvSpPr/>
                <p:nvPr>
                  <p:custDataLst>
                    <p:tags r:id="rId11"/>
                  </p:custDataLst>
                </p:nvPr>
              </p:nvSpPr>
              <p:spPr>
                <a:xfrm>
                  <a:off x="195880" y="180292"/>
                  <a:ext cx="8769597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3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F3CC8EE6-5C71-ACF7-0BAC-6D7CC61F5D39}"/>
                    </a:ext>
                  </a:extLst>
                </p:cNvPr>
                <p:cNvSpPr/>
                <p:nvPr>
                  <p:custDataLst>
                    <p:tags r:id="rId12"/>
                  </p:custDataLst>
                </p:nvPr>
              </p:nvSpPr>
              <p:spPr>
                <a:xfrm>
                  <a:off x="196725" y="737687"/>
                  <a:ext cx="8718675" cy="252914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3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MA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endParaRPr>
                </a:p>
              </p:txBody>
            </p:sp>
          </p:grpSp>
        </p:grpSp>
      </p:grpSp>
      <p:sp>
        <p:nvSpPr>
          <p:cNvPr id="4" name="Freeform 8">
            <a:extLst>
              <a:ext uri="{FF2B5EF4-FFF2-40B4-BE49-F238E27FC236}">
                <a16:creationId xmlns:a16="http://schemas.microsoft.com/office/drawing/2014/main" id="{433560BC-0220-F2A7-3823-10A86CD04C9D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 rot="10800000" flipH="1">
            <a:off x="840720" y="662501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952493AC-1754-74E8-13F2-75C73B4D8474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421546" y="546574"/>
            <a:ext cx="10001865" cy="8951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Karim dit « où sont les jouets ?». </a:t>
            </a:r>
          </a:p>
          <a:p>
            <a:pPr marL="0" marR="0" lvl="0" indent="0" algn="l" defTabSz="9144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Qui veut répéter ?  </a:t>
            </a:r>
          </a:p>
        </p:txBody>
      </p:sp>
      <p:sp>
        <p:nvSpPr>
          <p:cNvPr id="12" name="Bulle narrative : ronde 11">
            <a:extLst>
              <a:ext uri="{FF2B5EF4-FFF2-40B4-BE49-F238E27FC236}">
                <a16:creationId xmlns:a16="http://schemas.microsoft.com/office/drawing/2014/main" id="{394C2A50-9017-28EB-83BB-54A35957F401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1297919" y="2258119"/>
            <a:ext cx="5702955" cy="1251128"/>
          </a:xfrm>
          <a:prstGeom prst="wedgeEllipseCallout">
            <a:avLst>
              <a:gd name="adj1" fmla="val -7810"/>
              <a:gd name="adj2" fmla="val 91351"/>
            </a:avLst>
          </a:prstGeom>
          <a:solidFill>
            <a:schemeClr val="bg1">
              <a:lumMod val="95000"/>
            </a:schemeClr>
          </a:solidFill>
          <a:ln w="381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6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Où</a:t>
            </a:r>
            <a:r>
              <a:rPr kumimoji="0" lang="fr-FR" sz="3600" b="1" i="0" u="none" strike="noStrike" kern="1200" cap="none" spc="0" normalizeH="0" baseline="0" noProof="0" dirty="0">
                <a:ln>
                  <a:noFill/>
                </a:ln>
                <a:solidFill>
                  <a:srgbClr val="215968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sont les jouet</a:t>
            </a:r>
            <a:r>
              <a:rPr lang="fr-FR" sz="3600" b="1" dirty="0">
                <a:solidFill>
                  <a:srgbClr val="215968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 </a:t>
            </a:r>
            <a:r>
              <a:rPr kumimoji="0" lang="fr-FR" sz="3600" b="1" i="0" u="none" strike="noStrike" kern="1200" cap="none" spc="0" normalizeH="0" baseline="0" noProof="0" dirty="0">
                <a:ln>
                  <a:noFill/>
                </a:ln>
                <a:solidFill>
                  <a:srgbClr val="215968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0F7FFF77-2C56-6A6B-0010-2E1CFC368B85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990106" y="431413"/>
            <a:ext cx="1224453" cy="1351829"/>
          </a:xfrm>
          <a:prstGeom prst="rect">
            <a:avLst/>
          </a:prstGeom>
        </p:spPr>
      </p:pic>
      <p:pic>
        <p:nvPicPr>
          <p:cNvPr id="13" name="Image 12" descr="Une image contenant illustration, clipart, Animation, Dessin animé&#10;&#10;Description générée automatiquement">
            <a:extLst>
              <a:ext uri="{FF2B5EF4-FFF2-40B4-BE49-F238E27FC236}">
                <a16:creationId xmlns:a16="http://schemas.microsoft.com/office/drawing/2014/main" id="{4897B095-D737-A550-2F7E-7D5A0D631EE9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332911" y="4078808"/>
            <a:ext cx="2955612" cy="4999588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62DB5E6C-7C30-827A-2054-07D945273079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 flipH="1">
            <a:off x="6000592" y="4640014"/>
            <a:ext cx="3204606" cy="4085882"/>
          </a:xfrm>
          <a:prstGeom prst="rect">
            <a:avLst/>
          </a:prstGeom>
        </p:spPr>
      </p:pic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A58995A4-D241-E235-E9A4-9077F93C86A5}"/>
              </a:ext>
            </a:extLst>
          </p:cNvPr>
          <p:cNvGraphicFramePr>
            <a:graphicFrameLocks noGrp="1"/>
          </p:cNvGraphicFramePr>
          <p:nvPr>
            <p:custDataLst>
              <p:tags r:id="rId8"/>
            </p:custDataLst>
          </p:nvPr>
        </p:nvGraphicFramePr>
        <p:xfrm>
          <a:off x="1567546" y="5870"/>
          <a:ext cx="10121468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30367">
                  <a:extLst>
                    <a:ext uri="{9D8B030D-6E8A-4147-A177-3AD203B41FA5}">
                      <a16:colId xmlns:a16="http://schemas.microsoft.com/office/drawing/2014/main" val="3392648771"/>
                    </a:ext>
                  </a:extLst>
                </a:gridCol>
                <a:gridCol w="2530367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2530367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530367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222730">
                <a:tc>
                  <a:txBody>
                    <a:bodyPr/>
                    <a:lstStyle/>
                    <a:p>
                      <a:pPr marL="0" indent="0" algn="ctr" defTabSz="685818" rtl="0" eaLnBrk="1" latinLnBrk="0" hangingPunct="1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Rituels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1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 Vocabulaire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Outils de langue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4. Écriture           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63373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E5A3ED-EBC2-0147-896D-7E3308F9C4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D088B7C3-03C4-FFC8-D55C-3097B26F8FC5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1" y="1485902"/>
            <a:ext cx="13030202" cy="7179962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30257CB1-2915-29EE-07E5-BAA9FBCB7A42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0" y="2"/>
            <a:ext cx="13716000" cy="10286999"/>
            <a:chOff x="0" y="1"/>
            <a:chExt cx="9144000" cy="6857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1C8AFBBA-218B-1443-FB53-B3A177B6A673}"/>
                </a:ext>
              </a:extLst>
            </p:cNvPr>
            <p:cNvSpPr/>
            <p:nvPr>
              <p:custDataLst>
                <p:tags r:id="rId8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3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endParaRPr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373F2513-82DB-4666-0434-339DE19D32EE}"/>
                </a:ext>
              </a:extLst>
            </p:cNvPr>
            <p:cNvGrpSpPr/>
            <p:nvPr/>
          </p:nvGrpSpPr>
          <p:grpSpPr>
            <a:xfrm>
              <a:off x="228600" y="262182"/>
              <a:ext cx="8692119" cy="6351831"/>
              <a:chOff x="183903" y="180292"/>
              <a:chExt cx="8781569" cy="6513584"/>
            </a:xfrm>
          </p:grpSpPr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9B1D0180-4B0C-2657-5857-7327F9D37127}"/>
                  </a:ext>
                </a:extLst>
              </p:cNvPr>
              <p:cNvSpPr/>
              <p:nvPr>
                <p:custDataLst>
                  <p:tags r:id="rId9"/>
                </p:custDataLst>
              </p:nvPr>
            </p:nvSpPr>
            <p:spPr>
              <a:xfrm>
                <a:off x="183903" y="193967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3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MA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Dosis" pitchFamily="2" charset="0"/>
                  <a:ea typeface="+mn-ea"/>
                  <a:cs typeface="+mn-cs"/>
                </a:endParaRPr>
              </a:p>
            </p:txBody>
          </p:sp>
          <p:grpSp>
            <p:nvGrpSpPr>
              <p:cNvPr id="2" name="Groupe 1">
                <a:extLst>
                  <a:ext uri="{FF2B5EF4-FFF2-40B4-BE49-F238E27FC236}">
                    <a16:creationId xmlns:a16="http://schemas.microsoft.com/office/drawing/2014/main" id="{D85C1756-637D-C6D5-3040-7A9352012E55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810309"/>
                <a:chOff x="195880" y="180292"/>
                <a:chExt cx="8769597" cy="810309"/>
              </a:xfrm>
            </p:grpSpPr>
            <p:sp>
              <p:nvSpPr>
                <p:cNvPr id="23" name="Rectangle : coins arrondis 22">
                  <a:extLst>
                    <a:ext uri="{FF2B5EF4-FFF2-40B4-BE49-F238E27FC236}">
                      <a16:creationId xmlns:a16="http://schemas.microsoft.com/office/drawing/2014/main" id="{7DDDF506-1D52-3940-8C79-28E00E11C6C1}"/>
                    </a:ext>
                  </a:extLst>
                </p:cNvPr>
                <p:cNvSpPr/>
                <p:nvPr>
                  <p:custDataLst>
                    <p:tags r:id="rId10"/>
                  </p:custDataLst>
                </p:nvPr>
              </p:nvSpPr>
              <p:spPr>
                <a:xfrm>
                  <a:off x="195880" y="180292"/>
                  <a:ext cx="8769597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3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4C032114-0F8E-09E4-6955-6D9B91302077}"/>
                    </a:ext>
                  </a:extLst>
                </p:cNvPr>
                <p:cNvSpPr/>
                <p:nvPr>
                  <p:custDataLst>
                    <p:tags r:id="rId11"/>
                  </p:custDataLst>
                </p:nvPr>
              </p:nvSpPr>
              <p:spPr>
                <a:xfrm>
                  <a:off x="196725" y="737687"/>
                  <a:ext cx="8718675" cy="252914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3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MA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endParaRPr>
                </a:p>
              </p:txBody>
            </p:sp>
          </p:grpSp>
        </p:grpSp>
      </p:grpSp>
      <p:sp>
        <p:nvSpPr>
          <p:cNvPr id="4" name="Freeform 8">
            <a:extLst>
              <a:ext uri="{FF2B5EF4-FFF2-40B4-BE49-F238E27FC236}">
                <a16:creationId xmlns:a16="http://schemas.microsoft.com/office/drawing/2014/main" id="{4E8C6094-65A1-C070-45EB-D2218E43E8DE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 rot="10800000" flipH="1">
            <a:off x="875158" y="813735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F60ABD74-B69B-B76E-4482-C2B60165EA35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455984" y="697808"/>
            <a:ext cx="100018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Que signifie « où sont les jouets ?» en arabe ? 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9365957F-1D48-87E7-951C-03D8B8C36C25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1099197" y="574565"/>
            <a:ext cx="1828959" cy="1268078"/>
          </a:xfrm>
          <a:prstGeom prst="rect">
            <a:avLst/>
          </a:prstGeom>
        </p:spPr>
      </p:pic>
      <p:graphicFrame>
        <p:nvGraphicFramePr>
          <p:cNvPr id="9" name="Tableau 8">
            <a:extLst>
              <a:ext uri="{FF2B5EF4-FFF2-40B4-BE49-F238E27FC236}">
                <a16:creationId xmlns:a16="http://schemas.microsoft.com/office/drawing/2014/main" id="{3B77ADDE-C515-900B-DECC-8AE3E337974F}"/>
              </a:ext>
            </a:extLst>
          </p:cNvPr>
          <p:cNvGraphicFramePr>
            <a:graphicFrameLocks noGrp="1"/>
          </p:cNvGraphicFramePr>
          <p:nvPr>
            <p:custDataLst>
              <p:tags r:id="rId5"/>
            </p:custDataLst>
          </p:nvPr>
        </p:nvGraphicFramePr>
        <p:xfrm>
          <a:off x="1567546" y="5870"/>
          <a:ext cx="10121468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30367">
                  <a:extLst>
                    <a:ext uri="{9D8B030D-6E8A-4147-A177-3AD203B41FA5}">
                      <a16:colId xmlns:a16="http://schemas.microsoft.com/office/drawing/2014/main" val="3392648771"/>
                    </a:ext>
                  </a:extLst>
                </a:gridCol>
                <a:gridCol w="2530367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2530367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530367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222730">
                <a:tc>
                  <a:txBody>
                    <a:bodyPr/>
                    <a:lstStyle/>
                    <a:p>
                      <a:pPr marL="0" indent="0" algn="ctr" defTabSz="685818" rtl="0" eaLnBrk="1" latinLnBrk="0" hangingPunct="1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Rituels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1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 Vocabulaire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Outils de langue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4. Écriture           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16" name="Image 15" descr="Une image contenant illustration, clipart, Animation, Dessin animé&#10;&#10;Description générée automatiquement">
            <a:extLst>
              <a:ext uri="{FF2B5EF4-FFF2-40B4-BE49-F238E27FC236}">
                <a16:creationId xmlns:a16="http://schemas.microsoft.com/office/drawing/2014/main" id="{09CEDF14-7C8C-A30F-03F9-530C2A9852B0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332911" y="4078808"/>
            <a:ext cx="2955612" cy="4999588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12181C85-76C5-6F8B-7F34-799153FB4B22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 flipH="1">
            <a:off x="6000592" y="4640014"/>
            <a:ext cx="3204606" cy="4085882"/>
          </a:xfrm>
          <a:prstGeom prst="rect">
            <a:avLst/>
          </a:prstGeom>
        </p:spPr>
      </p:pic>
      <p:sp>
        <p:nvSpPr>
          <p:cNvPr id="5" name="Bulle narrative : ronde 4">
            <a:extLst>
              <a:ext uri="{FF2B5EF4-FFF2-40B4-BE49-F238E27FC236}">
                <a16:creationId xmlns:a16="http://schemas.microsoft.com/office/drawing/2014/main" id="{E57A79C4-8378-3CDC-2DA4-D1A651CEE69E}"/>
              </a:ext>
            </a:extLst>
          </p:cNvPr>
          <p:cNvSpPr/>
          <p:nvPr>
            <p:custDataLst>
              <p:tags r:id="rId7"/>
            </p:custDataLst>
          </p:nvPr>
        </p:nvSpPr>
        <p:spPr>
          <a:xfrm>
            <a:off x="1297919" y="2258119"/>
            <a:ext cx="5702955" cy="1251128"/>
          </a:xfrm>
          <a:prstGeom prst="wedgeEllipseCallout">
            <a:avLst>
              <a:gd name="adj1" fmla="val -7810"/>
              <a:gd name="adj2" fmla="val 91351"/>
            </a:avLst>
          </a:prstGeom>
          <a:solidFill>
            <a:schemeClr val="bg1">
              <a:lumMod val="95000"/>
            </a:schemeClr>
          </a:solidFill>
          <a:ln w="381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6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Où</a:t>
            </a:r>
            <a:r>
              <a:rPr kumimoji="0" lang="fr-FR" sz="3600" b="1" i="0" u="none" strike="noStrike" kern="1200" cap="none" spc="0" normalizeH="0" baseline="0" noProof="0" dirty="0">
                <a:ln>
                  <a:noFill/>
                </a:ln>
                <a:solidFill>
                  <a:srgbClr val="215968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sont les jouet</a:t>
            </a:r>
            <a:r>
              <a:rPr lang="fr-FR" sz="3600" b="1" dirty="0">
                <a:solidFill>
                  <a:srgbClr val="215968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 </a:t>
            </a:r>
            <a:r>
              <a:rPr kumimoji="0" lang="fr-FR" sz="3600" b="1" i="0" u="none" strike="noStrike" kern="1200" cap="none" spc="0" normalizeH="0" baseline="0" noProof="0" dirty="0">
                <a:ln>
                  <a:noFill/>
                </a:ln>
                <a:solidFill>
                  <a:srgbClr val="215968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42837198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EF84DB-06AD-D0E2-8538-3F09DE4C46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9D27F43D-2AAC-3924-3C8D-F1B03F83B31D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-8286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2"/>
            <a:stretch>
              <a:fillRect t="-5555" b="-5555"/>
            </a:stretch>
          </a:blipFill>
        </p:spPr>
        <p:txBody>
          <a:bodyPr/>
          <a:lstStyle/>
          <a:p>
            <a:pPr algn="just" defTabSz="685869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B314923F-69FD-5D4C-611C-138FFCB9BA7A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381000" y="1104900"/>
            <a:ext cx="12954000" cy="8394366"/>
            <a:chOff x="0" y="0"/>
            <a:chExt cx="3895412" cy="2555175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E5EB3374-A76C-2A54-6038-72818B2CDB51}"/>
                </a:ext>
              </a:extLst>
            </p:cNvPr>
            <p:cNvSpPr/>
            <p:nvPr/>
          </p:nvSpPr>
          <p:spPr>
            <a:xfrm>
              <a:off x="0" y="0"/>
              <a:ext cx="3895412" cy="2555175"/>
            </a:xfrm>
            <a:custGeom>
              <a:avLst/>
              <a:gdLst/>
              <a:ahLst/>
              <a:cxnLst/>
              <a:rect l="l" t="t" r="r" b="b"/>
              <a:pathLst>
                <a:path w="3895412" h="2555175">
                  <a:moveTo>
                    <a:pt x="6703" y="0"/>
                  </a:moveTo>
                  <a:lnTo>
                    <a:pt x="3888710" y="0"/>
                  </a:lnTo>
                  <a:cubicBezTo>
                    <a:pt x="3892411" y="0"/>
                    <a:pt x="3895412" y="3001"/>
                    <a:pt x="3895412" y="6703"/>
                  </a:cubicBezTo>
                  <a:lnTo>
                    <a:pt x="3895412" y="2548473"/>
                  </a:lnTo>
                  <a:cubicBezTo>
                    <a:pt x="3895412" y="2550250"/>
                    <a:pt x="3894706" y="2551955"/>
                    <a:pt x="3893449" y="2553212"/>
                  </a:cubicBezTo>
                  <a:cubicBezTo>
                    <a:pt x="3892192" y="2554469"/>
                    <a:pt x="3890487" y="2555175"/>
                    <a:pt x="3888710" y="2555175"/>
                  </a:cubicBezTo>
                  <a:lnTo>
                    <a:pt x="6703" y="2555175"/>
                  </a:lnTo>
                  <a:cubicBezTo>
                    <a:pt x="4925" y="2555175"/>
                    <a:pt x="3220" y="2554469"/>
                    <a:pt x="1963" y="2553212"/>
                  </a:cubicBezTo>
                  <a:cubicBezTo>
                    <a:pt x="706" y="2551955"/>
                    <a:pt x="0" y="2550250"/>
                    <a:pt x="0" y="2548473"/>
                  </a:cubicBezTo>
                  <a:lnTo>
                    <a:pt x="0" y="6703"/>
                  </a:lnTo>
                  <a:cubicBezTo>
                    <a:pt x="0" y="4925"/>
                    <a:pt x="706" y="3220"/>
                    <a:pt x="1963" y="1963"/>
                  </a:cubicBezTo>
                  <a:cubicBezTo>
                    <a:pt x="3220" y="706"/>
                    <a:pt x="4925" y="0"/>
                    <a:pt x="6703" y="0"/>
                  </a:cubicBezTo>
                  <a:close/>
                </a:path>
              </a:pathLst>
            </a:custGeom>
            <a:solidFill>
              <a:srgbClr val="FFFFFF"/>
            </a:solidFill>
            <a:ln w="19050">
              <a:solidFill>
                <a:srgbClr val="000000"/>
              </a:solidFill>
            </a:ln>
          </p:spPr>
          <p:txBody>
            <a:bodyPr/>
            <a:lstStyle/>
            <a:p>
              <a:pPr algn="just" defTabSz="685869">
                <a:defRPr/>
              </a:pPr>
              <a:endParaRPr lang="fr-MA" sz="135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1758D412-727A-87EE-D7AD-DF9242B11ED6}"/>
                </a:ext>
              </a:extLst>
            </p:cNvPr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38100" tIns="38100" rIns="38100" bIns="38100" rtlCol="0" anchor="ctr"/>
            <a:lstStyle/>
            <a:p>
              <a:pPr algn="just" defTabSz="685869">
                <a:lnSpc>
                  <a:spcPts val="2408"/>
                </a:lnSpc>
                <a:defRPr/>
              </a:pPr>
              <a:endParaRPr sz="135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</p:grpSp>
      <p:sp>
        <p:nvSpPr>
          <p:cNvPr id="7" name="Freeform 7">
            <a:extLst>
              <a:ext uri="{FF2B5EF4-FFF2-40B4-BE49-F238E27FC236}">
                <a16:creationId xmlns:a16="http://schemas.microsoft.com/office/drawing/2014/main" id="{AFDA5764-B6A4-60C6-DCDA-6856AC1D5FD1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594628" y="441300"/>
            <a:ext cx="929375" cy="892200"/>
          </a:xfrm>
          <a:custGeom>
            <a:avLst/>
            <a:gdLst/>
            <a:ahLst/>
            <a:cxnLst/>
            <a:rect l="l" t="t" r="r" b="b"/>
            <a:pathLst>
              <a:path w="1239167" h="1189600">
                <a:moveTo>
                  <a:pt x="0" y="0"/>
                </a:moveTo>
                <a:lnTo>
                  <a:pt x="1239167" y="0"/>
                </a:lnTo>
                <a:lnTo>
                  <a:pt x="1239167" y="1189600"/>
                </a:lnTo>
                <a:lnTo>
                  <a:pt x="0" y="1189600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algn="just" defTabSz="685869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9" name="TextBox 9">
            <a:extLst>
              <a:ext uri="{FF2B5EF4-FFF2-40B4-BE49-F238E27FC236}">
                <a16:creationId xmlns:a16="http://schemas.microsoft.com/office/drawing/2014/main" id="{1EA470B7-E062-15E0-33DE-CF45AE1EF649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3399060" y="1865443"/>
            <a:ext cx="7271961" cy="4962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 defTabSz="685869">
              <a:lnSpc>
                <a:spcPts val="4199"/>
              </a:lnSpc>
              <a:defRPr/>
            </a:pPr>
            <a:r>
              <a:rPr lang="fr-FR" sz="3200" b="1" dirty="0">
                <a:solidFill>
                  <a:srgbClr val="106585"/>
                </a:solidFill>
                <a:latin typeface="Dosis" pitchFamily="2" charset="0"/>
              </a:rPr>
              <a:t>Pictogrammes pour la gestion de la leçon.  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3D3FF3D4-5F97-F646-3844-63C78EA24D12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8229602" y="528735"/>
            <a:ext cx="66435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90">
              <a:defRPr/>
            </a:pPr>
            <a:r>
              <a:rPr lang="fr-MA" sz="2000" i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Pour l’enseignant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F9A451E6-42B1-DFF1-7AE4-A7F2056EC01F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121877" y="4825441"/>
            <a:ext cx="379689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90">
              <a:defRPr/>
            </a:pPr>
            <a:r>
              <a:rPr lang="fr-FR" b="1" dirty="0">
                <a:solidFill>
                  <a:srgbClr val="5C9ED1"/>
                </a:solidFill>
                <a:latin typeface="Dosis" pitchFamily="2" charset="0"/>
              </a:rPr>
              <a:t>Modelage. </a:t>
            </a:r>
          </a:p>
          <a:p>
            <a:pPr algn="ctr" defTabSz="914490">
              <a:defRPr/>
            </a:pPr>
            <a:r>
              <a:rPr lang="fr-FR" dirty="0">
                <a:solidFill>
                  <a:srgbClr val="1F497D">
                    <a:lumMod val="50000"/>
                  </a:srgbClr>
                </a:solidFill>
                <a:latin typeface="Dosis" pitchFamily="2" charset="0"/>
              </a:rPr>
              <a:t>Les élèves écoutent. 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4EE9A24F-D8C5-7E23-497C-A5D00EB35DFD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2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268" y="3043457"/>
            <a:ext cx="1636031" cy="1631801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05BB7C58-97F4-D723-60E8-49521E84193F}"/>
              </a:ext>
            </a:extLst>
          </p:cNvPr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2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300" t="15392" r="7546" b="7116"/>
          <a:stretch/>
        </p:blipFill>
        <p:spPr>
          <a:xfrm>
            <a:off x="4116141" y="2982991"/>
            <a:ext cx="2566257" cy="1711679"/>
          </a:xfrm>
          <a:prstGeom prst="rect">
            <a:avLst/>
          </a:prstGeom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9EC96FEE-CB37-D47D-DC7D-94A02B44A065}"/>
              </a:ext>
            </a:extLst>
          </p:cNvPr>
          <p:cNvSpPr txBox="1"/>
          <p:nvPr>
            <p:custDataLst>
              <p:tags r:id="rId9"/>
            </p:custDataLst>
          </p:nvPr>
        </p:nvSpPr>
        <p:spPr>
          <a:xfrm>
            <a:off x="3592847" y="4828795"/>
            <a:ext cx="3304035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90">
              <a:defRPr/>
            </a:pPr>
            <a:r>
              <a:rPr lang="fr-FR" b="1" dirty="0">
                <a:solidFill>
                  <a:srgbClr val="5C9ED1"/>
                </a:solidFill>
                <a:latin typeface="Dosis" pitchFamily="2" charset="0"/>
              </a:rPr>
              <a:t>Questions directes.</a:t>
            </a:r>
          </a:p>
          <a:p>
            <a:pPr algn="ctr" defTabSz="914490">
              <a:defRPr/>
            </a:pPr>
            <a:r>
              <a:rPr lang="fr-FR" dirty="0">
                <a:solidFill>
                  <a:srgbClr val="1F497D">
                    <a:lumMod val="50000"/>
                  </a:srgbClr>
                </a:solidFill>
                <a:latin typeface="Dosis" pitchFamily="2" charset="0"/>
              </a:rPr>
              <a:t>L’enseignant désigne des élèves.</a:t>
            </a: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FB73E3A4-703C-71EA-8A0D-2E42F69B21D4}"/>
              </a:ext>
            </a:extLst>
          </p:cNvPr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2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586454" y="2977902"/>
            <a:ext cx="1747521" cy="1466991"/>
          </a:xfrm>
          <a:prstGeom prst="rect">
            <a:avLst/>
          </a:prstGeom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97A78D7E-4EA3-8F6B-EB49-9380B2CCBAAD}"/>
              </a:ext>
            </a:extLst>
          </p:cNvPr>
          <p:cNvSpPr txBox="1"/>
          <p:nvPr>
            <p:custDataLst>
              <p:tags r:id="rId11"/>
            </p:custDataLst>
          </p:nvPr>
        </p:nvSpPr>
        <p:spPr>
          <a:xfrm>
            <a:off x="9379759" y="4770771"/>
            <a:ext cx="430856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90">
              <a:defRPr/>
            </a:pPr>
            <a:r>
              <a:rPr lang="fr-FR" b="1" dirty="0">
                <a:solidFill>
                  <a:srgbClr val="5C9ED1"/>
                </a:solidFill>
                <a:latin typeface="Dosis" pitchFamily="2" charset="0"/>
              </a:rPr>
              <a:t>Répétition chorale.</a:t>
            </a:r>
          </a:p>
          <a:p>
            <a:pPr algn="ctr" defTabSz="914490">
              <a:defRPr/>
            </a:pPr>
            <a:r>
              <a:rPr lang="fr-FR" dirty="0">
                <a:solidFill>
                  <a:srgbClr val="1F497D">
                    <a:lumMod val="50000"/>
                  </a:srgbClr>
                </a:solidFill>
                <a:latin typeface="Dosis" pitchFamily="2" charset="0"/>
              </a:rPr>
              <a:t>Toute la classe participe. </a:t>
            </a:r>
          </a:p>
        </p:txBody>
      </p:sp>
      <p:pic>
        <p:nvPicPr>
          <p:cNvPr id="24" name="Image 23">
            <a:extLst>
              <a:ext uri="{FF2B5EF4-FFF2-40B4-BE49-F238E27FC236}">
                <a16:creationId xmlns:a16="http://schemas.microsoft.com/office/drawing/2014/main" id="{ACD71421-7E63-0887-15F3-9B3C58CC5617}"/>
              </a:ext>
            </a:extLst>
          </p:cNvPr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28"/>
          <a:stretch>
            <a:fillRect/>
          </a:stretch>
        </p:blipFill>
        <p:spPr>
          <a:xfrm>
            <a:off x="4320255" y="6452250"/>
            <a:ext cx="1849217" cy="1142676"/>
          </a:xfrm>
          <a:prstGeom prst="roundRect">
            <a:avLst>
              <a:gd name="adj" fmla="val 31362"/>
            </a:avLst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519DECAF-6F46-F2D9-3C43-0C5075904C4D}"/>
              </a:ext>
            </a:extLst>
          </p:cNvPr>
          <p:cNvSpPr txBox="1"/>
          <p:nvPr>
            <p:custDataLst>
              <p:tags r:id="rId13"/>
            </p:custDataLst>
          </p:nvPr>
        </p:nvSpPr>
        <p:spPr>
          <a:xfrm>
            <a:off x="3377368" y="7796687"/>
            <a:ext cx="391545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90">
              <a:defRPr/>
            </a:pPr>
            <a:r>
              <a:rPr lang="fr-FR" b="1" dirty="0">
                <a:solidFill>
                  <a:srgbClr val="5C9ED1"/>
                </a:solidFill>
                <a:latin typeface="Dosis" pitchFamily="2" charset="0"/>
              </a:rPr>
              <a:t>Passage au tableau. </a:t>
            </a:r>
          </a:p>
          <a:p>
            <a:pPr algn="ctr" defTabSz="914490">
              <a:defRPr/>
            </a:pPr>
            <a:r>
              <a:rPr lang="fr-FR" dirty="0">
                <a:solidFill>
                  <a:srgbClr val="1F497D">
                    <a:lumMod val="50000"/>
                  </a:srgbClr>
                </a:solidFill>
                <a:latin typeface="Dosis" pitchFamily="2" charset="0"/>
              </a:rPr>
              <a:t>Un élève réalise la tâche. 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91BAC82B-025C-D00A-B7BA-2FDECC2C4E40}"/>
              </a:ext>
            </a:extLst>
          </p:cNvPr>
          <p:cNvPicPr>
            <a:picLocks noChangeAspect="1"/>
          </p:cNvPicPr>
          <p:nvPr>
            <p:custDataLst>
              <p:tags r:id="rId14"/>
            </p:custDataLst>
          </p:nvPr>
        </p:nvPicPr>
        <p:blipFill>
          <a:blip r:embed="rId2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3681" y="6436705"/>
            <a:ext cx="1412672" cy="1337688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BC7C708A-7CF6-ABB8-7BF8-C9174CC9466A}"/>
              </a:ext>
            </a:extLst>
          </p:cNvPr>
          <p:cNvSpPr txBox="1"/>
          <p:nvPr>
            <p:custDataLst>
              <p:tags r:id="rId15"/>
            </p:custDataLst>
          </p:nvPr>
        </p:nvSpPr>
        <p:spPr>
          <a:xfrm>
            <a:off x="104402" y="7824353"/>
            <a:ext cx="3549563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90">
              <a:defRPr/>
            </a:pPr>
            <a:r>
              <a:rPr lang="fr-FR" b="1" dirty="0">
                <a:solidFill>
                  <a:srgbClr val="5C9ED1"/>
                </a:solidFill>
                <a:latin typeface="Dosis" pitchFamily="2" charset="0"/>
              </a:rPr>
              <a:t>Lecture silencieuse.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A30520AD-873E-13AF-FDF7-426FBF1C62A8}"/>
              </a:ext>
            </a:extLst>
          </p:cNvPr>
          <p:cNvPicPr>
            <a:picLocks noChangeAspect="1"/>
          </p:cNvPicPr>
          <p:nvPr>
            <p:custDataLst>
              <p:tags r:id="rId16"/>
            </p:custDataLst>
          </p:nvPr>
        </p:nvPicPr>
        <p:blipFill>
          <a:blip r:embed="rId3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5908" y="6452250"/>
            <a:ext cx="1846817" cy="1291715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FC81664E-77EA-659F-4F1A-E015F091A3C5}"/>
              </a:ext>
            </a:extLst>
          </p:cNvPr>
          <p:cNvSpPr txBox="1"/>
          <p:nvPr>
            <p:custDataLst>
              <p:tags r:id="rId17"/>
            </p:custDataLst>
          </p:nvPr>
        </p:nvSpPr>
        <p:spPr>
          <a:xfrm>
            <a:off x="7101467" y="7822195"/>
            <a:ext cx="3495701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90">
              <a:defRPr/>
            </a:pPr>
            <a:r>
              <a:rPr lang="fr-FR" b="1" dirty="0">
                <a:solidFill>
                  <a:srgbClr val="5C9ED1"/>
                </a:solidFill>
                <a:latin typeface="Dosis" pitchFamily="2" charset="0"/>
              </a:rPr>
              <a:t>Pratique autonome.</a:t>
            </a:r>
          </a:p>
          <a:p>
            <a:pPr algn="ctr" defTabSz="914490">
              <a:defRPr/>
            </a:pPr>
            <a:r>
              <a:rPr lang="fr-FR" dirty="0">
                <a:solidFill>
                  <a:srgbClr val="1F497D">
                    <a:lumMod val="50000"/>
                  </a:srgbClr>
                </a:solidFill>
                <a:latin typeface="Dosis" pitchFamily="2" charset="0"/>
              </a:rPr>
              <a:t>L’enseignant circule entre les rangs.  </a:t>
            </a:r>
          </a:p>
        </p:txBody>
      </p:sp>
      <p:pic>
        <p:nvPicPr>
          <p:cNvPr id="18" name="Image 17" descr="Une image contenant dessin humoristique, dessin, illustration, croquis&#10;&#10;Description générée automatiquement">
            <a:extLst>
              <a:ext uri="{FF2B5EF4-FFF2-40B4-BE49-F238E27FC236}">
                <a16:creationId xmlns:a16="http://schemas.microsoft.com/office/drawing/2014/main" id="{DA3012CF-2363-2ED8-3431-EDCB4ED9ADCA}"/>
              </a:ext>
            </a:extLst>
          </p:cNvPr>
          <p:cNvPicPr>
            <a:picLocks noChangeAspect="1"/>
          </p:cNvPicPr>
          <p:nvPr>
            <p:custDataLst>
              <p:tags r:id="rId18"/>
            </p:custDataLst>
          </p:nvPr>
        </p:nvPicPr>
        <p:blipFill>
          <a:blip r:embed="rId3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364688" y="6013322"/>
            <a:ext cx="1250264" cy="1512774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E9A6834E-AFB5-023D-9381-B94F5B6F48A0}"/>
              </a:ext>
            </a:extLst>
          </p:cNvPr>
          <p:cNvSpPr txBox="1"/>
          <p:nvPr>
            <p:custDataLst>
              <p:tags r:id="rId19"/>
            </p:custDataLst>
          </p:nvPr>
        </p:nvSpPr>
        <p:spPr>
          <a:xfrm>
            <a:off x="10220480" y="7796190"/>
            <a:ext cx="330403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90">
              <a:defRPr/>
            </a:pPr>
            <a:r>
              <a:rPr lang="fr-FR" b="1" dirty="0">
                <a:solidFill>
                  <a:srgbClr val="5C9ED1"/>
                </a:solidFill>
                <a:latin typeface="Dosis" pitchFamily="2" charset="0"/>
              </a:rPr>
              <a:t>Observation. </a:t>
            </a:r>
          </a:p>
          <a:p>
            <a:pPr algn="ctr" defTabSz="914490">
              <a:defRPr/>
            </a:pPr>
            <a:r>
              <a:rPr lang="fr-FR" dirty="0">
                <a:solidFill>
                  <a:srgbClr val="1F497D">
                    <a:lumMod val="50000"/>
                  </a:srgbClr>
                </a:solidFill>
                <a:latin typeface="Dosis" pitchFamily="2" charset="0"/>
              </a:rPr>
              <a:t>Les élèves observent. </a:t>
            </a:r>
          </a:p>
        </p:txBody>
      </p:sp>
      <p:grpSp>
        <p:nvGrpSpPr>
          <p:cNvPr id="20" name="Groupe 19">
            <a:extLst>
              <a:ext uri="{FF2B5EF4-FFF2-40B4-BE49-F238E27FC236}">
                <a16:creationId xmlns:a16="http://schemas.microsoft.com/office/drawing/2014/main" id="{7DCA9C8A-9242-4256-6CC5-A41CF76EF40C}"/>
              </a:ext>
            </a:extLst>
          </p:cNvPr>
          <p:cNvGrpSpPr/>
          <p:nvPr/>
        </p:nvGrpSpPr>
        <p:grpSpPr>
          <a:xfrm>
            <a:off x="7535534" y="3219398"/>
            <a:ext cx="1961535" cy="1238864"/>
            <a:chOff x="7152968" y="2374490"/>
            <a:chExt cx="1961535" cy="1238864"/>
          </a:xfrm>
        </p:grpSpPr>
        <p:sp>
          <p:nvSpPr>
            <p:cNvPr id="21" name="Bulle narrative : ronde 20">
              <a:extLst>
                <a:ext uri="{FF2B5EF4-FFF2-40B4-BE49-F238E27FC236}">
                  <a16:creationId xmlns:a16="http://schemas.microsoft.com/office/drawing/2014/main" id="{9FF31181-CF52-0696-E904-1C18160AA31D}"/>
                </a:ext>
              </a:extLst>
            </p:cNvPr>
            <p:cNvSpPr/>
            <p:nvPr/>
          </p:nvSpPr>
          <p:spPr>
            <a:xfrm>
              <a:off x="7152968" y="2374490"/>
              <a:ext cx="1961535" cy="1224116"/>
            </a:xfrm>
            <a:prstGeom prst="wedgeEllipseCallou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69">
                <a:defRPr/>
              </a:pPr>
              <a:endParaRPr lang="fr-FR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23" name="Image 22">
              <a:extLst>
                <a:ext uri="{FF2B5EF4-FFF2-40B4-BE49-F238E27FC236}">
                  <a16:creationId xmlns:a16="http://schemas.microsoft.com/office/drawing/2014/main" id="{CEB0F0D4-5E2D-4A78-A130-A420495590DD}"/>
                </a:ext>
              </a:extLst>
            </p:cNvPr>
            <p:cNvPicPr>
              <a:picLocks noChangeAspect="1"/>
            </p:cNvPicPr>
            <p:nvPr/>
          </p:nvPicPr>
          <p:blipFill>
            <a:blip r:embed="rId3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7340077" y="2415547"/>
              <a:ext cx="1553200" cy="1197807"/>
            </a:xfrm>
            <a:prstGeom prst="rect">
              <a:avLst/>
            </a:prstGeom>
          </p:spPr>
        </p:pic>
      </p:grpSp>
      <p:sp>
        <p:nvSpPr>
          <p:cNvPr id="25" name="ZoneTexte 24">
            <a:extLst>
              <a:ext uri="{FF2B5EF4-FFF2-40B4-BE49-F238E27FC236}">
                <a16:creationId xmlns:a16="http://schemas.microsoft.com/office/drawing/2014/main" id="{05BDA0A1-C1DE-3363-14D1-25382633DF61}"/>
              </a:ext>
            </a:extLst>
          </p:cNvPr>
          <p:cNvSpPr txBox="1"/>
          <p:nvPr>
            <p:custDataLst>
              <p:tags r:id="rId20"/>
            </p:custDataLst>
          </p:nvPr>
        </p:nvSpPr>
        <p:spPr>
          <a:xfrm>
            <a:off x="6922745" y="4827084"/>
            <a:ext cx="2955137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90">
              <a:defRPr/>
            </a:pPr>
            <a:r>
              <a:rPr lang="fr-FR" b="1" dirty="0">
                <a:solidFill>
                  <a:srgbClr val="5C9ED1"/>
                </a:solidFill>
                <a:latin typeface="Dosis" pitchFamily="2" charset="0"/>
              </a:rPr>
              <a:t>Dites-le en arabe. </a:t>
            </a:r>
          </a:p>
          <a:p>
            <a:pPr algn="ctr" defTabSz="914490">
              <a:defRPr/>
            </a:pPr>
            <a:r>
              <a:rPr lang="fr-FR" dirty="0">
                <a:solidFill>
                  <a:srgbClr val="1F497D">
                    <a:lumMod val="50000"/>
                  </a:srgbClr>
                </a:solidFill>
                <a:latin typeface="Dosis" pitchFamily="2" charset="0"/>
              </a:rPr>
              <a:t>Les élèves disent le mot en arabe. </a:t>
            </a:r>
          </a:p>
        </p:txBody>
      </p:sp>
    </p:spTree>
    <p:extLst>
      <p:ext uri="{BB962C8B-B14F-4D97-AF65-F5344CB8AC3E}">
        <p14:creationId xmlns:p14="http://schemas.microsoft.com/office/powerpoint/2010/main" val="263529675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ED30B4-07A4-CAB5-6F35-DEB01972EC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07C5AD76-2E6C-D7A6-20DF-B8111D6E54FF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1" y="1485902"/>
            <a:ext cx="13030202" cy="7179962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9745AAD6-9355-F7BA-D5F7-436FA815A1DE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0" y="2"/>
            <a:ext cx="13716000" cy="10286999"/>
            <a:chOff x="0" y="1"/>
            <a:chExt cx="9144000" cy="6857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48EFBE23-92B4-3542-2671-319D22EC8C03}"/>
                </a:ext>
              </a:extLst>
            </p:cNvPr>
            <p:cNvSpPr/>
            <p:nvPr>
              <p:custDataLst>
                <p:tags r:id="rId10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3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endParaRPr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88CD6BFD-2154-DE26-32A1-04948769A753}"/>
                </a:ext>
              </a:extLst>
            </p:cNvPr>
            <p:cNvGrpSpPr/>
            <p:nvPr/>
          </p:nvGrpSpPr>
          <p:grpSpPr>
            <a:xfrm>
              <a:off x="228600" y="262182"/>
              <a:ext cx="8692119" cy="6351831"/>
              <a:chOff x="183903" y="180292"/>
              <a:chExt cx="8781569" cy="6513584"/>
            </a:xfrm>
          </p:grpSpPr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21AFF89E-A94C-3291-3D82-2DDFBA6EE6D6}"/>
                  </a:ext>
                </a:extLst>
              </p:cNvPr>
              <p:cNvSpPr/>
              <p:nvPr>
                <p:custDataLst>
                  <p:tags r:id="rId11"/>
                </p:custDataLst>
              </p:nvPr>
            </p:nvSpPr>
            <p:spPr>
              <a:xfrm>
                <a:off x="183903" y="193967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3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MA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Dosis" pitchFamily="2" charset="0"/>
                  <a:ea typeface="+mn-ea"/>
                  <a:cs typeface="+mn-cs"/>
                </a:endParaRPr>
              </a:p>
            </p:txBody>
          </p:sp>
          <p:grpSp>
            <p:nvGrpSpPr>
              <p:cNvPr id="2" name="Groupe 1">
                <a:extLst>
                  <a:ext uri="{FF2B5EF4-FFF2-40B4-BE49-F238E27FC236}">
                    <a16:creationId xmlns:a16="http://schemas.microsoft.com/office/drawing/2014/main" id="{A3B44FC7-DC5C-99D1-79E6-837CFD884AF8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810309"/>
                <a:chOff x="195880" y="180292"/>
                <a:chExt cx="8769597" cy="810309"/>
              </a:xfrm>
            </p:grpSpPr>
            <p:sp>
              <p:nvSpPr>
                <p:cNvPr id="23" name="Rectangle : coins arrondis 22">
                  <a:extLst>
                    <a:ext uri="{FF2B5EF4-FFF2-40B4-BE49-F238E27FC236}">
                      <a16:creationId xmlns:a16="http://schemas.microsoft.com/office/drawing/2014/main" id="{DD75C06F-C3EE-03C2-8A3D-D46520150485}"/>
                    </a:ext>
                  </a:extLst>
                </p:cNvPr>
                <p:cNvSpPr/>
                <p:nvPr>
                  <p:custDataLst>
                    <p:tags r:id="rId12"/>
                  </p:custDataLst>
                </p:nvPr>
              </p:nvSpPr>
              <p:spPr>
                <a:xfrm>
                  <a:off x="195880" y="180292"/>
                  <a:ext cx="8769597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3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71991F58-39C6-45BB-B9C9-06CEF194C474}"/>
                    </a:ext>
                  </a:extLst>
                </p:cNvPr>
                <p:cNvSpPr/>
                <p:nvPr>
                  <p:custDataLst>
                    <p:tags r:id="rId13"/>
                  </p:custDataLst>
                </p:nvPr>
              </p:nvSpPr>
              <p:spPr>
                <a:xfrm>
                  <a:off x="196725" y="737687"/>
                  <a:ext cx="8718675" cy="252914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3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MA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endParaRPr>
                </a:p>
              </p:txBody>
            </p:sp>
          </p:grpSp>
        </p:grpSp>
      </p:grpSp>
      <p:sp>
        <p:nvSpPr>
          <p:cNvPr id="4" name="Freeform 8">
            <a:extLst>
              <a:ext uri="{FF2B5EF4-FFF2-40B4-BE49-F238E27FC236}">
                <a16:creationId xmlns:a16="http://schemas.microsoft.com/office/drawing/2014/main" id="{94C7A85E-11C5-C31F-C4DA-B414FFCE7C0B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 rot="10800000" flipH="1">
            <a:off x="840720" y="662501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B7E1692F-4805-CC67-65F8-BDCF36C34B7F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421546" y="546574"/>
            <a:ext cx="10001865" cy="8951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Rita dit « Les jouets sont sous le lit. ». </a:t>
            </a:r>
          </a:p>
          <a:p>
            <a:pPr marL="0" marR="0" lvl="0" indent="0" algn="l" defTabSz="9144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Qui veut répéter ?  </a:t>
            </a:r>
          </a:p>
        </p:txBody>
      </p:sp>
      <p:sp>
        <p:nvSpPr>
          <p:cNvPr id="12" name="Bulle narrative : ronde 11">
            <a:extLst>
              <a:ext uri="{FF2B5EF4-FFF2-40B4-BE49-F238E27FC236}">
                <a16:creationId xmlns:a16="http://schemas.microsoft.com/office/drawing/2014/main" id="{705F591B-B89D-FB35-0D80-EA52C71A0385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6269985" y="2125918"/>
            <a:ext cx="4417066" cy="1405526"/>
          </a:xfrm>
          <a:prstGeom prst="wedgeEllipseCallout">
            <a:avLst>
              <a:gd name="adj1" fmla="val -12392"/>
              <a:gd name="adj2" fmla="val 89582"/>
            </a:avLst>
          </a:prstGeom>
          <a:solidFill>
            <a:schemeClr val="bg1">
              <a:lumMod val="95000"/>
            </a:schemeClr>
          </a:solidFill>
          <a:ln w="381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600" b="1" i="0" u="none" strike="noStrike" kern="1200" cap="none" spc="0" normalizeH="0" baseline="0" noProof="0" dirty="0">
                <a:ln>
                  <a:noFill/>
                </a:ln>
                <a:solidFill>
                  <a:srgbClr val="215968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Les jouet</a:t>
            </a:r>
            <a:r>
              <a:rPr lang="fr-FR" sz="3600" b="1" dirty="0">
                <a:solidFill>
                  <a:srgbClr val="215968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 </a:t>
            </a:r>
            <a:r>
              <a:rPr kumimoji="0" lang="fr-FR" sz="3600" b="1" i="0" u="none" strike="noStrike" kern="1200" cap="none" spc="0" normalizeH="0" baseline="0" noProof="0" dirty="0">
                <a:ln>
                  <a:noFill/>
                </a:ln>
                <a:solidFill>
                  <a:srgbClr val="215968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sont </a:t>
            </a:r>
            <a:r>
              <a:rPr kumimoji="0" lang="fr-FR" sz="36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sous</a:t>
            </a:r>
            <a:r>
              <a:rPr lang="fr-FR" sz="3600" b="1" dirty="0">
                <a:solidFill>
                  <a:srgbClr val="215968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l</a:t>
            </a:r>
            <a:r>
              <a:rPr kumimoji="0" lang="fr-FR" sz="3600" b="1" i="0" u="none" strike="noStrike" kern="1200" cap="none" spc="0" normalizeH="0" baseline="0" noProof="0" dirty="0">
                <a:ln>
                  <a:noFill/>
                </a:ln>
                <a:solidFill>
                  <a:srgbClr val="215968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 lit.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E87C9257-4005-035F-18FC-3BD702C27B39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990106" y="431413"/>
            <a:ext cx="1224453" cy="1351829"/>
          </a:xfrm>
          <a:prstGeom prst="rect">
            <a:avLst/>
          </a:prstGeom>
        </p:spPr>
      </p:pic>
      <p:pic>
        <p:nvPicPr>
          <p:cNvPr id="13" name="Image 12" descr="Une image contenant illustration, clipart, Animation, Dessin animé&#10;&#10;Description générée automatiquement">
            <a:extLst>
              <a:ext uri="{FF2B5EF4-FFF2-40B4-BE49-F238E27FC236}">
                <a16:creationId xmlns:a16="http://schemas.microsoft.com/office/drawing/2014/main" id="{55FEC003-B7BE-2E83-EAA1-AB23E67A766F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332911" y="4078808"/>
            <a:ext cx="2955612" cy="4999588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B1DF43DB-9AAA-29FD-F50C-F747016ECD99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 flipH="1">
            <a:off x="6000592" y="4640014"/>
            <a:ext cx="3204606" cy="4085882"/>
          </a:xfrm>
          <a:prstGeom prst="rect">
            <a:avLst/>
          </a:prstGeom>
        </p:spPr>
      </p:pic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C26FFD63-4E15-E989-9995-9B90A726C6B5}"/>
              </a:ext>
            </a:extLst>
          </p:cNvPr>
          <p:cNvGraphicFramePr>
            <a:graphicFrameLocks noGrp="1"/>
          </p:cNvGraphicFramePr>
          <p:nvPr>
            <p:custDataLst>
              <p:tags r:id="rId8"/>
            </p:custDataLst>
          </p:nvPr>
        </p:nvGraphicFramePr>
        <p:xfrm>
          <a:off x="1567546" y="5870"/>
          <a:ext cx="10121468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30367">
                  <a:extLst>
                    <a:ext uri="{9D8B030D-6E8A-4147-A177-3AD203B41FA5}">
                      <a16:colId xmlns:a16="http://schemas.microsoft.com/office/drawing/2014/main" val="3392648771"/>
                    </a:ext>
                  </a:extLst>
                </a:gridCol>
                <a:gridCol w="2530367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2530367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530367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222730">
                <a:tc>
                  <a:txBody>
                    <a:bodyPr/>
                    <a:lstStyle/>
                    <a:p>
                      <a:pPr marL="0" indent="0" algn="ctr" defTabSz="685818" rtl="0" eaLnBrk="1" latinLnBrk="0" hangingPunct="1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Rituels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1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 Vocabulaire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Outils de langue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4. Écriture           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6" name="Image 5">
            <a:extLst>
              <a:ext uri="{FF2B5EF4-FFF2-40B4-BE49-F238E27FC236}">
                <a16:creationId xmlns:a16="http://schemas.microsoft.com/office/drawing/2014/main" id="{C534003E-DE69-7B4C-2B20-7A4B09AD24AB}"/>
              </a:ext>
            </a:extLst>
          </p:cNvPr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20"/>
          <a:stretch>
            <a:fillRect/>
          </a:stretch>
        </p:blipFill>
        <p:spPr>
          <a:xfrm>
            <a:off x="8647622" y="5842907"/>
            <a:ext cx="4400959" cy="2559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911476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CDB9B4-4E23-AA92-9B28-805677AB0F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6F36F336-FF9C-03FB-3720-8027A14976A3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1" y="1485902"/>
            <a:ext cx="13030202" cy="7179962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183F237C-6F31-8577-C367-F1DE75B22854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0" y="2"/>
            <a:ext cx="13716000" cy="10286999"/>
            <a:chOff x="0" y="1"/>
            <a:chExt cx="9144000" cy="6857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61785D34-8448-B8F6-1CB2-890E30AA537D}"/>
                </a:ext>
              </a:extLst>
            </p:cNvPr>
            <p:cNvSpPr/>
            <p:nvPr>
              <p:custDataLst>
                <p:tags r:id="rId9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3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endParaRPr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5573CD6B-34DF-E396-0A5A-96B1600C1B94}"/>
                </a:ext>
              </a:extLst>
            </p:cNvPr>
            <p:cNvGrpSpPr/>
            <p:nvPr/>
          </p:nvGrpSpPr>
          <p:grpSpPr>
            <a:xfrm>
              <a:off x="228600" y="262182"/>
              <a:ext cx="8692119" cy="6351831"/>
              <a:chOff x="183903" y="180292"/>
              <a:chExt cx="8781569" cy="6513584"/>
            </a:xfrm>
          </p:grpSpPr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0C341948-6A6A-C73D-0FF2-9DBE89D753A6}"/>
                  </a:ext>
                </a:extLst>
              </p:cNvPr>
              <p:cNvSpPr/>
              <p:nvPr>
                <p:custDataLst>
                  <p:tags r:id="rId10"/>
                </p:custDataLst>
              </p:nvPr>
            </p:nvSpPr>
            <p:spPr>
              <a:xfrm>
                <a:off x="183903" y="193967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3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MA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Dosis" pitchFamily="2" charset="0"/>
                  <a:ea typeface="+mn-ea"/>
                  <a:cs typeface="+mn-cs"/>
                </a:endParaRPr>
              </a:p>
            </p:txBody>
          </p:sp>
          <p:grpSp>
            <p:nvGrpSpPr>
              <p:cNvPr id="2" name="Groupe 1">
                <a:extLst>
                  <a:ext uri="{FF2B5EF4-FFF2-40B4-BE49-F238E27FC236}">
                    <a16:creationId xmlns:a16="http://schemas.microsoft.com/office/drawing/2014/main" id="{976F4A2B-E9EE-9380-EB09-79C4DF1AEA07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810309"/>
                <a:chOff x="195880" y="180292"/>
                <a:chExt cx="8769597" cy="810309"/>
              </a:xfrm>
            </p:grpSpPr>
            <p:sp>
              <p:nvSpPr>
                <p:cNvPr id="23" name="Rectangle : coins arrondis 22">
                  <a:extLst>
                    <a:ext uri="{FF2B5EF4-FFF2-40B4-BE49-F238E27FC236}">
                      <a16:creationId xmlns:a16="http://schemas.microsoft.com/office/drawing/2014/main" id="{FA70CDAB-D59A-AFD2-1964-BBE9B790001B}"/>
                    </a:ext>
                  </a:extLst>
                </p:cNvPr>
                <p:cNvSpPr/>
                <p:nvPr>
                  <p:custDataLst>
                    <p:tags r:id="rId11"/>
                  </p:custDataLst>
                </p:nvPr>
              </p:nvSpPr>
              <p:spPr>
                <a:xfrm>
                  <a:off x="195880" y="180292"/>
                  <a:ext cx="8769597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3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2D16BFD6-EF54-B706-51FC-945CC6C65458}"/>
                    </a:ext>
                  </a:extLst>
                </p:cNvPr>
                <p:cNvSpPr/>
                <p:nvPr>
                  <p:custDataLst>
                    <p:tags r:id="rId12"/>
                  </p:custDataLst>
                </p:nvPr>
              </p:nvSpPr>
              <p:spPr>
                <a:xfrm>
                  <a:off x="196725" y="737687"/>
                  <a:ext cx="8718675" cy="252914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3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MA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endParaRPr>
                </a:p>
              </p:txBody>
            </p:sp>
          </p:grpSp>
        </p:grpSp>
      </p:grpSp>
      <p:sp>
        <p:nvSpPr>
          <p:cNvPr id="4" name="Freeform 8">
            <a:extLst>
              <a:ext uri="{FF2B5EF4-FFF2-40B4-BE49-F238E27FC236}">
                <a16:creationId xmlns:a16="http://schemas.microsoft.com/office/drawing/2014/main" id="{7807A135-46E9-CE46-7980-4F46FFF3DD4E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 rot="10800000" flipH="1">
            <a:off x="875158" y="813735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FF3D9A14-A7D8-3E1B-4A3C-0C819CC5F32E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455984" y="697808"/>
            <a:ext cx="100018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Que signifie « Les jouets sont sous le lit. » en arabe ? 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224A8EEE-D34E-BDEC-ADAE-84FD39B18781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1099197" y="574565"/>
            <a:ext cx="1828959" cy="1268078"/>
          </a:xfrm>
          <a:prstGeom prst="rect">
            <a:avLst/>
          </a:prstGeom>
        </p:spPr>
      </p:pic>
      <p:graphicFrame>
        <p:nvGraphicFramePr>
          <p:cNvPr id="9" name="Tableau 8">
            <a:extLst>
              <a:ext uri="{FF2B5EF4-FFF2-40B4-BE49-F238E27FC236}">
                <a16:creationId xmlns:a16="http://schemas.microsoft.com/office/drawing/2014/main" id="{21CF88AC-C558-E16A-7535-5FA28250948F}"/>
              </a:ext>
            </a:extLst>
          </p:cNvPr>
          <p:cNvGraphicFramePr>
            <a:graphicFrameLocks noGrp="1"/>
          </p:cNvGraphicFramePr>
          <p:nvPr>
            <p:custDataLst>
              <p:tags r:id="rId5"/>
            </p:custDataLst>
          </p:nvPr>
        </p:nvGraphicFramePr>
        <p:xfrm>
          <a:off x="1567546" y="5870"/>
          <a:ext cx="10121468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30367">
                  <a:extLst>
                    <a:ext uri="{9D8B030D-6E8A-4147-A177-3AD203B41FA5}">
                      <a16:colId xmlns:a16="http://schemas.microsoft.com/office/drawing/2014/main" val="3392648771"/>
                    </a:ext>
                  </a:extLst>
                </a:gridCol>
                <a:gridCol w="2530367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2530367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530367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222730">
                <a:tc>
                  <a:txBody>
                    <a:bodyPr/>
                    <a:lstStyle/>
                    <a:p>
                      <a:pPr marL="0" indent="0" algn="ctr" defTabSz="685818" rtl="0" eaLnBrk="1" latinLnBrk="0" hangingPunct="1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Rituels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1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 Vocabulaire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Outils de langue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4. Écriture           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16" name="Image 15" descr="Une image contenant illustration, clipart, Animation, Dessin animé&#10;&#10;Description générée automatiquement">
            <a:extLst>
              <a:ext uri="{FF2B5EF4-FFF2-40B4-BE49-F238E27FC236}">
                <a16:creationId xmlns:a16="http://schemas.microsoft.com/office/drawing/2014/main" id="{B5E3B3BF-1099-88DA-B6FA-78864E9E8EF5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332911" y="4078808"/>
            <a:ext cx="2955612" cy="4999588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64684297-4519-69ED-8677-1AF2457C8387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 flipH="1">
            <a:off x="6000592" y="4640014"/>
            <a:ext cx="3204606" cy="4085882"/>
          </a:xfrm>
          <a:prstGeom prst="rect">
            <a:avLst/>
          </a:prstGeom>
        </p:spPr>
      </p:pic>
      <p:sp>
        <p:nvSpPr>
          <p:cNvPr id="12" name="Bulle narrative : ronde 11">
            <a:extLst>
              <a:ext uri="{FF2B5EF4-FFF2-40B4-BE49-F238E27FC236}">
                <a16:creationId xmlns:a16="http://schemas.microsoft.com/office/drawing/2014/main" id="{21832C40-CC2D-427B-636A-234BBC4BF71A}"/>
              </a:ext>
            </a:extLst>
          </p:cNvPr>
          <p:cNvSpPr/>
          <p:nvPr>
            <p:custDataLst>
              <p:tags r:id="rId7"/>
            </p:custDataLst>
          </p:nvPr>
        </p:nvSpPr>
        <p:spPr>
          <a:xfrm>
            <a:off x="6269985" y="2125918"/>
            <a:ext cx="4417066" cy="1405526"/>
          </a:xfrm>
          <a:prstGeom prst="wedgeEllipseCallout">
            <a:avLst>
              <a:gd name="adj1" fmla="val -12392"/>
              <a:gd name="adj2" fmla="val 89582"/>
            </a:avLst>
          </a:prstGeom>
          <a:solidFill>
            <a:schemeClr val="bg1">
              <a:lumMod val="95000"/>
            </a:schemeClr>
          </a:solidFill>
          <a:ln w="381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600" b="1" i="0" u="none" strike="noStrike" kern="1200" cap="none" spc="0" normalizeH="0" baseline="0" noProof="0" dirty="0">
                <a:ln>
                  <a:noFill/>
                </a:ln>
                <a:solidFill>
                  <a:srgbClr val="215968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Les jouet</a:t>
            </a:r>
            <a:r>
              <a:rPr lang="fr-FR" sz="3600" b="1" dirty="0">
                <a:solidFill>
                  <a:srgbClr val="215968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 </a:t>
            </a:r>
            <a:r>
              <a:rPr kumimoji="0" lang="fr-FR" sz="3600" b="1" i="0" u="none" strike="noStrike" kern="1200" cap="none" spc="0" normalizeH="0" baseline="0" noProof="0" dirty="0">
                <a:ln>
                  <a:noFill/>
                </a:ln>
                <a:solidFill>
                  <a:srgbClr val="215968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sont </a:t>
            </a:r>
            <a:r>
              <a:rPr kumimoji="0" lang="fr-FR" sz="36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sous</a:t>
            </a:r>
            <a:r>
              <a:rPr lang="fr-FR" sz="3600" b="1" dirty="0">
                <a:solidFill>
                  <a:srgbClr val="215968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l</a:t>
            </a:r>
            <a:r>
              <a:rPr kumimoji="0" lang="fr-FR" sz="3600" b="1" i="0" u="none" strike="noStrike" kern="1200" cap="none" spc="0" normalizeH="0" baseline="0" noProof="0" dirty="0">
                <a:ln>
                  <a:noFill/>
                </a:ln>
                <a:solidFill>
                  <a:srgbClr val="215968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 lit.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C1B8ABF4-3414-B1E2-A79A-0F85301A6967}"/>
              </a:ext>
            </a:extLst>
          </p:cNvPr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9"/>
          <a:stretch>
            <a:fillRect/>
          </a:stretch>
        </p:blipFill>
        <p:spPr>
          <a:xfrm>
            <a:off x="8647622" y="5842907"/>
            <a:ext cx="4400959" cy="2559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3744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899619-1B4A-9AF1-7426-D6E7156D61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e 10">
            <a:extLst>
              <a:ext uri="{FF2B5EF4-FFF2-40B4-BE49-F238E27FC236}">
                <a16:creationId xmlns:a16="http://schemas.microsoft.com/office/drawing/2014/main" id="{D71F166C-68FD-5A75-2F65-D00138FBE8BF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>
            <a:off x="0" y="2"/>
            <a:ext cx="13716000" cy="10286999"/>
            <a:chOff x="0" y="1"/>
            <a:chExt cx="9144000" cy="6857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8EBA7EE2-0BAE-DE28-0C5E-7F2E28859656}"/>
                </a:ext>
              </a:extLst>
            </p:cNvPr>
            <p:cNvSpPr/>
            <p:nvPr>
              <p:custDataLst>
                <p:tags r:id="rId11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3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endParaRPr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958DEEDF-671E-46AF-73D1-1A4C2BFAE0FC}"/>
                </a:ext>
              </a:extLst>
            </p:cNvPr>
            <p:cNvGrpSpPr/>
            <p:nvPr/>
          </p:nvGrpSpPr>
          <p:grpSpPr>
            <a:xfrm>
              <a:off x="228600" y="259752"/>
              <a:ext cx="8692119" cy="6338496"/>
              <a:chOff x="183903" y="177800"/>
              <a:chExt cx="8781569" cy="6499909"/>
            </a:xfrm>
          </p:grpSpPr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8C964C2B-2DD3-2D8A-FFA4-0F0DBEB3ADC1}"/>
                  </a:ext>
                </a:extLst>
              </p:cNvPr>
              <p:cNvSpPr/>
              <p:nvPr>
                <p:custDataLst>
                  <p:tags r:id="rId12"/>
                </p:custDataLst>
              </p:nvPr>
            </p:nvSpPr>
            <p:spPr>
              <a:xfrm>
                <a:off x="183903" y="177800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3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MA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Dosis" pitchFamily="2" charset="0"/>
                  <a:ea typeface="+mn-ea"/>
                  <a:cs typeface="+mn-cs"/>
                </a:endParaRPr>
              </a:p>
            </p:txBody>
          </p:sp>
          <p:grpSp>
            <p:nvGrpSpPr>
              <p:cNvPr id="2" name="Groupe 1">
                <a:extLst>
                  <a:ext uri="{FF2B5EF4-FFF2-40B4-BE49-F238E27FC236}">
                    <a16:creationId xmlns:a16="http://schemas.microsoft.com/office/drawing/2014/main" id="{F11EB598-2BDB-8DB8-5E7D-72CB9FDE06DD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810309"/>
                <a:chOff x="195880" y="180292"/>
                <a:chExt cx="8769597" cy="810309"/>
              </a:xfrm>
            </p:grpSpPr>
            <p:sp>
              <p:nvSpPr>
                <p:cNvPr id="23" name="Rectangle : coins arrondis 22">
                  <a:extLst>
                    <a:ext uri="{FF2B5EF4-FFF2-40B4-BE49-F238E27FC236}">
                      <a16:creationId xmlns:a16="http://schemas.microsoft.com/office/drawing/2014/main" id="{2D86BAEA-DBE2-E2C1-C4EF-F49C5DF7BFB2}"/>
                    </a:ext>
                  </a:extLst>
                </p:cNvPr>
                <p:cNvSpPr/>
                <p:nvPr>
                  <p:custDataLst>
                    <p:tags r:id="rId13"/>
                  </p:custDataLst>
                </p:nvPr>
              </p:nvSpPr>
              <p:spPr>
                <a:xfrm>
                  <a:off x="195880" y="180292"/>
                  <a:ext cx="8769597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3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48BE3A6E-4E19-31D6-80AC-03A1DC2ADCD8}"/>
                    </a:ext>
                  </a:extLst>
                </p:cNvPr>
                <p:cNvSpPr/>
                <p:nvPr>
                  <p:custDataLst>
                    <p:tags r:id="rId14"/>
                  </p:custDataLst>
                </p:nvPr>
              </p:nvSpPr>
              <p:spPr>
                <a:xfrm>
                  <a:off x="196725" y="737687"/>
                  <a:ext cx="8718675" cy="252914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3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MA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endParaRPr>
                </a:p>
              </p:txBody>
            </p:sp>
          </p:grpSp>
        </p:grpSp>
      </p:grpSp>
      <p:sp>
        <p:nvSpPr>
          <p:cNvPr id="3" name="Freeform 8">
            <a:extLst>
              <a:ext uri="{FF2B5EF4-FFF2-40B4-BE49-F238E27FC236}">
                <a16:creationId xmlns:a16="http://schemas.microsoft.com/office/drawing/2014/main" id="{D304380D-4579-DCA0-65ED-C1EECD939E61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 rot="10800000" flipH="1">
            <a:off x="838472" y="762070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EF67261F-C3B2-B686-9836-C2EEEE4122A1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1401401" y="596179"/>
            <a:ext cx="12271143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 retenir ! Sur , sous , à côté de.</a:t>
            </a:r>
          </a:p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Répétez. 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00660800-DD61-55A6-CC2B-833C1E3B9E6D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949877" y="398932"/>
            <a:ext cx="1350354" cy="1490828"/>
          </a:xfrm>
          <a:prstGeom prst="rect">
            <a:avLst/>
          </a:prstGeom>
        </p:spPr>
      </p:pic>
      <p:sp>
        <p:nvSpPr>
          <p:cNvPr id="19" name="Rectangle : coins arrondis 18">
            <a:extLst>
              <a:ext uri="{FF2B5EF4-FFF2-40B4-BE49-F238E27FC236}">
                <a16:creationId xmlns:a16="http://schemas.microsoft.com/office/drawing/2014/main" id="{CF9E1BD9-66DE-FD44-BAA1-6E72E0A8E89D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1795867" y="3511877"/>
            <a:ext cx="10154010" cy="3903287"/>
          </a:xfrm>
          <a:prstGeom prst="roundRect">
            <a:avLst>
              <a:gd name="adj" fmla="val 11808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19E88BA5-7451-4515-7114-13C403421C04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1804785" y="3953664"/>
            <a:ext cx="355302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37166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5400" b="1" i="0" u="none" strike="noStrike" kern="1200" cap="none" spc="0" normalizeH="0" baseline="0" noProof="0" dirty="0">
                <a:ln>
                  <a:noFill/>
                </a:ln>
                <a:solidFill>
                  <a:srgbClr val="215968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sur</a:t>
            </a:r>
          </a:p>
        </p:txBody>
      </p:sp>
      <p:graphicFrame>
        <p:nvGraphicFramePr>
          <p:cNvPr id="9" name="Tableau 8">
            <a:extLst>
              <a:ext uri="{FF2B5EF4-FFF2-40B4-BE49-F238E27FC236}">
                <a16:creationId xmlns:a16="http://schemas.microsoft.com/office/drawing/2014/main" id="{CC965E94-7EE9-AA44-9B19-ED696E80804C}"/>
              </a:ext>
            </a:extLst>
          </p:cNvPr>
          <p:cNvGraphicFramePr>
            <a:graphicFrameLocks noGrp="1"/>
          </p:cNvGraphicFramePr>
          <p:nvPr>
            <p:custDataLst>
              <p:tags r:id="rId7"/>
            </p:custDataLst>
            <p:extLst>
              <p:ext uri="{D42A27DB-BD31-4B8C-83A1-F6EECF244321}">
                <p14:modId xmlns:p14="http://schemas.microsoft.com/office/powerpoint/2010/main" val="1945444148"/>
              </p:ext>
            </p:extLst>
          </p:nvPr>
        </p:nvGraphicFramePr>
        <p:xfrm>
          <a:off x="1567546" y="5870"/>
          <a:ext cx="10121468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30367">
                  <a:extLst>
                    <a:ext uri="{9D8B030D-6E8A-4147-A177-3AD203B41FA5}">
                      <a16:colId xmlns:a16="http://schemas.microsoft.com/office/drawing/2014/main" val="3392648771"/>
                    </a:ext>
                  </a:extLst>
                </a:gridCol>
                <a:gridCol w="2530367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2530367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530367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222730">
                <a:tc>
                  <a:txBody>
                    <a:bodyPr/>
                    <a:lstStyle/>
                    <a:p>
                      <a:pPr marL="0" indent="0" algn="ctr" defTabSz="685818" rtl="0" eaLnBrk="1" latinLnBrk="0" hangingPunct="1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Rituels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1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 Vocabulaire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Outils de langue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4. Écriture           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14" name="Image 13">
            <a:extLst>
              <a:ext uri="{FF2B5EF4-FFF2-40B4-BE49-F238E27FC236}">
                <a16:creationId xmlns:a16="http://schemas.microsoft.com/office/drawing/2014/main" id="{2DF11A48-6393-B969-F663-829FAE5A4384}"/>
              </a:ext>
            </a:extLst>
          </p:cNvPr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320055" y="5255410"/>
            <a:ext cx="2050594" cy="1349011"/>
          </a:xfrm>
          <a:prstGeom prst="rect">
            <a:avLst/>
          </a:prstGeom>
        </p:spPr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id="{99F2CF0B-A381-2D23-9521-3FCB24339226}"/>
              </a:ext>
            </a:extLst>
          </p:cNvPr>
          <p:cNvSpPr txBox="1"/>
          <p:nvPr>
            <p:custDataLst>
              <p:tags r:id="rId9"/>
            </p:custDataLst>
          </p:nvPr>
        </p:nvSpPr>
        <p:spPr>
          <a:xfrm>
            <a:off x="5320054" y="3953277"/>
            <a:ext cx="205059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37166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5400" b="1" i="0" u="none" strike="noStrike" kern="1200" cap="none" spc="0" normalizeH="0" baseline="0" noProof="0" dirty="0">
                <a:ln>
                  <a:noFill/>
                </a:ln>
                <a:solidFill>
                  <a:srgbClr val="215968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sous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2F1391AE-1E45-5D2E-71B1-80317DF499B1}"/>
              </a:ext>
            </a:extLst>
          </p:cNvPr>
          <p:cNvSpPr txBox="1"/>
          <p:nvPr>
            <p:custDataLst>
              <p:tags r:id="rId10"/>
            </p:custDataLst>
          </p:nvPr>
        </p:nvSpPr>
        <p:spPr>
          <a:xfrm>
            <a:off x="7958131" y="4107166"/>
            <a:ext cx="353765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37166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4400" b="1" dirty="0">
                <a:solidFill>
                  <a:srgbClr val="215968"/>
                </a:solidFill>
                <a:latin typeface="Dosis" pitchFamily="2" charset="0"/>
              </a:rPr>
              <a:t>à</a:t>
            </a:r>
            <a:r>
              <a:rPr kumimoji="0" lang="fr-FR" sz="4400" b="1" i="0" u="none" strike="noStrike" kern="1200" cap="none" spc="0" normalizeH="0" baseline="0" noProof="0" dirty="0">
                <a:ln>
                  <a:noFill/>
                </a:ln>
                <a:solidFill>
                  <a:srgbClr val="215968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 côté de</a:t>
            </a: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E424C463-5E32-236D-92F9-CD7879F425BB}"/>
              </a:ext>
            </a:extLst>
          </p:cNvPr>
          <p:cNvPicPr>
            <a:picLocks noChangeAspect="1"/>
          </p:cNvPicPr>
          <p:nvPr/>
        </p:nvPicPr>
        <p:blipFill>
          <a:blip r:embed="rId2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629724" y="5260366"/>
            <a:ext cx="1909693" cy="1349011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8B040A71-62D5-883B-A60E-AF8B1BE08169}"/>
              </a:ext>
            </a:extLst>
          </p:cNvPr>
          <p:cNvPicPr>
            <a:picLocks noChangeAspect="1"/>
          </p:cNvPicPr>
          <p:nvPr/>
        </p:nvPicPr>
        <p:blipFill>
          <a:blip r:embed="rId2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151287" y="5255410"/>
            <a:ext cx="3109049" cy="1349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456731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5F626D-5665-BFE5-AD5B-CA712B3EC1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12">
            <a:extLst>
              <a:ext uri="{FF2B5EF4-FFF2-40B4-BE49-F238E27FC236}">
                <a16:creationId xmlns:a16="http://schemas.microsoft.com/office/drawing/2014/main" id="{787519C9-070E-3F1F-CF92-9776F8765A7C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1567546" y="601321"/>
            <a:ext cx="8687274" cy="8951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68">
              <a:spcAft>
                <a:spcPts val="450"/>
              </a:spcAft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Où est le canapé ?</a:t>
            </a:r>
          </a:p>
          <a:p>
            <a:pPr defTabSz="1371668">
              <a:spcAft>
                <a:spcPts val="450"/>
              </a:spcAft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Qui veut répondre avec une phrase ? </a:t>
            </a:r>
          </a:p>
        </p:txBody>
      </p:sp>
      <p:sp>
        <p:nvSpPr>
          <p:cNvPr id="5" name="Freeform 8">
            <a:extLst>
              <a:ext uri="{FF2B5EF4-FFF2-40B4-BE49-F238E27FC236}">
                <a16:creationId xmlns:a16="http://schemas.microsoft.com/office/drawing/2014/main" id="{CB5D1B92-509A-6E5C-7DE6-990DC1DA1AA5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 rot="10800000" flipH="1">
            <a:off x="760051" y="729950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b="1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2714D8E3-D33C-8ACC-9BE1-8BB8B87E097B}"/>
              </a:ext>
            </a:extLst>
          </p:cNvPr>
          <p:cNvGraphicFramePr>
            <a:graphicFrameLocks noGrp="1"/>
          </p:cNvGraphicFramePr>
          <p:nvPr>
            <p:custDataLst>
              <p:tags r:id="rId3"/>
            </p:custDataLst>
            <p:extLst>
              <p:ext uri="{D42A27DB-BD31-4B8C-83A1-F6EECF244321}">
                <p14:modId xmlns:p14="http://schemas.microsoft.com/office/powerpoint/2010/main" val="1945444148"/>
              </p:ext>
            </p:extLst>
          </p:nvPr>
        </p:nvGraphicFramePr>
        <p:xfrm>
          <a:off x="1567546" y="5870"/>
          <a:ext cx="10121468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30367">
                  <a:extLst>
                    <a:ext uri="{9D8B030D-6E8A-4147-A177-3AD203B41FA5}">
                      <a16:colId xmlns:a16="http://schemas.microsoft.com/office/drawing/2014/main" val="3392648771"/>
                    </a:ext>
                  </a:extLst>
                </a:gridCol>
                <a:gridCol w="2530367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2530367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530367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222730">
                <a:tc>
                  <a:txBody>
                    <a:bodyPr/>
                    <a:lstStyle/>
                    <a:p>
                      <a:pPr marL="0" indent="0" algn="ctr" defTabSz="685818" rtl="0" eaLnBrk="1" latinLnBrk="0" hangingPunct="1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Rituels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1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 Vocabulaire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Outils de langue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4. Écriture           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4" name="Image 3">
            <a:extLst>
              <a:ext uri="{FF2B5EF4-FFF2-40B4-BE49-F238E27FC236}">
                <a16:creationId xmlns:a16="http://schemas.microsoft.com/office/drawing/2014/main" id="{75A0D2E5-E0D8-5E75-D960-091AA2D9D129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300" t="15392" r="7546" b="7116"/>
          <a:stretch/>
        </p:blipFill>
        <p:spPr>
          <a:xfrm>
            <a:off x="10669572" y="555497"/>
            <a:ext cx="2287767" cy="1525928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872B7003-CC1D-3AA9-C624-2F94C0216BE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1682" y="3795783"/>
            <a:ext cx="4066318" cy="4070919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1153F556-551E-EB6A-350C-92B264115403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505"/>
          <a:stretch/>
        </p:blipFill>
        <p:spPr>
          <a:xfrm>
            <a:off x="6858000" y="4152170"/>
            <a:ext cx="4536076" cy="4433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768419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B35545-FF97-4A22-3AC4-74FF30C998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12">
            <a:extLst>
              <a:ext uri="{FF2B5EF4-FFF2-40B4-BE49-F238E27FC236}">
                <a16:creationId xmlns:a16="http://schemas.microsoft.com/office/drawing/2014/main" id="{60CBF4C0-5781-D018-7591-474B9041D7A7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1567546" y="601321"/>
            <a:ext cx="8687274" cy="8951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68">
              <a:spcAft>
                <a:spcPts val="450"/>
              </a:spcAft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Où est le jouet ?</a:t>
            </a:r>
          </a:p>
          <a:p>
            <a:pPr defTabSz="1371668">
              <a:spcAft>
                <a:spcPts val="450"/>
              </a:spcAft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Qui veut répondre avec une phrase ? </a:t>
            </a:r>
          </a:p>
        </p:txBody>
      </p:sp>
      <p:sp>
        <p:nvSpPr>
          <p:cNvPr id="5" name="Freeform 8">
            <a:extLst>
              <a:ext uri="{FF2B5EF4-FFF2-40B4-BE49-F238E27FC236}">
                <a16:creationId xmlns:a16="http://schemas.microsoft.com/office/drawing/2014/main" id="{EDBB6129-F96D-86A5-590E-93C3E34A4843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 rot="10800000" flipH="1">
            <a:off x="760051" y="729950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b="1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75E7E2DF-420E-5B4D-9C33-3A1D244FA8A9}"/>
              </a:ext>
            </a:extLst>
          </p:cNvPr>
          <p:cNvGraphicFramePr>
            <a:graphicFrameLocks noGrp="1"/>
          </p:cNvGraphicFramePr>
          <p:nvPr>
            <p:custDataLst>
              <p:tags r:id="rId3"/>
            </p:custDataLst>
          </p:nvPr>
        </p:nvGraphicFramePr>
        <p:xfrm>
          <a:off x="1567546" y="5870"/>
          <a:ext cx="10121468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30367">
                  <a:extLst>
                    <a:ext uri="{9D8B030D-6E8A-4147-A177-3AD203B41FA5}">
                      <a16:colId xmlns:a16="http://schemas.microsoft.com/office/drawing/2014/main" val="3392648771"/>
                    </a:ext>
                  </a:extLst>
                </a:gridCol>
                <a:gridCol w="2530367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2530367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530367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222730">
                <a:tc>
                  <a:txBody>
                    <a:bodyPr/>
                    <a:lstStyle/>
                    <a:p>
                      <a:pPr marL="0" indent="0" algn="ctr" defTabSz="685818" rtl="0" eaLnBrk="1" latinLnBrk="0" hangingPunct="1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Rituels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1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 Vocabulaire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Outils de langue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4. Écriture           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4" name="Image 3">
            <a:extLst>
              <a:ext uri="{FF2B5EF4-FFF2-40B4-BE49-F238E27FC236}">
                <a16:creationId xmlns:a16="http://schemas.microsoft.com/office/drawing/2014/main" id="{E62A0305-7ABD-5090-41BF-C3B1107124A7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300" t="15392" r="7546" b="7116"/>
          <a:stretch/>
        </p:blipFill>
        <p:spPr>
          <a:xfrm>
            <a:off x="10669572" y="555497"/>
            <a:ext cx="2287767" cy="1525928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B8E65622-2688-7DBD-F922-74F742F9E1C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921821" y="3640878"/>
            <a:ext cx="5872358" cy="4148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193672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23A1FF-9864-C3C4-4110-71FBFA1F8B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12">
            <a:extLst>
              <a:ext uri="{FF2B5EF4-FFF2-40B4-BE49-F238E27FC236}">
                <a16:creationId xmlns:a16="http://schemas.microsoft.com/office/drawing/2014/main" id="{FF37C0AD-3365-46BA-3669-2BA3C14AFEB2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1567546" y="601321"/>
            <a:ext cx="8687274" cy="8951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68">
              <a:spcAft>
                <a:spcPts val="450"/>
              </a:spcAft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Où sont les jouets ?</a:t>
            </a:r>
          </a:p>
          <a:p>
            <a:pPr defTabSz="1371668">
              <a:spcAft>
                <a:spcPts val="450"/>
              </a:spcAft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Qui veut répondre avec une phrase ? </a:t>
            </a:r>
          </a:p>
        </p:txBody>
      </p:sp>
      <p:sp>
        <p:nvSpPr>
          <p:cNvPr id="5" name="Freeform 8">
            <a:extLst>
              <a:ext uri="{FF2B5EF4-FFF2-40B4-BE49-F238E27FC236}">
                <a16:creationId xmlns:a16="http://schemas.microsoft.com/office/drawing/2014/main" id="{B1D6CF8F-F9E6-CBC4-F4D2-3700F6DBECA6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 rot="10800000" flipH="1">
            <a:off x="760051" y="729950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b="1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14A1CA80-8888-3E50-2CB2-2DB326F2884F}"/>
              </a:ext>
            </a:extLst>
          </p:cNvPr>
          <p:cNvGraphicFramePr>
            <a:graphicFrameLocks noGrp="1"/>
          </p:cNvGraphicFramePr>
          <p:nvPr>
            <p:custDataLst>
              <p:tags r:id="rId3"/>
            </p:custDataLst>
          </p:nvPr>
        </p:nvGraphicFramePr>
        <p:xfrm>
          <a:off x="1567546" y="5870"/>
          <a:ext cx="10121468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30367">
                  <a:extLst>
                    <a:ext uri="{9D8B030D-6E8A-4147-A177-3AD203B41FA5}">
                      <a16:colId xmlns:a16="http://schemas.microsoft.com/office/drawing/2014/main" val="3392648771"/>
                    </a:ext>
                  </a:extLst>
                </a:gridCol>
                <a:gridCol w="2530367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2530367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530367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222730">
                <a:tc>
                  <a:txBody>
                    <a:bodyPr/>
                    <a:lstStyle/>
                    <a:p>
                      <a:pPr marL="0" indent="0" algn="ctr" defTabSz="685818" rtl="0" eaLnBrk="1" latinLnBrk="0" hangingPunct="1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Rituels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1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 Vocabulaire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Outils de langue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4. Écriture           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4" name="Image 3">
            <a:extLst>
              <a:ext uri="{FF2B5EF4-FFF2-40B4-BE49-F238E27FC236}">
                <a16:creationId xmlns:a16="http://schemas.microsoft.com/office/drawing/2014/main" id="{A23F1B54-07F8-1CE9-9806-5EE0B3BD3D45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300" t="15392" r="7546" b="7116"/>
          <a:stretch/>
        </p:blipFill>
        <p:spPr>
          <a:xfrm>
            <a:off x="10669572" y="555497"/>
            <a:ext cx="2287767" cy="1525928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E47C1A1C-EFAB-1DCD-664C-4D0024084DA2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3601702" y="3443288"/>
            <a:ext cx="6512596" cy="3787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618020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EF6061-D614-676B-42B2-A88BCF934B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>
            <a:extLst>
              <a:ext uri="{FF2B5EF4-FFF2-40B4-BE49-F238E27FC236}">
                <a16:creationId xmlns:a16="http://schemas.microsoft.com/office/drawing/2014/main" id="{A88CC833-F7BF-8CA2-7DC8-91DC16AE68DB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16329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t="-5555" b="-5555"/>
            </a:stretch>
          </a:blipFill>
        </p:spPr>
        <p:txBody>
          <a:bodyPr/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2C82C062-348E-4F55-611F-EDF7E6B44A3C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2862417" y="3100478"/>
            <a:ext cx="10233382" cy="574003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defTabSz="914445">
              <a:lnSpc>
                <a:spcPct val="150000"/>
              </a:lnSpc>
              <a:defRPr/>
            </a:pPr>
            <a:r>
              <a:rPr lang="fr-FR" sz="40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  <a:cs typeface="Calibri" panose="020F0502020204030204" pitchFamily="34" charset="0"/>
              </a:rPr>
              <a:t>1.  Rituels</a:t>
            </a:r>
          </a:p>
          <a:p>
            <a:pPr lvl="0" defTabSz="914445">
              <a:spcAft>
                <a:spcPts val="1800"/>
              </a:spcAft>
              <a:defRPr/>
            </a:pPr>
            <a:r>
              <a:rPr lang="fr-FR" sz="40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  <a:cs typeface="Calibri" panose="020F0502020204030204" pitchFamily="34" charset="0"/>
              </a:rPr>
              <a:t>2. Vocabulaire </a:t>
            </a:r>
          </a:p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lang="fr-FR" sz="3200" dirty="0">
                <a:solidFill>
                  <a:schemeClr val="bg1">
                    <a:lumMod val="65000"/>
                  </a:schemeClr>
                </a:solidFill>
                <a:latin typeface="Dosis" pitchFamily="2" charset="0"/>
                <a:cs typeface="Calibri" panose="020F0502020204030204" pitchFamily="34" charset="0"/>
              </a:rPr>
              <a:t>Maison – jardin – miroir – sous – sur – à côté de.</a:t>
            </a:r>
          </a:p>
          <a:p>
            <a:pPr marR="0" indent="0" defTabSz="914445" fontAlgn="auto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lang="fr-FR" sz="40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  <a:cs typeface="Calibri" panose="020F0502020204030204" pitchFamily="34" charset="0"/>
              </a:rPr>
              <a:t>3. Outils de langue </a:t>
            </a:r>
          </a:p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3200" dirty="0">
                <a:solidFill>
                  <a:schemeClr val="bg1">
                    <a:lumMod val="65000"/>
                  </a:schemeClr>
                </a:solidFill>
                <a:latin typeface="Dosis" pitchFamily="2" charset="0"/>
                <a:cs typeface="Calibri" panose="020F0502020204030204" pitchFamily="34" charset="0"/>
              </a:rPr>
              <a:t>Où est le canapé ?</a:t>
            </a:r>
          </a:p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3200" dirty="0">
                <a:solidFill>
                  <a:schemeClr val="bg1">
                    <a:lumMod val="65000"/>
                  </a:schemeClr>
                </a:solidFill>
                <a:latin typeface="Dosis" pitchFamily="2" charset="0"/>
                <a:cs typeface="Calibri" panose="020F0502020204030204" pitchFamily="34" charset="0"/>
              </a:rPr>
              <a:t>Sur / sous / à côté de </a:t>
            </a:r>
          </a:p>
          <a:p>
            <a:pPr lvl="0" defTabSz="914445">
              <a:lnSpc>
                <a:spcPct val="150000"/>
              </a:lnSpc>
              <a:defRPr/>
            </a:pPr>
            <a:r>
              <a:rPr lang="fr-FR" sz="4000" b="1" dirty="0">
                <a:solidFill>
                  <a:srgbClr val="215968"/>
                </a:solidFill>
                <a:latin typeface="Dosis" pitchFamily="2" charset="0"/>
                <a:cs typeface="Calibri" panose="020F0502020204030204" pitchFamily="34" charset="0"/>
              </a:rPr>
              <a:t>4.  Écriture </a:t>
            </a:r>
          </a:p>
          <a:p>
            <a:pPr lvl="0" defTabSz="914445">
              <a:spcAft>
                <a:spcPts val="1800"/>
              </a:spcAft>
              <a:defRPr/>
            </a:pPr>
            <a:r>
              <a:rPr lang="fr-FR" sz="3200" b="1" dirty="0">
                <a:solidFill>
                  <a:srgbClr val="4BACC6"/>
                </a:solidFill>
                <a:latin typeface="Dosis" pitchFamily="2" charset="0"/>
                <a:cs typeface="Calibri" panose="020F0502020204030204" pitchFamily="34" charset="0"/>
              </a:rPr>
              <a:t>Copie et dictée de mots simples</a:t>
            </a:r>
          </a:p>
        </p:txBody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15545F33-5ED2-0222-D76B-EE699D6F461F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1" y="8517834"/>
            <a:ext cx="1305233" cy="1765716"/>
          </a:xfrm>
          <a:custGeom>
            <a:avLst/>
            <a:gdLst/>
            <a:ahLst/>
            <a:cxnLst/>
            <a:rect l="l" t="t" r="r" b="b"/>
            <a:pathLst>
              <a:path w="2684349" h="3327606">
                <a:moveTo>
                  <a:pt x="0" y="0"/>
                </a:moveTo>
                <a:lnTo>
                  <a:pt x="2684349" y="0"/>
                </a:lnTo>
                <a:lnTo>
                  <a:pt x="2684349" y="3327606"/>
                </a:lnTo>
                <a:lnTo>
                  <a:pt x="0" y="332760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-157570" t="-6438" b="-44673"/>
            </a:stretch>
          </a:blipFill>
          <a:ln>
            <a:noFill/>
          </a:ln>
        </p:spPr>
        <p:txBody>
          <a:bodyPr/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642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1F7BC7CC-4E7A-27AB-98FF-58AA6459739A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11946193" y="8185354"/>
            <a:ext cx="1737677" cy="2098196"/>
          </a:xfrm>
          <a:custGeom>
            <a:avLst/>
            <a:gdLst/>
            <a:ahLst/>
            <a:cxnLst/>
            <a:rect l="l" t="t" r="r" b="b"/>
            <a:pathLst>
              <a:path w="3556432" h="3755858">
                <a:moveTo>
                  <a:pt x="0" y="0"/>
                </a:moveTo>
                <a:lnTo>
                  <a:pt x="3556432" y="0"/>
                </a:lnTo>
                <a:lnTo>
                  <a:pt x="3556432" y="3755858"/>
                </a:lnTo>
                <a:lnTo>
                  <a:pt x="0" y="3755858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-4351" t="-332" r="-93446" b="-41558"/>
            </a:stretch>
          </a:blipFill>
        </p:spPr>
        <p:txBody>
          <a:bodyPr/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642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B7DF30D0-A8DB-32B9-A8F6-73BE70E1172E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4">
            <a:clrChange>
              <a:clrFrom>
                <a:srgbClr val="E5E5E5"/>
              </a:clrFrom>
              <a:clrTo>
                <a:srgbClr val="E5E5E5">
                  <a:alpha val="0"/>
                </a:srgbClr>
              </a:clrTo>
            </a:clrChange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140818" y="7505596"/>
            <a:ext cx="1497114" cy="762000"/>
          </a:xfrm>
          <a:prstGeom prst="rect">
            <a:avLst/>
          </a:prstGeom>
        </p:spPr>
      </p:pic>
      <p:sp>
        <p:nvSpPr>
          <p:cNvPr id="5" name="TextBox 9">
            <a:extLst>
              <a:ext uri="{FF2B5EF4-FFF2-40B4-BE49-F238E27FC236}">
                <a16:creationId xmlns:a16="http://schemas.microsoft.com/office/drawing/2014/main" id="{ADF896A3-F808-5740-23A2-351707C0E6EF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0" y="989297"/>
            <a:ext cx="13716000" cy="108106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85835" rtl="0" eaLnBrk="1" fontAlgn="auto" latinLnBrk="0" hangingPunct="1">
              <a:lnSpc>
                <a:spcPts val="41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6000" b="1" i="0" u="none" strike="noStrike" kern="1200" cap="none" spc="0" normalizeH="0" baseline="0" noProof="0" dirty="0">
              <a:ln>
                <a:noFill/>
              </a:ln>
              <a:solidFill>
                <a:srgbClr val="215968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  <a:p>
            <a:pPr marL="0" marR="0" lvl="0" indent="0" algn="ctr" defTabSz="685835" rtl="0" eaLnBrk="1" fontAlgn="auto" latinLnBrk="0" hangingPunct="1">
              <a:lnSpc>
                <a:spcPts val="41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800" b="1" i="0" u="none" strike="noStrike" kern="1200" cap="none" spc="0" normalizeH="0" baseline="0" noProof="0" dirty="0">
                <a:ln>
                  <a:noFill/>
                </a:ln>
                <a:solidFill>
                  <a:srgbClr val="215968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Séance 2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69155F2D-3CA7-54E3-72F0-0819068D0E78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8794004" y="103890"/>
            <a:ext cx="66435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Pour l’enseignant</a:t>
            </a:r>
          </a:p>
        </p:txBody>
      </p:sp>
    </p:spTree>
    <p:extLst>
      <p:ext uri="{BB962C8B-B14F-4D97-AF65-F5344CB8AC3E}">
        <p14:creationId xmlns:p14="http://schemas.microsoft.com/office/powerpoint/2010/main" val="89094733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5C19F3-C07C-0146-808F-458519398A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C9B9BDEA-7927-DF0C-BE26-E508F21FB9E9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-38100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t="-5555" b="-5555"/>
            </a:stretch>
          </a:blipFill>
        </p:spPr>
        <p:txBody>
          <a:bodyPr/>
          <a:lstStyle/>
          <a:p>
            <a:pPr marL="0" marR="0" lvl="0" indent="0" algn="just" defTabSz="6858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D8B70682-E1CD-DC3A-0417-1DFE981C5ACD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381000" y="733455"/>
            <a:ext cx="12954000" cy="8765811"/>
            <a:chOff x="0" y="0"/>
            <a:chExt cx="3895412" cy="2555175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8625B779-B20E-8497-8DE9-B6A5ADCD6A71}"/>
                </a:ext>
              </a:extLst>
            </p:cNvPr>
            <p:cNvSpPr/>
            <p:nvPr/>
          </p:nvSpPr>
          <p:spPr>
            <a:xfrm>
              <a:off x="0" y="0"/>
              <a:ext cx="3895412" cy="2555175"/>
            </a:xfrm>
            <a:custGeom>
              <a:avLst/>
              <a:gdLst/>
              <a:ahLst/>
              <a:cxnLst/>
              <a:rect l="l" t="t" r="r" b="b"/>
              <a:pathLst>
                <a:path w="3895412" h="2555175">
                  <a:moveTo>
                    <a:pt x="6703" y="0"/>
                  </a:moveTo>
                  <a:lnTo>
                    <a:pt x="3888710" y="0"/>
                  </a:lnTo>
                  <a:cubicBezTo>
                    <a:pt x="3892411" y="0"/>
                    <a:pt x="3895412" y="3001"/>
                    <a:pt x="3895412" y="6703"/>
                  </a:cubicBezTo>
                  <a:lnTo>
                    <a:pt x="3895412" y="2548473"/>
                  </a:lnTo>
                  <a:cubicBezTo>
                    <a:pt x="3895412" y="2550250"/>
                    <a:pt x="3894706" y="2551955"/>
                    <a:pt x="3893449" y="2553212"/>
                  </a:cubicBezTo>
                  <a:cubicBezTo>
                    <a:pt x="3892192" y="2554469"/>
                    <a:pt x="3890487" y="2555175"/>
                    <a:pt x="3888710" y="2555175"/>
                  </a:cubicBezTo>
                  <a:lnTo>
                    <a:pt x="6703" y="2555175"/>
                  </a:lnTo>
                  <a:cubicBezTo>
                    <a:pt x="4925" y="2555175"/>
                    <a:pt x="3220" y="2554469"/>
                    <a:pt x="1963" y="2553212"/>
                  </a:cubicBezTo>
                  <a:cubicBezTo>
                    <a:pt x="706" y="2551955"/>
                    <a:pt x="0" y="2550250"/>
                    <a:pt x="0" y="2548473"/>
                  </a:cubicBezTo>
                  <a:lnTo>
                    <a:pt x="0" y="6703"/>
                  </a:lnTo>
                  <a:cubicBezTo>
                    <a:pt x="0" y="4925"/>
                    <a:pt x="706" y="3220"/>
                    <a:pt x="1963" y="1963"/>
                  </a:cubicBezTo>
                  <a:cubicBezTo>
                    <a:pt x="3220" y="706"/>
                    <a:pt x="4925" y="0"/>
                    <a:pt x="6703" y="0"/>
                  </a:cubicBezTo>
                  <a:close/>
                </a:path>
              </a:pathLst>
            </a:custGeom>
            <a:solidFill>
              <a:srgbClr val="FFFFFF"/>
            </a:solidFill>
            <a:ln w="19050">
              <a:solidFill>
                <a:srgbClr val="000000"/>
              </a:solidFill>
            </a:ln>
          </p:spPr>
          <p:txBody>
            <a:bodyPr/>
            <a:lstStyle/>
            <a:p>
              <a:pPr marL="0" marR="0" lvl="0" indent="0" algn="just" defTabSz="68583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endParaRPr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20995399-97D6-1B1B-713F-9531CDD703E6}"/>
                </a:ext>
              </a:extLst>
            </p:cNvPr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38100" tIns="38100" rIns="38100" bIns="38100" rtlCol="0" anchor="ctr"/>
            <a:lstStyle/>
            <a:p>
              <a:pPr marL="0" marR="0" lvl="0" indent="0" algn="just" defTabSz="685835" rtl="0" eaLnBrk="1" fontAlgn="auto" latinLnBrk="0" hangingPunct="1">
                <a:lnSpc>
                  <a:spcPts val="2408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endParaRPr>
            </a:p>
          </p:txBody>
        </p:sp>
      </p:grpSp>
      <p:sp>
        <p:nvSpPr>
          <p:cNvPr id="7" name="Freeform 7">
            <a:extLst>
              <a:ext uri="{FF2B5EF4-FFF2-40B4-BE49-F238E27FC236}">
                <a16:creationId xmlns:a16="http://schemas.microsoft.com/office/drawing/2014/main" id="{918293D8-9A08-B379-DA16-1E6740280E64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596222" y="136251"/>
            <a:ext cx="929375" cy="892200"/>
          </a:xfrm>
          <a:custGeom>
            <a:avLst/>
            <a:gdLst/>
            <a:ahLst/>
            <a:cxnLst/>
            <a:rect l="l" t="t" r="r" b="b"/>
            <a:pathLst>
              <a:path w="1239167" h="1189600">
                <a:moveTo>
                  <a:pt x="0" y="0"/>
                </a:moveTo>
                <a:lnTo>
                  <a:pt x="1239167" y="0"/>
                </a:lnTo>
                <a:lnTo>
                  <a:pt x="1239167" y="1189600"/>
                </a:lnTo>
                <a:lnTo>
                  <a:pt x="0" y="118960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just" defTabSz="6858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9" name="TextBox 9">
            <a:extLst>
              <a:ext uri="{FF2B5EF4-FFF2-40B4-BE49-F238E27FC236}">
                <a16:creationId xmlns:a16="http://schemas.microsoft.com/office/drawing/2014/main" id="{E6F38699-79C3-F26C-B5D9-3562A998EBB8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4343400" y="2135830"/>
            <a:ext cx="5029200" cy="51232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85835" rtl="0" eaLnBrk="1" fontAlgn="auto" latinLnBrk="0" hangingPunct="1">
              <a:lnSpc>
                <a:spcPts val="41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0" i="0" u="none" strike="noStrike" kern="1200" cap="none" spc="0" normalizeH="0" baseline="0" noProof="0" dirty="0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Carelia"/>
                <a:ea typeface="+mn-ea"/>
                <a:cs typeface="+mn-cs"/>
              </a:rPr>
              <a:t>Objectifs de l’activité </a:t>
            </a:r>
          </a:p>
        </p:txBody>
      </p:sp>
      <p:grpSp>
        <p:nvGrpSpPr>
          <p:cNvPr id="17" name="Groupe 16">
            <a:extLst>
              <a:ext uri="{FF2B5EF4-FFF2-40B4-BE49-F238E27FC236}">
                <a16:creationId xmlns:a16="http://schemas.microsoft.com/office/drawing/2014/main" id="{BAAADCA7-2776-1907-C8C2-904F0520E24F}"/>
              </a:ext>
            </a:extLst>
          </p:cNvPr>
          <p:cNvGrpSpPr/>
          <p:nvPr>
            <p:custDataLst>
              <p:tags r:id="rId5"/>
            </p:custDataLst>
          </p:nvPr>
        </p:nvGrpSpPr>
        <p:grpSpPr>
          <a:xfrm>
            <a:off x="981636" y="3685238"/>
            <a:ext cx="11752727" cy="3432524"/>
            <a:chOff x="1021947" y="3100970"/>
            <a:chExt cx="11752727" cy="3654320"/>
          </a:xfrm>
        </p:grpSpPr>
        <p:sp>
          <p:nvSpPr>
            <p:cNvPr id="12" name="Freeform 17">
              <a:extLst>
                <a:ext uri="{FF2B5EF4-FFF2-40B4-BE49-F238E27FC236}">
                  <a16:creationId xmlns:a16="http://schemas.microsoft.com/office/drawing/2014/main" id="{0D609104-26C4-1215-A9B1-84D8E64E1174}"/>
                </a:ext>
              </a:extLst>
            </p:cNvPr>
            <p:cNvSpPr/>
            <p:nvPr/>
          </p:nvSpPr>
          <p:spPr>
            <a:xfrm rot="10800000" flipH="1">
              <a:off x="1021947" y="3100970"/>
              <a:ext cx="11752727" cy="3654320"/>
            </a:xfrm>
            <a:custGeom>
              <a:avLst/>
              <a:gdLst/>
              <a:ahLst/>
              <a:cxnLst/>
              <a:rect l="l" t="t" r="r" b="b"/>
              <a:pathLst>
                <a:path w="3062465" h="1213150">
                  <a:moveTo>
                    <a:pt x="0" y="0"/>
                  </a:moveTo>
                  <a:lnTo>
                    <a:pt x="3062465" y="0"/>
                  </a:lnTo>
                  <a:lnTo>
                    <a:pt x="3062465" y="1213150"/>
                  </a:lnTo>
                  <a:lnTo>
                    <a:pt x="0" y="12131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>
                <a:extLs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4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endParaRPr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6F45BE34-2399-AED6-B029-77546A583AAD}"/>
                </a:ext>
              </a:extLst>
            </p:cNvPr>
            <p:cNvSpPr/>
            <p:nvPr/>
          </p:nvSpPr>
          <p:spPr>
            <a:xfrm>
              <a:off x="1255693" y="3189998"/>
              <a:ext cx="706508" cy="3565292"/>
            </a:xfrm>
            <a:custGeom>
              <a:avLst/>
              <a:gdLst/>
              <a:ahLst/>
              <a:cxnLst/>
              <a:rect l="l" t="t" r="r" b="b"/>
              <a:pathLst>
                <a:path w="3062465" h="1213150">
                  <a:moveTo>
                    <a:pt x="0" y="0"/>
                  </a:moveTo>
                  <a:lnTo>
                    <a:pt x="3062465" y="0"/>
                  </a:lnTo>
                  <a:lnTo>
                    <a:pt x="3062465" y="1213150"/>
                  </a:lnTo>
                  <a:lnTo>
                    <a:pt x="0" y="12131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>
                <a:extLs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 l="-109199" t="-6937" r="-896458" b="-829367"/>
              </a:stretch>
            </a:blipFill>
          </p:spPr>
          <p:txBody>
            <a:bodyPr/>
            <a:lstStyle/>
            <a:p>
              <a:pPr marL="0" marR="0" lvl="0" indent="0" algn="l" defTabSz="91444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endParaRPr>
            </a:p>
          </p:txBody>
        </p:sp>
      </p:grpSp>
      <p:pic>
        <p:nvPicPr>
          <p:cNvPr id="19" name="Image 18">
            <a:extLst>
              <a:ext uri="{FF2B5EF4-FFF2-40B4-BE49-F238E27FC236}">
                <a16:creationId xmlns:a16="http://schemas.microsoft.com/office/drawing/2014/main" id="{195673ED-9208-9C72-E9B7-B2807B3B97FE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7"/>
          <a:stretch>
            <a:fillRect/>
          </a:stretch>
        </p:blipFill>
        <p:spPr>
          <a:xfrm>
            <a:off x="1385485" y="4192094"/>
            <a:ext cx="504425" cy="549068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521D387B-8B6A-377A-9388-60DC43D556E6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8749151" y="333345"/>
            <a:ext cx="66435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Dosis"/>
                <a:ea typeface="+mn-ea"/>
                <a:cs typeface="+mn-cs"/>
              </a:rPr>
              <a:t>Pour l’enseignant</a:t>
            </a:r>
          </a:p>
        </p:txBody>
      </p:sp>
      <p:sp>
        <p:nvSpPr>
          <p:cNvPr id="10" name="TextBox 10">
            <a:extLst>
              <a:ext uri="{FF2B5EF4-FFF2-40B4-BE49-F238E27FC236}">
                <a16:creationId xmlns:a16="http://schemas.microsoft.com/office/drawing/2014/main" id="{803CE6EB-8A3B-5362-0C67-1812DBD8991F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2507528" y="4217480"/>
            <a:ext cx="9875000" cy="544830"/>
          </a:xfrm>
          <a:prstGeom prst="round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6858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Copier des mots simples.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42BE64EE-CDE2-35E6-DF40-383983287384}"/>
              </a:ext>
            </a:extLst>
          </p:cNvPr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7"/>
          <a:stretch>
            <a:fillRect/>
          </a:stretch>
        </p:blipFill>
        <p:spPr>
          <a:xfrm>
            <a:off x="1385486" y="5187175"/>
            <a:ext cx="504425" cy="549068"/>
          </a:xfrm>
          <a:prstGeom prst="rect">
            <a:avLst/>
          </a:prstGeom>
        </p:spPr>
      </p:pic>
      <p:sp>
        <p:nvSpPr>
          <p:cNvPr id="15" name="TextBox 10">
            <a:extLst>
              <a:ext uri="{FF2B5EF4-FFF2-40B4-BE49-F238E27FC236}">
                <a16:creationId xmlns:a16="http://schemas.microsoft.com/office/drawing/2014/main" id="{08B58D88-3160-7B2C-3D16-0DF8CC511705}"/>
              </a:ext>
            </a:extLst>
          </p:cNvPr>
          <p:cNvSpPr txBox="1"/>
          <p:nvPr>
            <p:custDataLst>
              <p:tags r:id="rId10"/>
            </p:custDataLst>
          </p:nvPr>
        </p:nvSpPr>
        <p:spPr>
          <a:xfrm>
            <a:off x="2507528" y="5192936"/>
            <a:ext cx="9780236" cy="544830"/>
          </a:xfrm>
          <a:prstGeom prst="round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6858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Écrire sous dictée des mots simples.</a:t>
            </a:r>
          </a:p>
        </p:txBody>
      </p:sp>
    </p:spTree>
    <p:extLst>
      <p:ext uri="{BB962C8B-B14F-4D97-AF65-F5344CB8AC3E}">
        <p14:creationId xmlns:p14="http://schemas.microsoft.com/office/powerpoint/2010/main" val="3411753526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062622-25C2-C605-9AE0-D9151DBA4B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8">
            <a:extLst>
              <a:ext uri="{FF2B5EF4-FFF2-40B4-BE49-F238E27FC236}">
                <a16:creationId xmlns:a16="http://schemas.microsoft.com/office/drawing/2014/main" id="{87BB8547-96FD-9FF4-E7FE-C209DC809800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 rot="10800000" flipH="1">
            <a:off x="956187" y="804223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06EAE49D-D4B9-1C1F-181F-3B4F18DE2EEB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413387" y="726119"/>
            <a:ext cx="83487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287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Prenez vos ardoises.  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81B15AB1-6C9E-C74F-7E7A-30AC57D3F3DF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9982" y="721203"/>
            <a:ext cx="1259834" cy="1095804"/>
          </a:xfrm>
          <a:prstGeom prst="rect">
            <a:avLst/>
          </a:prstGeom>
          <a:ln w="19050">
            <a:noFill/>
          </a:ln>
          <a:effectLst/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E8BFAB57-6F49-0E91-A466-15188BDFBBDC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687097" y="2691961"/>
            <a:ext cx="6341805" cy="4903077"/>
          </a:xfrm>
          <a:prstGeom prst="rect">
            <a:avLst/>
          </a:prstGeom>
        </p:spPr>
      </p:pic>
      <p:graphicFrame>
        <p:nvGraphicFramePr>
          <p:cNvPr id="6" name="Tableau 5">
            <a:extLst>
              <a:ext uri="{FF2B5EF4-FFF2-40B4-BE49-F238E27FC236}">
                <a16:creationId xmlns:a16="http://schemas.microsoft.com/office/drawing/2014/main" id="{3501E914-537F-3662-BF82-E6A1839572BA}"/>
              </a:ext>
            </a:extLst>
          </p:cNvPr>
          <p:cNvGraphicFramePr>
            <a:graphicFrameLocks noGrp="1"/>
          </p:cNvGraphicFramePr>
          <p:nvPr>
            <p:custDataLst>
              <p:tags r:id="rId5"/>
            </p:custDataLst>
            <p:extLst>
              <p:ext uri="{D42A27DB-BD31-4B8C-83A1-F6EECF244321}">
                <p14:modId xmlns:p14="http://schemas.microsoft.com/office/powerpoint/2010/main" val="3720539415"/>
              </p:ext>
            </p:extLst>
          </p:nvPr>
        </p:nvGraphicFramePr>
        <p:xfrm>
          <a:off x="1567546" y="5870"/>
          <a:ext cx="10121468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30367">
                  <a:extLst>
                    <a:ext uri="{9D8B030D-6E8A-4147-A177-3AD203B41FA5}">
                      <a16:colId xmlns:a16="http://schemas.microsoft.com/office/drawing/2014/main" val="3392648771"/>
                    </a:ext>
                  </a:extLst>
                </a:gridCol>
                <a:gridCol w="2530367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2530367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530367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222730">
                <a:tc>
                  <a:txBody>
                    <a:bodyPr/>
                    <a:lstStyle/>
                    <a:p>
                      <a:pPr marL="0" indent="0" algn="ctr" defTabSz="685818" rtl="0" eaLnBrk="1" latinLnBrk="0" hangingPunct="1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Rituels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1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 Vocabulaire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Outils de langue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4. Écriture           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87519122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EF4BD2-7C07-C4D4-69D6-5A9B06C52A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8">
            <a:extLst>
              <a:ext uri="{FF2B5EF4-FFF2-40B4-BE49-F238E27FC236}">
                <a16:creationId xmlns:a16="http://schemas.microsoft.com/office/drawing/2014/main" id="{142E0A37-1AEF-A31E-5DD0-DDAD515E7AB6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 rot="10800000" flipH="1">
            <a:off x="1014356" y="835315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BCFD1548-5D93-24C5-006E-5CBF1EE0ED6A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531129" y="711368"/>
            <a:ext cx="111404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37166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Regardez comment j’écris « tortue » au tableau.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540CD925-57BF-3636-C3AE-9B3569E72FAC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/>
          <a:srcRect t="-1" r="20017" b="6507"/>
          <a:stretch/>
        </p:blipFill>
        <p:spPr>
          <a:xfrm>
            <a:off x="11562736" y="609830"/>
            <a:ext cx="1424594" cy="1355577"/>
          </a:xfrm>
          <a:prstGeom prst="ellipse">
            <a:avLst/>
          </a:prstGeom>
        </p:spPr>
      </p:pic>
      <p:graphicFrame>
        <p:nvGraphicFramePr>
          <p:cNvPr id="4" name="Tableau 3">
            <a:extLst>
              <a:ext uri="{FF2B5EF4-FFF2-40B4-BE49-F238E27FC236}">
                <a16:creationId xmlns:a16="http://schemas.microsoft.com/office/drawing/2014/main" id="{DFBBAF44-4ECB-34D7-8A39-025710979FAB}"/>
              </a:ext>
            </a:extLst>
          </p:cNvPr>
          <p:cNvGraphicFramePr>
            <a:graphicFrameLocks noGrp="1"/>
          </p:cNvGraphicFramePr>
          <p:nvPr>
            <p:custDataLst>
              <p:tags r:id="rId4"/>
            </p:custDataLst>
            <p:extLst>
              <p:ext uri="{D42A27DB-BD31-4B8C-83A1-F6EECF244321}">
                <p14:modId xmlns:p14="http://schemas.microsoft.com/office/powerpoint/2010/main" val="3720539415"/>
              </p:ext>
            </p:extLst>
          </p:nvPr>
        </p:nvGraphicFramePr>
        <p:xfrm>
          <a:off x="1567546" y="5870"/>
          <a:ext cx="10121468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30367">
                  <a:extLst>
                    <a:ext uri="{9D8B030D-6E8A-4147-A177-3AD203B41FA5}">
                      <a16:colId xmlns:a16="http://schemas.microsoft.com/office/drawing/2014/main" val="3392648771"/>
                    </a:ext>
                  </a:extLst>
                </a:gridCol>
                <a:gridCol w="2530367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2530367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530367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222730">
                <a:tc>
                  <a:txBody>
                    <a:bodyPr/>
                    <a:lstStyle/>
                    <a:p>
                      <a:pPr marL="0" indent="0" algn="ctr" defTabSz="685818" rtl="0" eaLnBrk="1" latinLnBrk="0" hangingPunct="1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Rituels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1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 Vocabulaire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Outils de langue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4. Écriture           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9" name="Image 8">
            <a:extLst>
              <a:ext uri="{FF2B5EF4-FFF2-40B4-BE49-F238E27FC236}">
                <a16:creationId xmlns:a16="http://schemas.microsoft.com/office/drawing/2014/main" id="{539E0D3E-6CE2-4CBC-BDBF-3EB45394F3F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388169" y="3312273"/>
            <a:ext cx="6738912" cy="3662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87213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e 5">
            <a:extLst>
              <a:ext uri="{FF2B5EF4-FFF2-40B4-BE49-F238E27FC236}">
                <a16:creationId xmlns:a16="http://schemas.microsoft.com/office/drawing/2014/main" id="{CB165543-4DBF-48F7-57E1-EF9DF479B2E5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>
            <a:off x="0" y="0"/>
            <a:ext cx="13716000" cy="10287000"/>
            <a:chOff x="0" y="0"/>
            <a:chExt cx="13716000" cy="10287000"/>
          </a:xfrm>
        </p:grpSpPr>
        <p:sp>
          <p:nvSpPr>
            <p:cNvPr id="10" name="Freeform 2">
              <a:extLst>
                <a:ext uri="{FF2B5EF4-FFF2-40B4-BE49-F238E27FC236}">
                  <a16:creationId xmlns:a16="http://schemas.microsoft.com/office/drawing/2014/main" id="{F708FCD2-6BF9-00A9-A27E-4ABFC613E86D}"/>
                </a:ext>
              </a:extLst>
            </p:cNvPr>
            <p:cNvSpPr/>
            <p:nvPr/>
          </p:nvSpPr>
          <p:spPr>
            <a:xfrm>
              <a:off x="0" y="0"/>
              <a:ext cx="13716000" cy="10287000"/>
            </a:xfrm>
            <a:custGeom>
              <a:avLst/>
              <a:gdLst/>
              <a:ahLst/>
              <a:cxnLst/>
              <a:rect l="l" t="t" r="r" b="b"/>
              <a:pathLst>
                <a:path w="18288000" h="10287000">
                  <a:moveTo>
                    <a:pt x="0" y="0"/>
                  </a:moveTo>
                  <a:lnTo>
                    <a:pt x="18288000" y="0"/>
                  </a:lnTo>
                  <a:lnTo>
                    <a:pt x="18288000" y="10287000"/>
                  </a:lnTo>
                  <a:lnTo>
                    <a:pt x="0" y="10287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9"/>
              <a:stretch>
                <a:fillRect t="-5555" b="-5555"/>
              </a:stretch>
            </a:blipFill>
          </p:spPr>
          <p:txBody>
            <a:bodyPr/>
            <a:lstStyle/>
            <a:p>
              <a:pPr defTabSz="914445">
                <a:defRPr/>
              </a:pPr>
              <a:endParaRPr lang="fr-MA" sz="135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  <p:grpSp>
          <p:nvGrpSpPr>
            <p:cNvPr id="11" name="Groupe 10">
              <a:extLst>
                <a:ext uri="{FF2B5EF4-FFF2-40B4-BE49-F238E27FC236}">
                  <a16:creationId xmlns:a16="http://schemas.microsoft.com/office/drawing/2014/main" id="{CF0E36C0-C341-AACC-60EE-1249E2D9C505}"/>
                </a:ext>
              </a:extLst>
            </p:cNvPr>
            <p:cNvGrpSpPr/>
            <p:nvPr/>
          </p:nvGrpSpPr>
          <p:grpSpPr>
            <a:xfrm>
              <a:off x="800100" y="353997"/>
              <a:ext cx="12001500" cy="9132906"/>
              <a:chOff x="800100" y="353997"/>
              <a:chExt cx="12001500" cy="9132906"/>
            </a:xfrm>
          </p:grpSpPr>
          <p:grpSp>
            <p:nvGrpSpPr>
              <p:cNvPr id="12" name="Group 3">
                <a:extLst>
                  <a:ext uri="{FF2B5EF4-FFF2-40B4-BE49-F238E27FC236}">
                    <a16:creationId xmlns:a16="http://schemas.microsoft.com/office/drawing/2014/main" id="{6856C84E-5D28-B1BE-B422-DE634E79C01D}"/>
                  </a:ext>
                </a:extLst>
              </p:cNvPr>
              <p:cNvGrpSpPr/>
              <p:nvPr/>
            </p:nvGrpSpPr>
            <p:grpSpPr>
              <a:xfrm>
                <a:off x="800100" y="876302"/>
                <a:ext cx="12001500" cy="8610601"/>
                <a:chOff x="0" y="-485141"/>
                <a:chExt cx="3895412" cy="3519867"/>
              </a:xfrm>
            </p:grpSpPr>
            <p:sp>
              <p:nvSpPr>
                <p:cNvPr id="14" name="Freeform 4">
                  <a:extLst>
                    <a:ext uri="{FF2B5EF4-FFF2-40B4-BE49-F238E27FC236}">
                      <a16:creationId xmlns:a16="http://schemas.microsoft.com/office/drawing/2014/main" id="{E467593A-A3AA-574E-C98C-D79D5650552D}"/>
                    </a:ext>
                  </a:extLst>
                </p:cNvPr>
                <p:cNvSpPr/>
                <p:nvPr/>
              </p:nvSpPr>
              <p:spPr>
                <a:xfrm>
                  <a:off x="0" y="-485141"/>
                  <a:ext cx="3895412" cy="35198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95412" h="2555175">
                      <a:moveTo>
                        <a:pt x="6703" y="0"/>
                      </a:moveTo>
                      <a:lnTo>
                        <a:pt x="3888710" y="0"/>
                      </a:lnTo>
                      <a:cubicBezTo>
                        <a:pt x="3892411" y="0"/>
                        <a:pt x="3895412" y="3001"/>
                        <a:pt x="3895412" y="6703"/>
                      </a:cubicBezTo>
                      <a:lnTo>
                        <a:pt x="3895412" y="2548473"/>
                      </a:lnTo>
                      <a:cubicBezTo>
                        <a:pt x="3895412" y="2550250"/>
                        <a:pt x="3894706" y="2551955"/>
                        <a:pt x="3893449" y="2553212"/>
                      </a:cubicBezTo>
                      <a:cubicBezTo>
                        <a:pt x="3892192" y="2554469"/>
                        <a:pt x="3890487" y="2555175"/>
                        <a:pt x="3888710" y="2555175"/>
                      </a:cubicBezTo>
                      <a:lnTo>
                        <a:pt x="6703" y="2555175"/>
                      </a:lnTo>
                      <a:cubicBezTo>
                        <a:pt x="4925" y="2555175"/>
                        <a:pt x="3220" y="2554469"/>
                        <a:pt x="1963" y="2553212"/>
                      </a:cubicBezTo>
                      <a:cubicBezTo>
                        <a:pt x="706" y="2551955"/>
                        <a:pt x="0" y="2550250"/>
                        <a:pt x="0" y="2548473"/>
                      </a:cubicBezTo>
                      <a:lnTo>
                        <a:pt x="0" y="6703"/>
                      </a:lnTo>
                      <a:cubicBezTo>
                        <a:pt x="0" y="4925"/>
                        <a:pt x="706" y="3220"/>
                        <a:pt x="1963" y="1963"/>
                      </a:cubicBezTo>
                      <a:cubicBezTo>
                        <a:pt x="3220" y="706"/>
                        <a:pt x="4925" y="0"/>
                        <a:pt x="6703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9050">
                  <a:solidFill>
                    <a:srgbClr val="000000"/>
                  </a:solidFill>
                </a:ln>
              </p:spPr>
              <p:txBody>
                <a:bodyPr/>
                <a:lstStyle/>
                <a:p>
                  <a:pPr defTabSz="914445">
                    <a:defRPr/>
                  </a:pPr>
                  <a:endParaRPr lang="fr-MA" sz="1350" dirty="0">
                    <a:solidFill>
                      <a:prstClr val="black"/>
                    </a:solidFill>
                    <a:latin typeface="Dosis" pitchFamily="2" charset="0"/>
                  </a:endParaRPr>
                </a:p>
              </p:txBody>
            </p:sp>
            <p:sp>
              <p:nvSpPr>
                <p:cNvPr id="15" name="TextBox 5">
                  <a:extLst>
                    <a:ext uri="{FF2B5EF4-FFF2-40B4-BE49-F238E27FC236}">
                      <a16:creationId xmlns:a16="http://schemas.microsoft.com/office/drawing/2014/main" id="{EBF35789-EF5A-9231-2393-AA2D13C5F56A}"/>
                    </a:ext>
                  </a:extLst>
                </p:cNvPr>
                <p:cNvSpPr txBox="1"/>
                <p:nvPr/>
              </p:nvSpPr>
              <p:spPr>
                <a:xfrm>
                  <a:off x="0" y="-47625"/>
                  <a:ext cx="812800" cy="860425"/>
                </a:xfrm>
                <a:prstGeom prst="rect">
                  <a:avLst/>
                </a:prstGeom>
              </p:spPr>
              <p:txBody>
                <a:bodyPr lIns="38100" tIns="38100" rIns="38100" bIns="38100" rtlCol="0" anchor="ctr"/>
                <a:lstStyle/>
                <a:p>
                  <a:pPr algn="ctr" defTabSz="914445">
                    <a:lnSpc>
                      <a:spcPts val="2408"/>
                    </a:lnSpc>
                    <a:defRPr/>
                  </a:pPr>
                  <a:endParaRPr sz="1350" dirty="0">
                    <a:solidFill>
                      <a:prstClr val="black"/>
                    </a:solidFill>
                    <a:latin typeface="Dosis" pitchFamily="2" charset="0"/>
                  </a:endParaRPr>
                </a:p>
              </p:txBody>
            </p:sp>
          </p:grpSp>
          <p:sp>
            <p:nvSpPr>
              <p:cNvPr id="13" name="Freeform 7">
                <a:extLst>
                  <a:ext uri="{FF2B5EF4-FFF2-40B4-BE49-F238E27FC236}">
                    <a16:creationId xmlns:a16="http://schemas.microsoft.com/office/drawing/2014/main" id="{04888450-80DC-3049-7195-02CD36824DB4}"/>
                  </a:ext>
                </a:extLst>
              </p:cNvPr>
              <p:cNvSpPr/>
              <p:nvPr/>
            </p:nvSpPr>
            <p:spPr>
              <a:xfrm>
                <a:off x="914402" y="353997"/>
                <a:ext cx="929375" cy="892200"/>
              </a:xfrm>
              <a:custGeom>
                <a:avLst/>
                <a:gdLst/>
                <a:ahLst/>
                <a:cxnLst/>
                <a:rect l="l" t="t" r="r" b="b"/>
                <a:pathLst>
                  <a:path w="1239167" h="1189600">
                    <a:moveTo>
                      <a:pt x="0" y="0"/>
                    </a:moveTo>
                    <a:lnTo>
                      <a:pt x="1239167" y="0"/>
                    </a:lnTo>
                    <a:lnTo>
                      <a:pt x="1239167" y="1189600"/>
                    </a:lnTo>
                    <a:lnTo>
                      <a:pt x="0" y="1189600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20">
                  <a:extLst>
                    <a:ext uri="{96DAC541-7B7A-43D3-8B79-37D633B846F1}">
                      <asvg:svgBlip xmlns:asvg="http://schemas.microsoft.com/office/drawing/2016/SVG/main" r:embed="rId21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pPr defTabSz="914445">
                  <a:defRPr/>
                </a:pPr>
                <a:endParaRPr lang="fr-MA" sz="1350" dirty="0">
                  <a:solidFill>
                    <a:prstClr val="black"/>
                  </a:solidFill>
                  <a:latin typeface="Dosis" pitchFamily="2" charset="0"/>
                </a:endParaRPr>
              </a:p>
            </p:txBody>
          </p:sp>
        </p:grpSp>
      </p:grpSp>
      <p:sp>
        <p:nvSpPr>
          <p:cNvPr id="9" name="TextBox 9"/>
          <p:cNvSpPr txBox="1"/>
          <p:nvPr>
            <p:custDataLst>
              <p:tags r:id="rId2"/>
            </p:custDataLst>
          </p:nvPr>
        </p:nvSpPr>
        <p:spPr>
          <a:xfrm>
            <a:off x="3097817" y="5576964"/>
            <a:ext cx="7520366" cy="5386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85869">
              <a:lnSpc>
                <a:spcPts val="4200"/>
              </a:lnSpc>
              <a:defRPr/>
            </a:pPr>
            <a:r>
              <a:rPr lang="en-US" sz="3600" b="1" dirty="0">
                <a:solidFill>
                  <a:srgbClr val="1F497D"/>
                </a:solidFill>
                <a:latin typeface="Dosis" pitchFamily="2" charset="0"/>
              </a:rPr>
              <a:t>Matériel didactique</a:t>
            </a:r>
          </a:p>
        </p:txBody>
      </p:sp>
      <p:sp>
        <p:nvSpPr>
          <p:cNvPr id="2" name="TextBox 9">
            <a:extLst>
              <a:ext uri="{FF2B5EF4-FFF2-40B4-BE49-F238E27FC236}">
                <a16:creationId xmlns:a16="http://schemas.microsoft.com/office/drawing/2014/main" id="{EFB9B008-41AC-BDC5-4B91-5A497B148B44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800099" y="1307095"/>
            <a:ext cx="12001499" cy="5386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85869">
              <a:lnSpc>
                <a:spcPts val="4200"/>
              </a:lnSpc>
              <a:defRPr/>
            </a:pPr>
            <a:r>
              <a:rPr lang="en-US" sz="3600" b="1" dirty="0">
                <a:solidFill>
                  <a:srgbClr val="1F497D"/>
                </a:solidFill>
                <a:latin typeface="Dosis" pitchFamily="2" charset="0"/>
              </a:rPr>
              <a:t>Matériel technique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0915D381-18F3-43EC-F8E3-6D3664766858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22"/>
          <a:stretch>
            <a:fillRect/>
          </a:stretch>
        </p:blipFill>
        <p:spPr>
          <a:xfrm>
            <a:off x="2236820" y="2616211"/>
            <a:ext cx="1912502" cy="1668047"/>
          </a:xfrm>
          <a:prstGeom prst="rect">
            <a:avLst/>
          </a:prstGeom>
        </p:spPr>
      </p:pic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79441BD0-3475-3561-9867-7AA9199CD64C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1843777" y="4366210"/>
            <a:ext cx="2504181" cy="538610"/>
          </a:xfrm>
          <a:prstGeom prst="roundRect">
            <a:avLst>
              <a:gd name="adj" fmla="val 32258"/>
            </a:avLst>
          </a:prstGeom>
          <a:solidFill>
            <a:schemeClr val="bg1">
              <a:lumMod val="95000"/>
            </a:schemeClr>
          </a:solidFill>
          <a:ln w="1270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fr-FR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55AF469B-2419-1460-4D0E-2A3F112415EB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2426822" y="4365188"/>
            <a:ext cx="1425005" cy="4385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defRPr/>
            </a:pPr>
            <a:r>
              <a:rPr lang="fr-FR" sz="2250" b="1" dirty="0">
                <a:solidFill>
                  <a:srgbClr val="4BACC6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PC + PPT 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03544874-45A9-6686-34C5-F066052CB44F}"/>
              </a:ext>
            </a:extLst>
          </p:cNvPr>
          <p:cNvSpPr/>
          <p:nvPr>
            <p:custDataLst>
              <p:tags r:id="rId7"/>
            </p:custDataLst>
          </p:nvPr>
        </p:nvSpPr>
        <p:spPr>
          <a:xfrm>
            <a:off x="5631546" y="4366211"/>
            <a:ext cx="2269574" cy="538610"/>
          </a:xfrm>
          <a:prstGeom prst="roundRect">
            <a:avLst>
              <a:gd name="adj" fmla="val 32258"/>
            </a:avLst>
          </a:prstGeom>
          <a:solidFill>
            <a:schemeClr val="bg1">
              <a:lumMod val="95000"/>
            </a:schemeClr>
          </a:solidFill>
          <a:ln w="1270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fr-FR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2E08D40C-2D68-A73A-2381-029481DAF740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6051576" y="4378364"/>
            <a:ext cx="1343701" cy="4385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defRPr/>
            </a:pPr>
            <a:r>
              <a:rPr lang="fr-FR" sz="2250" b="1" dirty="0">
                <a:solidFill>
                  <a:srgbClr val="4BACC6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Pointeur</a:t>
            </a: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F31C257C-687C-6F5D-9E7D-C97F5E15A1EC}"/>
              </a:ext>
            </a:extLst>
          </p:cNvPr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2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405503" y="2096299"/>
            <a:ext cx="2232162" cy="2229782"/>
          </a:xfrm>
          <a:prstGeom prst="rect">
            <a:avLst/>
          </a:prstGeom>
        </p:spPr>
      </p:pic>
      <p:sp>
        <p:nvSpPr>
          <p:cNvPr id="18" name="Rectangle : coins arrondis 17">
            <a:extLst>
              <a:ext uri="{FF2B5EF4-FFF2-40B4-BE49-F238E27FC236}">
                <a16:creationId xmlns:a16="http://schemas.microsoft.com/office/drawing/2014/main" id="{CC74D983-3D6D-C529-D40A-5A387E869EC4}"/>
              </a:ext>
            </a:extLst>
          </p:cNvPr>
          <p:cNvSpPr/>
          <p:nvPr>
            <p:custDataLst>
              <p:tags r:id="rId10"/>
            </p:custDataLst>
          </p:nvPr>
        </p:nvSpPr>
        <p:spPr>
          <a:xfrm>
            <a:off x="8715210" y="4346080"/>
            <a:ext cx="3254772" cy="549254"/>
          </a:xfrm>
          <a:prstGeom prst="roundRect">
            <a:avLst>
              <a:gd name="adj" fmla="val 32258"/>
            </a:avLst>
          </a:prstGeom>
          <a:solidFill>
            <a:schemeClr val="bg1">
              <a:lumMod val="95000"/>
            </a:schemeClr>
          </a:solidFill>
          <a:ln w="1270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fr-FR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CDA954E7-6A2C-C5AF-3AE0-19B26D8976ED}"/>
              </a:ext>
            </a:extLst>
          </p:cNvPr>
          <p:cNvSpPr txBox="1"/>
          <p:nvPr>
            <p:custDataLst>
              <p:tags r:id="rId11"/>
            </p:custDataLst>
          </p:nvPr>
        </p:nvSpPr>
        <p:spPr>
          <a:xfrm>
            <a:off x="9008736" y="4372229"/>
            <a:ext cx="2582566" cy="4385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defRPr/>
            </a:pPr>
            <a:r>
              <a:rPr lang="fr-FR" sz="2250" b="1" dirty="0">
                <a:solidFill>
                  <a:srgbClr val="4BACC6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Projection ajustée</a:t>
            </a:r>
          </a:p>
        </p:txBody>
      </p:sp>
      <p:pic>
        <p:nvPicPr>
          <p:cNvPr id="24" name="Image 23">
            <a:extLst>
              <a:ext uri="{FF2B5EF4-FFF2-40B4-BE49-F238E27FC236}">
                <a16:creationId xmlns:a16="http://schemas.microsoft.com/office/drawing/2014/main" id="{E53E6545-78B9-1C0F-4AE2-7DEF0DA141E8}"/>
              </a:ext>
            </a:extLst>
          </p:cNvPr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24"/>
          <a:stretch>
            <a:fillRect/>
          </a:stretch>
        </p:blipFill>
        <p:spPr>
          <a:xfrm>
            <a:off x="8762004" y="2866718"/>
            <a:ext cx="3160415" cy="992903"/>
          </a:xfrm>
          <a:prstGeom prst="rect">
            <a:avLst/>
          </a:prstGeom>
        </p:spPr>
      </p:pic>
      <p:sp>
        <p:nvSpPr>
          <p:cNvPr id="36" name="ZoneTexte 35">
            <a:extLst>
              <a:ext uri="{FF2B5EF4-FFF2-40B4-BE49-F238E27FC236}">
                <a16:creationId xmlns:a16="http://schemas.microsoft.com/office/drawing/2014/main" id="{D3E0DBCB-E98C-6943-0AAE-117B0145F952}"/>
              </a:ext>
            </a:extLst>
          </p:cNvPr>
          <p:cNvSpPr txBox="1"/>
          <p:nvPr>
            <p:custDataLst>
              <p:tags r:id="rId13"/>
            </p:custDataLst>
          </p:nvPr>
        </p:nvSpPr>
        <p:spPr>
          <a:xfrm>
            <a:off x="9958395" y="357557"/>
            <a:ext cx="46487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45">
              <a:defRPr/>
            </a:pPr>
            <a:r>
              <a:rPr lang="fr-MA" sz="2000" i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Pour l’enseignant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3059D7B6-BA47-8DD3-F828-51685E88A9A2}"/>
              </a:ext>
            </a:extLst>
          </p:cNvPr>
          <p:cNvPicPr>
            <a:picLocks noChangeAspect="1"/>
          </p:cNvPicPr>
          <p:nvPr>
            <p:custDataLst>
              <p:tags r:id="rId14"/>
            </p:custDataLst>
          </p:nvPr>
        </p:nvPicPr>
        <p:blipFill rotWithShape="1">
          <a:blip r:embed="rId25"/>
          <a:srcRect l="1" t="974" r="78882" b="31320"/>
          <a:stretch/>
        </p:blipFill>
        <p:spPr>
          <a:xfrm>
            <a:off x="5688840" y="6458516"/>
            <a:ext cx="2338320" cy="1627212"/>
          </a:xfrm>
          <a:prstGeom prst="rect">
            <a:avLst/>
          </a:prstGeom>
        </p:spPr>
      </p:pic>
      <p:grpSp>
        <p:nvGrpSpPr>
          <p:cNvPr id="23" name="Groupe 22">
            <a:extLst>
              <a:ext uri="{FF2B5EF4-FFF2-40B4-BE49-F238E27FC236}">
                <a16:creationId xmlns:a16="http://schemas.microsoft.com/office/drawing/2014/main" id="{908C2B51-585D-27DA-A793-7E4EE9CF1F3E}"/>
              </a:ext>
            </a:extLst>
          </p:cNvPr>
          <p:cNvGrpSpPr/>
          <p:nvPr>
            <p:custDataLst>
              <p:tags r:id="rId15"/>
            </p:custDataLst>
          </p:nvPr>
        </p:nvGrpSpPr>
        <p:grpSpPr>
          <a:xfrm>
            <a:off x="5875750" y="8482874"/>
            <a:ext cx="1779566" cy="538610"/>
            <a:chOff x="5802255" y="5807067"/>
            <a:chExt cx="1186377" cy="359073"/>
          </a:xfrm>
        </p:grpSpPr>
        <p:sp>
          <p:nvSpPr>
            <p:cNvPr id="25" name="Rectangle : coins arrondis 24">
              <a:extLst>
                <a:ext uri="{FF2B5EF4-FFF2-40B4-BE49-F238E27FC236}">
                  <a16:creationId xmlns:a16="http://schemas.microsoft.com/office/drawing/2014/main" id="{9685BA3B-0D0F-8702-9D05-2E629E5A77AC}"/>
                </a:ext>
              </a:extLst>
            </p:cNvPr>
            <p:cNvSpPr/>
            <p:nvPr>
              <p:custDataLst>
                <p:tags r:id="rId16"/>
              </p:custDataLst>
            </p:nvPr>
          </p:nvSpPr>
          <p:spPr>
            <a:xfrm>
              <a:off x="5802255" y="5807067"/>
              <a:ext cx="1186377" cy="359073"/>
            </a:xfrm>
            <a:prstGeom prst="roundRect">
              <a:avLst>
                <a:gd name="adj" fmla="val 32258"/>
              </a:avLst>
            </a:prstGeom>
            <a:solidFill>
              <a:schemeClr val="bg1">
                <a:lumMod val="95000"/>
              </a:schemeClr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fr-FR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6" name="ZoneTexte 25">
              <a:extLst>
                <a:ext uri="{FF2B5EF4-FFF2-40B4-BE49-F238E27FC236}">
                  <a16:creationId xmlns:a16="http://schemas.microsoft.com/office/drawing/2014/main" id="{A350015D-FE97-9F7F-B922-609EEEFE7B2B}"/>
                </a:ext>
              </a:extLst>
            </p:cNvPr>
            <p:cNvSpPr txBox="1"/>
            <p:nvPr>
              <p:custDataLst>
                <p:tags r:id="rId17"/>
              </p:custDataLst>
            </p:nvPr>
          </p:nvSpPr>
          <p:spPr>
            <a:xfrm>
              <a:off x="6044951" y="5815169"/>
              <a:ext cx="895075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85800">
                <a:defRPr/>
              </a:pPr>
              <a:r>
                <a:rPr lang="fr-FR" sz="2250" b="1" dirty="0">
                  <a:solidFill>
                    <a:srgbClr val="4BACC6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Ardoise 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58746869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DBF4A5-719A-4F1A-E316-BD192A7EA2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8">
            <a:extLst>
              <a:ext uri="{FF2B5EF4-FFF2-40B4-BE49-F238E27FC236}">
                <a16:creationId xmlns:a16="http://schemas.microsoft.com/office/drawing/2014/main" id="{8B4C9279-A46E-6144-95AC-C6CFB1BD1EAD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 rot="10800000" flipH="1">
            <a:off x="1014356" y="835315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FCF7973E-B2F0-ADC5-969A-1286B1D420E8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531129" y="711368"/>
            <a:ext cx="111404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37166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Copiez « tortue » sur vos ardoises.  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010FC038-9A67-8F2A-87A9-E0DC0635F5B5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458984" y="612335"/>
            <a:ext cx="2487336" cy="1378698"/>
          </a:xfrm>
          <a:prstGeom prst="rect">
            <a:avLst/>
          </a:prstGeom>
        </p:spPr>
      </p:pic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2870DDF9-2CD8-45F4-8021-734F6C596E2B}"/>
              </a:ext>
            </a:extLst>
          </p:cNvPr>
          <p:cNvGraphicFramePr>
            <a:graphicFrameLocks noGrp="1"/>
          </p:cNvGraphicFramePr>
          <p:nvPr>
            <p:custDataLst>
              <p:tags r:id="rId4"/>
            </p:custDataLst>
            <p:extLst>
              <p:ext uri="{D42A27DB-BD31-4B8C-83A1-F6EECF244321}">
                <p14:modId xmlns:p14="http://schemas.microsoft.com/office/powerpoint/2010/main" val="3720539415"/>
              </p:ext>
            </p:extLst>
          </p:nvPr>
        </p:nvGraphicFramePr>
        <p:xfrm>
          <a:off x="1567546" y="5870"/>
          <a:ext cx="10121468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30367">
                  <a:extLst>
                    <a:ext uri="{9D8B030D-6E8A-4147-A177-3AD203B41FA5}">
                      <a16:colId xmlns:a16="http://schemas.microsoft.com/office/drawing/2014/main" val="3392648771"/>
                    </a:ext>
                  </a:extLst>
                </a:gridCol>
                <a:gridCol w="2530367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2530367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530367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222730">
                <a:tc>
                  <a:txBody>
                    <a:bodyPr/>
                    <a:lstStyle/>
                    <a:p>
                      <a:pPr marL="0" indent="0" algn="ctr" defTabSz="685818" rtl="0" eaLnBrk="1" latinLnBrk="0" hangingPunct="1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Rituels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1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 Vocabulaire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Outils de langue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4. Écriture           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10" name="Image 9">
            <a:extLst>
              <a:ext uri="{FF2B5EF4-FFF2-40B4-BE49-F238E27FC236}">
                <a16:creationId xmlns:a16="http://schemas.microsoft.com/office/drawing/2014/main" id="{1F03CFA1-F676-07C6-91B6-A91C450AB84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388169" y="3312273"/>
            <a:ext cx="6738912" cy="3662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4677233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C3F9A1-7B3C-81C5-1CF2-CAF26E77F6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AE0FED6F-0771-D30E-4F64-53337583FC9E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1" y="1485902"/>
            <a:ext cx="13030202" cy="7179962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A99B2F2B-98BA-A54E-1FE2-87FF3086E887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0" y="2"/>
            <a:ext cx="13716000" cy="10286999"/>
            <a:chOff x="0" y="1"/>
            <a:chExt cx="9144000" cy="6857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FDAB277E-71A9-7C2D-6842-6342216A4FC9}"/>
                </a:ext>
              </a:extLst>
            </p:cNvPr>
            <p:cNvSpPr/>
            <p:nvPr>
              <p:custDataLst>
                <p:tags r:id="rId7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3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endParaRPr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9F77B884-84F7-5FEB-439A-EDAC2577B31A}"/>
                </a:ext>
              </a:extLst>
            </p:cNvPr>
            <p:cNvGrpSpPr/>
            <p:nvPr/>
          </p:nvGrpSpPr>
          <p:grpSpPr>
            <a:xfrm>
              <a:off x="228600" y="259752"/>
              <a:ext cx="8692119" cy="6338496"/>
              <a:chOff x="183903" y="177800"/>
              <a:chExt cx="8781569" cy="6499909"/>
            </a:xfrm>
          </p:grpSpPr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207A7B78-CE44-C9F0-1010-DD42A6801E44}"/>
                  </a:ext>
                </a:extLst>
              </p:cNvPr>
              <p:cNvSpPr/>
              <p:nvPr>
                <p:custDataLst>
                  <p:tags r:id="rId8"/>
                </p:custDataLst>
              </p:nvPr>
            </p:nvSpPr>
            <p:spPr>
              <a:xfrm>
                <a:off x="183903" y="177800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3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MA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Dosis" pitchFamily="2" charset="0"/>
                  <a:ea typeface="+mn-ea"/>
                  <a:cs typeface="+mn-cs"/>
                </a:endParaRPr>
              </a:p>
            </p:txBody>
          </p:sp>
          <p:grpSp>
            <p:nvGrpSpPr>
              <p:cNvPr id="2" name="Groupe 1">
                <a:extLst>
                  <a:ext uri="{FF2B5EF4-FFF2-40B4-BE49-F238E27FC236}">
                    <a16:creationId xmlns:a16="http://schemas.microsoft.com/office/drawing/2014/main" id="{7C97AF07-5A92-6ABB-4576-402B7E71F5AB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810309"/>
                <a:chOff x="195880" y="180292"/>
                <a:chExt cx="8769597" cy="810309"/>
              </a:xfrm>
            </p:grpSpPr>
            <p:sp>
              <p:nvSpPr>
                <p:cNvPr id="23" name="Rectangle : coins arrondis 22">
                  <a:extLst>
                    <a:ext uri="{FF2B5EF4-FFF2-40B4-BE49-F238E27FC236}">
                      <a16:creationId xmlns:a16="http://schemas.microsoft.com/office/drawing/2014/main" id="{547ED02F-BA50-E0E4-CD88-E4235A3C7907}"/>
                    </a:ext>
                  </a:extLst>
                </p:cNvPr>
                <p:cNvSpPr/>
                <p:nvPr>
                  <p:custDataLst>
                    <p:tags r:id="rId9"/>
                  </p:custDataLst>
                </p:nvPr>
              </p:nvSpPr>
              <p:spPr>
                <a:xfrm>
                  <a:off x="195880" y="180292"/>
                  <a:ext cx="8769597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3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E27693C3-B248-5DAC-E2C9-9911C09F8908}"/>
                    </a:ext>
                  </a:extLst>
                </p:cNvPr>
                <p:cNvSpPr/>
                <p:nvPr>
                  <p:custDataLst>
                    <p:tags r:id="rId10"/>
                  </p:custDataLst>
                </p:nvPr>
              </p:nvSpPr>
              <p:spPr>
                <a:xfrm>
                  <a:off x="196725" y="737687"/>
                  <a:ext cx="8718675" cy="252914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3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MA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endParaRPr>
                </a:p>
              </p:txBody>
            </p:sp>
          </p:grpSp>
        </p:grpSp>
      </p:grpSp>
      <p:sp>
        <p:nvSpPr>
          <p:cNvPr id="4" name="Freeform 8">
            <a:extLst>
              <a:ext uri="{FF2B5EF4-FFF2-40B4-BE49-F238E27FC236}">
                <a16:creationId xmlns:a16="http://schemas.microsoft.com/office/drawing/2014/main" id="{AD7C4BE8-57A3-B761-52F1-DA54E1411EDF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 rot="10800000" flipH="1">
            <a:off x="607451" y="858583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1603B0C6-3850-F539-F8DD-8E1A4F7CB47D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201074" y="764132"/>
            <a:ext cx="96080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Levez les ardoises. 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1F7742C3-5D30-74AF-B32E-BD155129CD27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4"/>
          <a:stretch>
            <a:fillRect/>
          </a:stretch>
        </p:blipFill>
        <p:spPr>
          <a:xfrm>
            <a:off x="3939605" y="2961707"/>
            <a:ext cx="6089298" cy="4363587"/>
          </a:xfrm>
          <a:prstGeom prst="rect">
            <a:avLst/>
          </a:prstGeom>
        </p:spPr>
      </p:pic>
      <p:graphicFrame>
        <p:nvGraphicFramePr>
          <p:cNvPr id="9" name="Tableau 8">
            <a:extLst>
              <a:ext uri="{FF2B5EF4-FFF2-40B4-BE49-F238E27FC236}">
                <a16:creationId xmlns:a16="http://schemas.microsoft.com/office/drawing/2014/main" id="{19E8F82F-21FC-F1F1-DF64-FA9C6364B593}"/>
              </a:ext>
            </a:extLst>
          </p:cNvPr>
          <p:cNvGraphicFramePr>
            <a:graphicFrameLocks noGrp="1"/>
          </p:cNvGraphicFramePr>
          <p:nvPr>
            <p:custDataLst>
              <p:tags r:id="rId6"/>
            </p:custDataLst>
            <p:extLst>
              <p:ext uri="{D42A27DB-BD31-4B8C-83A1-F6EECF244321}">
                <p14:modId xmlns:p14="http://schemas.microsoft.com/office/powerpoint/2010/main" val="3720539415"/>
              </p:ext>
            </p:extLst>
          </p:nvPr>
        </p:nvGraphicFramePr>
        <p:xfrm>
          <a:off x="1567546" y="5870"/>
          <a:ext cx="10121468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30367">
                  <a:extLst>
                    <a:ext uri="{9D8B030D-6E8A-4147-A177-3AD203B41FA5}">
                      <a16:colId xmlns:a16="http://schemas.microsoft.com/office/drawing/2014/main" val="3392648771"/>
                    </a:ext>
                  </a:extLst>
                </a:gridCol>
                <a:gridCol w="2530367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2530367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530367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222730">
                <a:tc>
                  <a:txBody>
                    <a:bodyPr/>
                    <a:lstStyle/>
                    <a:p>
                      <a:pPr marL="0" indent="0" algn="ctr" defTabSz="685818" rtl="0" eaLnBrk="1" latinLnBrk="0" hangingPunct="1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Rituels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1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 Vocabulaire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Outils de langue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4. Écriture           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83690608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58A955-E174-A01C-E1EA-10D8640F36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A134CBB8-EC0E-F18D-6769-6C285F5B8796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1" y="1485902"/>
            <a:ext cx="13030202" cy="7179962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0910ED6C-73A4-335C-C892-C79B1D7220D2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0" y="2"/>
            <a:ext cx="13716000" cy="10286999"/>
            <a:chOff x="0" y="1"/>
            <a:chExt cx="9144000" cy="6857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DD2C50F3-002B-2ABA-5FD6-0D65C0AD2042}"/>
                </a:ext>
              </a:extLst>
            </p:cNvPr>
            <p:cNvSpPr/>
            <p:nvPr>
              <p:custDataLst>
                <p:tags r:id="rId7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3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endParaRPr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8E3D0CB0-3573-E55F-2A52-8F97C9A5BD40}"/>
                </a:ext>
              </a:extLst>
            </p:cNvPr>
            <p:cNvGrpSpPr/>
            <p:nvPr/>
          </p:nvGrpSpPr>
          <p:grpSpPr>
            <a:xfrm>
              <a:off x="228600" y="259752"/>
              <a:ext cx="8692119" cy="6338496"/>
              <a:chOff x="183903" y="177800"/>
              <a:chExt cx="8781569" cy="6499909"/>
            </a:xfrm>
          </p:grpSpPr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5AC0F1AF-324F-A53A-542F-2678BA3540BB}"/>
                  </a:ext>
                </a:extLst>
              </p:cNvPr>
              <p:cNvSpPr/>
              <p:nvPr>
                <p:custDataLst>
                  <p:tags r:id="rId8"/>
                </p:custDataLst>
              </p:nvPr>
            </p:nvSpPr>
            <p:spPr>
              <a:xfrm>
                <a:off x="183903" y="177800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3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MA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Dosis" pitchFamily="2" charset="0"/>
                  <a:ea typeface="+mn-ea"/>
                  <a:cs typeface="+mn-cs"/>
                </a:endParaRPr>
              </a:p>
            </p:txBody>
          </p:sp>
          <p:grpSp>
            <p:nvGrpSpPr>
              <p:cNvPr id="2" name="Groupe 1">
                <a:extLst>
                  <a:ext uri="{FF2B5EF4-FFF2-40B4-BE49-F238E27FC236}">
                    <a16:creationId xmlns:a16="http://schemas.microsoft.com/office/drawing/2014/main" id="{B08A37F6-A4E9-1DB6-8D1B-ED922F3D8429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810309"/>
                <a:chOff x="195880" y="180292"/>
                <a:chExt cx="8769597" cy="810309"/>
              </a:xfrm>
            </p:grpSpPr>
            <p:sp>
              <p:nvSpPr>
                <p:cNvPr id="23" name="Rectangle : coins arrondis 22">
                  <a:extLst>
                    <a:ext uri="{FF2B5EF4-FFF2-40B4-BE49-F238E27FC236}">
                      <a16:creationId xmlns:a16="http://schemas.microsoft.com/office/drawing/2014/main" id="{48527138-F5FD-74B7-FAD9-BA394834C95D}"/>
                    </a:ext>
                  </a:extLst>
                </p:cNvPr>
                <p:cNvSpPr/>
                <p:nvPr>
                  <p:custDataLst>
                    <p:tags r:id="rId9"/>
                  </p:custDataLst>
                </p:nvPr>
              </p:nvSpPr>
              <p:spPr>
                <a:xfrm>
                  <a:off x="195880" y="180292"/>
                  <a:ext cx="8769597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3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4685F5A9-8AE2-9C6E-66D7-71FD32FEBA82}"/>
                    </a:ext>
                  </a:extLst>
                </p:cNvPr>
                <p:cNvSpPr/>
                <p:nvPr>
                  <p:custDataLst>
                    <p:tags r:id="rId10"/>
                  </p:custDataLst>
                </p:nvPr>
              </p:nvSpPr>
              <p:spPr>
                <a:xfrm>
                  <a:off x="196725" y="737687"/>
                  <a:ext cx="8718675" cy="252914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3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MA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endParaRPr>
                </a:p>
              </p:txBody>
            </p:sp>
          </p:grpSp>
        </p:grpSp>
      </p:grpSp>
      <p:sp>
        <p:nvSpPr>
          <p:cNvPr id="4" name="Freeform 8">
            <a:extLst>
              <a:ext uri="{FF2B5EF4-FFF2-40B4-BE49-F238E27FC236}">
                <a16:creationId xmlns:a16="http://schemas.microsoft.com/office/drawing/2014/main" id="{322DAE14-D30B-94FE-3F1A-58EBD7B3BFC8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 rot="10800000" flipH="1">
            <a:off x="607451" y="858583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DF319547-5CED-8B55-6DF0-39EAF3A85152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181889" y="759064"/>
            <a:ext cx="102333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Nous allons faire une dictée. Écrivez le mot « soja ». Je répète « soja ».  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E8DCAA59-8D60-1392-6E13-7AD4CC74D756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374245" y="3212499"/>
            <a:ext cx="6967511" cy="3862002"/>
          </a:xfrm>
          <a:prstGeom prst="rect">
            <a:avLst/>
          </a:prstGeom>
        </p:spPr>
      </p:pic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4846A8B6-4475-18D8-05CB-D69093B477F4}"/>
              </a:ext>
            </a:extLst>
          </p:cNvPr>
          <p:cNvGraphicFramePr>
            <a:graphicFrameLocks noGrp="1"/>
          </p:cNvGraphicFramePr>
          <p:nvPr>
            <p:custDataLst>
              <p:tags r:id="rId6"/>
            </p:custDataLst>
            <p:extLst>
              <p:ext uri="{D42A27DB-BD31-4B8C-83A1-F6EECF244321}">
                <p14:modId xmlns:p14="http://schemas.microsoft.com/office/powerpoint/2010/main" val="3720539415"/>
              </p:ext>
            </p:extLst>
          </p:nvPr>
        </p:nvGraphicFramePr>
        <p:xfrm>
          <a:off x="1567546" y="5870"/>
          <a:ext cx="10121468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30367">
                  <a:extLst>
                    <a:ext uri="{9D8B030D-6E8A-4147-A177-3AD203B41FA5}">
                      <a16:colId xmlns:a16="http://schemas.microsoft.com/office/drawing/2014/main" val="3392648771"/>
                    </a:ext>
                  </a:extLst>
                </a:gridCol>
                <a:gridCol w="2530367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2530367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530367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222730">
                <a:tc>
                  <a:txBody>
                    <a:bodyPr/>
                    <a:lstStyle/>
                    <a:p>
                      <a:pPr marL="0" indent="0" algn="ctr" defTabSz="685818" rtl="0" eaLnBrk="1" latinLnBrk="0" hangingPunct="1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Rituels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1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 Vocabulaire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Outils de langue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4. Écriture           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35201820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B38F1D-B2B7-C69F-23F5-C6110C2DCF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F817155A-1161-1C0E-946B-59856DD154E1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1" y="1485902"/>
            <a:ext cx="13030202" cy="7179962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2562E50F-B826-6850-6D86-C012F8A43F49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0" y="2"/>
            <a:ext cx="13716000" cy="10286999"/>
            <a:chOff x="0" y="1"/>
            <a:chExt cx="9144000" cy="6857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FBF92BA0-88E5-F73C-5A62-DFD2DF5EC60C}"/>
                </a:ext>
              </a:extLst>
            </p:cNvPr>
            <p:cNvSpPr/>
            <p:nvPr>
              <p:custDataLst>
                <p:tags r:id="rId7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3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endParaRPr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D9C93F3C-76B3-C08D-29D9-1EF946B70349}"/>
                </a:ext>
              </a:extLst>
            </p:cNvPr>
            <p:cNvGrpSpPr/>
            <p:nvPr/>
          </p:nvGrpSpPr>
          <p:grpSpPr>
            <a:xfrm>
              <a:off x="228600" y="259752"/>
              <a:ext cx="8692119" cy="6338496"/>
              <a:chOff x="183903" y="177800"/>
              <a:chExt cx="8781569" cy="6499909"/>
            </a:xfrm>
          </p:grpSpPr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4AA5834E-B6BB-D91A-9AA2-A1E53F618D04}"/>
                  </a:ext>
                </a:extLst>
              </p:cNvPr>
              <p:cNvSpPr/>
              <p:nvPr>
                <p:custDataLst>
                  <p:tags r:id="rId8"/>
                </p:custDataLst>
              </p:nvPr>
            </p:nvSpPr>
            <p:spPr>
              <a:xfrm>
                <a:off x="183903" y="177800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3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MA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Dosis" pitchFamily="2" charset="0"/>
                  <a:ea typeface="+mn-ea"/>
                  <a:cs typeface="+mn-cs"/>
                </a:endParaRPr>
              </a:p>
            </p:txBody>
          </p:sp>
          <p:grpSp>
            <p:nvGrpSpPr>
              <p:cNvPr id="2" name="Groupe 1">
                <a:extLst>
                  <a:ext uri="{FF2B5EF4-FFF2-40B4-BE49-F238E27FC236}">
                    <a16:creationId xmlns:a16="http://schemas.microsoft.com/office/drawing/2014/main" id="{B676D583-B781-6857-C54F-772E40FE1861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810309"/>
                <a:chOff x="195880" y="180292"/>
                <a:chExt cx="8769597" cy="810309"/>
              </a:xfrm>
            </p:grpSpPr>
            <p:sp>
              <p:nvSpPr>
                <p:cNvPr id="23" name="Rectangle : coins arrondis 22">
                  <a:extLst>
                    <a:ext uri="{FF2B5EF4-FFF2-40B4-BE49-F238E27FC236}">
                      <a16:creationId xmlns:a16="http://schemas.microsoft.com/office/drawing/2014/main" id="{B0D7E977-3096-9B25-1E02-CBEC7E5A6101}"/>
                    </a:ext>
                  </a:extLst>
                </p:cNvPr>
                <p:cNvSpPr/>
                <p:nvPr>
                  <p:custDataLst>
                    <p:tags r:id="rId9"/>
                  </p:custDataLst>
                </p:nvPr>
              </p:nvSpPr>
              <p:spPr>
                <a:xfrm>
                  <a:off x="195880" y="180292"/>
                  <a:ext cx="8769597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3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55EDC445-18D1-04E0-C054-30F2AE204B35}"/>
                    </a:ext>
                  </a:extLst>
                </p:cNvPr>
                <p:cNvSpPr/>
                <p:nvPr>
                  <p:custDataLst>
                    <p:tags r:id="rId10"/>
                  </p:custDataLst>
                </p:nvPr>
              </p:nvSpPr>
              <p:spPr>
                <a:xfrm>
                  <a:off x="196725" y="737687"/>
                  <a:ext cx="8718675" cy="252914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3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MA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endParaRPr>
                </a:p>
              </p:txBody>
            </p:sp>
          </p:grpSp>
        </p:grpSp>
      </p:grpSp>
      <p:sp>
        <p:nvSpPr>
          <p:cNvPr id="4" name="Freeform 8">
            <a:extLst>
              <a:ext uri="{FF2B5EF4-FFF2-40B4-BE49-F238E27FC236}">
                <a16:creationId xmlns:a16="http://schemas.microsoft.com/office/drawing/2014/main" id="{F004180A-DDD9-5341-76D8-AA55518CA944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 rot="10800000" flipH="1">
            <a:off x="607451" y="858583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E28D6824-8C82-EAC7-D21F-7A754CF4D31D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201074" y="764132"/>
            <a:ext cx="96080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Levez les ardoises. 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D07B85AC-441C-1EF8-AC5C-1D8F4A11B3DA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4"/>
          <a:stretch>
            <a:fillRect/>
          </a:stretch>
        </p:blipFill>
        <p:spPr>
          <a:xfrm>
            <a:off x="3939605" y="2961707"/>
            <a:ext cx="6089298" cy="4363587"/>
          </a:xfrm>
          <a:prstGeom prst="rect">
            <a:avLst/>
          </a:prstGeom>
        </p:spPr>
      </p:pic>
      <p:graphicFrame>
        <p:nvGraphicFramePr>
          <p:cNvPr id="9" name="Tableau 8">
            <a:extLst>
              <a:ext uri="{FF2B5EF4-FFF2-40B4-BE49-F238E27FC236}">
                <a16:creationId xmlns:a16="http://schemas.microsoft.com/office/drawing/2014/main" id="{4CB08720-2F7E-F905-33B8-AF4473CE3A60}"/>
              </a:ext>
            </a:extLst>
          </p:cNvPr>
          <p:cNvGraphicFramePr>
            <a:graphicFrameLocks noGrp="1"/>
          </p:cNvGraphicFramePr>
          <p:nvPr>
            <p:custDataLst>
              <p:tags r:id="rId6"/>
            </p:custDataLst>
            <p:extLst>
              <p:ext uri="{D42A27DB-BD31-4B8C-83A1-F6EECF244321}">
                <p14:modId xmlns:p14="http://schemas.microsoft.com/office/powerpoint/2010/main" val="3720539415"/>
              </p:ext>
            </p:extLst>
          </p:nvPr>
        </p:nvGraphicFramePr>
        <p:xfrm>
          <a:off x="1567546" y="5870"/>
          <a:ext cx="10121468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30367">
                  <a:extLst>
                    <a:ext uri="{9D8B030D-6E8A-4147-A177-3AD203B41FA5}">
                      <a16:colId xmlns:a16="http://schemas.microsoft.com/office/drawing/2014/main" val="3392648771"/>
                    </a:ext>
                  </a:extLst>
                </a:gridCol>
                <a:gridCol w="2530367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2530367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530367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222730">
                <a:tc>
                  <a:txBody>
                    <a:bodyPr/>
                    <a:lstStyle/>
                    <a:p>
                      <a:pPr marL="0" indent="0" algn="ctr" defTabSz="685818" rtl="0" eaLnBrk="1" latinLnBrk="0" hangingPunct="1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Rituels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1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 Vocabulaire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Outils de langue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4. Écriture           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50903636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7D6B3D-D2CD-3D44-B76B-FBC3C6562C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BB981D9E-6A94-1151-B2B3-C9C2D4F676B5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1" y="1485902"/>
            <a:ext cx="13030202" cy="7179962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3950BAF5-7846-DD7C-1FA6-F1ADA68B65CF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0" y="2"/>
            <a:ext cx="13716000" cy="10286999"/>
            <a:chOff x="0" y="1"/>
            <a:chExt cx="9144000" cy="6857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0FC94D28-746B-BE80-C58F-C8326639B4D8}"/>
                </a:ext>
              </a:extLst>
            </p:cNvPr>
            <p:cNvSpPr/>
            <p:nvPr>
              <p:custDataLst>
                <p:tags r:id="rId7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3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endParaRPr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9A019CA2-A06B-08AD-BE72-ED51AA9ED89B}"/>
                </a:ext>
              </a:extLst>
            </p:cNvPr>
            <p:cNvGrpSpPr/>
            <p:nvPr/>
          </p:nvGrpSpPr>
          <p:grpSpPr>
            <a:xfrm>
              <a:off x="228600" y="259752"/>
              <a:ext cx="8692119" cy="6338496"/>
              <a:chOff x="183903" y="177800"/>
              <a:chExt cx="8781569" cy="6499909"/>
            </a:xfrm>
          </p:grpSpPr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F9F9DC49-611D-7D1E-6F16-4AC9C6557D72}"/>
                  </a:ext>
                </a:extLst>
              </p:cNvPr>
              <p:cNvSpPr/>
              <p:nvPr>
                <p:custDataLst>
                  <p:tags r:id="rId8"/>
                </p:custDataLst>
              </p:nvPr>
            </p:nvSpPr>
            <p:spPr>
              <a:xfrm>
                <a:off x="183903" y="177800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3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MA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Dosis" pitchFamily="2" charset="0"/>
                  <a:ea typeface="+mn-ea"/>
                  <a:cs typeface="+mn-cs"/>
                </a:endParaRPr>
              </a:p>
            </p:txBody>
          </p:sp>
          <p:grpSp>
            <p:nvGrpSpPr>
              <p:cNvPr id="2" name="Groupe 1">
                <a:extLst>
                  <a:ext uri="{FF2B5EF4-FFF2-40B4-BE49-F238E27FC236}">
                    <a16:creationId xmlns:a16="http://schemas.microsoft.com/office/drawing/2014/main" id="{CE7C4514-112E-AE68-86D6-E4471E039E4C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810309"/>
                <a:chOff x="195880" y="180292"/>
                <a:chExt cx="8769597" cy="810309"/>
              </a:xfrm>
            </p:grpSpPr>
            <p:sp>
              <p:nvSpPr>
                <p:cNvPr id="23" name="Rectangle : coins arrondis 22">
                  <a:extLst>
                    <a:ext uri="{FF2B5EF4-FFF2-40B4-BE49-F238E27FC236}">
                      <a16:creationId xmlns:a16="http://schemas.microsoft.com/office/drawing/2014/main" id="{C6B7C642-CB76-68BA-C838-123504A25FCF}"/>
                    </a:ext>
                  </a:extLst>
                </p:cNvPr>
                <p:cNvSpPr/>
                <p:nvPr>
                  <p:custDataLst>
                    <p:tags r:id="rId9"/>
                  </p:custDataLst>
                </p:nvPr>
              </p:nvSpPr>
              <p:spPr>
                <a:xfrm>
                  <a:off x="195880" y="180292"/>
                  <a:ext cx="8769597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3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14B68EC7-4887-8945-1247-E9170362E654}"/>
                    </a:ext>
                  </a:extLst>
                </p:cNvPr>
                <p:cNvSpPr/>
                <p:nvPr>
                  <p:custDataLst>
                    <p:tags r:id="rId10"/>
                  </p:custDataLst>
                </p:nvPr>
              </p:nvSpPr>
              <p:spPr>
                <a:xfrm>
                  <a:off x="196725" y="737687"/>
                  <a:ext cx="8718675" cy="252914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3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MA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endParaRPr>
                </a:p>
              </p:txBody>
            </p:sp>
          </p:grpSp>
        </p:grpSp>
      </p:grpSp>
      <p:sp>
        <p:nvSpPr>
          <p:cNvPr id="4" name="Freeform 8">
            <a:extLst>
              <a:ext uri="{FF2B5EF4-FFF2-40B4-BE49-F238E27FC236}">
                <a16:creationId xmlns:a16="http://schemas.microsoft.com/office/drawing/2014/main" id="{15CF76E5-F67D-2FB0-5327-FADEE564F8C0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 rot="10800000" flipH="1">
            <a:off x="607451" y="858583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4839F053-76CE-DCD9-1427-772BA5DAED05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307079" y="777913"/>
            <a:ext cx="96080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Corrigez. Soja. </a:t>
            </a: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D2E8176D-BDFC-EFAF-5A1D-13033369B9A5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458984" y="612335"/>
            <a:ext cx="2487336" cy="1378698"/>
          </a:xfrm>
          <a:prstGeom prst="rect">
            <a:avLst/>
          </a:prstGeom>
        </p:spPr>
      </p:pic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30F138DA-2945-138C-FE81-9D3AF9F0895C}"/>
              </a:ext>
            </a:extLst>
          </p:cNvPr>
          <p:cNvGraphicFramePr>
            <a:graphicFrameLocks noGrp="1"/>
          </p:cNvGraphicFramePr>
          <p:nvPr>
            <p:custDataLst>
              <p:tags r:id="rId6"/>
            </p:custDataLst>
            <p:extLst>
              <p:ext uri="{D42A27DB-BD31-4B8C-83A1-F6EECF244321}">
                <p14:modId xmlns:p14="http://schemas.microsoft.com/office/powerpoint/2010/main" val="3720539415"/>
              </p:ext>
            </p:extLst>
          </p:nvPr>
        </p:nvGraphicFramePr>
        <p:xfrm>
          <a:off x="1567546" y="5870"/>
          <a:ext cx="10121468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30367">
                  <a:extLst>
                    <a:ext uri="{9D8B030D-6E8A-4147-A177-3AD203B41FA5}">
                      <a16:colId xmlns:a16="http://schemas.microsoft.com/office/drawing/2014/main" val="3392648771"/>
                    </a:ext>
                  </a:extLst>
                </a:gridCol>
                <a:gridCol w="2530367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2530367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530367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222730">
                <a:tc>
                  <a:txBody>
                    <a:bodyPr/>
                    <a:lstStyle/>
                    <a:p>
                      <a:pPr marL="0" indent="0" algn="ctr" defTabSz="685818" rtl="0" eaLnBrk="1" latinLnBrk="0" hangingPunct="1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Rituels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1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 Vocabulaire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Outils de langue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4. Écriture           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7" name="Image 6">
            <a:extLst>
              <a:ext uri="{FF2B5EF4-FFF2-40B4-BE49-F238E27FC236}">
                <a16:creationId xmlns:a16="http://schemas.microsoft.com/office/drawing/2014/main" id="{AE8C9162-A33B-E107-520B-14BE954E4183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520284" y="3373857"/>
            <a:ext cx="5974923" cy="3539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3725143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0B2F8E-8E4B-B38D-6EC6-157DBEC6AB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E79DA564-4137-0B35-B63C-8F406A7ED789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1" y="1485902"/>
            <a:ext cx="13030202" cy="7179962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6949B5E2-9DAF-EBAC-1584-E8498FE57133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0" y="2"/>
            <a:ext cx="13716000" cy="10286999"/>
            <a:chOff x="0" y="1"/>
            <a:chExt cx="9144000" cy="6857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4AD6A8CE-237D-E11D-FB38-6BE34B3E0835}"/>
                </a:ext>
              </a:extLst>
            </p:cNvPr>
            <p:cNvSpPr/>
            <p:nvPr>
              <p:custDataLst>
                <p:tags r:id="rId7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3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endParaRPr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EE41AF00-29B6-0559-7392-CBB24DC9BCAE}"/>
                </a:ext>
              </a:extLst>
            </p:cNvPr>
            <p:cNvGrpSpPr/>
            <p:nvPr/>
          </p:nvGrpSpPr>
          <p:grpSpPr>
            <a:xfrm>
              <a:off x="228600" y="259752"/>
              <a:ext cx="8692119" cy="6338496"/>
              <a:chOff x="183903" y="177800"/>
              <a:chExt cx="8781569" cy="6499909"/>
            </a:xfrm>
          </p:grpSpPr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7FD85179-174A-845C-7CFE-54051F108E84}"/>
                  </a:ext>
                </a:extLst>
              </p:cNvPr>
              <p:cNvSpPr/>
              <p:nvPr>
                <p:custDataLst>
                  <p:tags r:id="rId8"/>
                </p:custDataLst>
              </p:nvPr>
            </p:nvSpPr>
            <p:spPr>
              <a:xfrm>
                <a:off x="183903" y="177800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3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MA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Dosis" pitchFamily="2" charset="0"/>
                  <a:ea typeface="+mn-ea"/>
                  <a:cs typeface="+mn-cs"/>
                </a:endParaRPr>
              </a:p>
            </p:txBody>
          </p:sp>
          <p:grpSp>
            <p:nvGrpSpPr>
              <p:cNvPr id="2" name="Groupe 1">
                <a:extLst>
                  <a:ext uri="{FF2B5EF4-FFF2-40B4-BE49-F238E27FC236}">
                    <a16:creationId xmlns:a16="http://schemas.microsoft.com/office/drawing/2014/main" id="{12C9BBAC-CE86-4C53-77DA-E5814234D2AA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810309"/>
                <a:chOff x="195880" y="180292"/>
                <a:chExt cx="8769597" cy="810309"/>
              </a:xfrm>
            </p:grpSpPr>
            <p:sp>
              <p:nvSpPr>
                <p:cNvPr id="23" name="Rectangle : coins arrondis 22">
                  <a:extLst>
                    <a:ext uri="{FF2B5EF4-FFF2-40B4-BE49-F238E27FC236}">
                      <a16:creationId xmlns:a16="http://schemas.microsoft.com/office/drawing/2014/main" id="{68EE3136-876C-FF1D-9374-917F60585709}"/>
                    </a:ext>
                  </a:extLst>
                </p:cNvPr>
                <p:cNvSpPr/>
                <p:nvPr>
                  <p:custDataLst>
                    <p:tags r:id="rId9"/>
                  </p:custDataLst>
                </p:nvPr>
              </p:nvSpPr>
              <p:spPr>
                <a:xfrm>
                  <a:off x="195880" y="180292"/>
                  <a:ext cx="8769597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3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EE779AC7-DF84-D22B-4141-20259CB8CD57}"/>
                    </a:ext>
                  </a:extLst>
                </p:cNvPr>
                <p:cNvSpPr/>
                <p:nvPr>
                  <p:custDataLst>
                    <p:tags r:id="rId10"/>
                  </p:custDataLst>
                </p:nvPr>
              </p:nvSpPr>
              <p:spPr>
                <a:xfrm>
                  <a:off x="196725" y="737687"/>
                  <a:ext cx="8718675" cy="252914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3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MA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endParaRPr>
                </a:p>
              </p:txBody>
            </p:sp>
          </p:grpSp>
        </p:grpSp>
      </p:grpSp>
      <p:sp>
        <p:nvSpPr>
          <p:cNvPr id="4" name="Freeform 8">
            <a:extLst>
              <a:ext uri="{FF2B5EF4-FFF2-40B4-BE49-F238E27FC236}">
                <a16:creationId xmlns:a16="http://schemas.microsoft.com/office/drawing/2014/main" id="{867910BF-C541-2939-C8A2-4188E783FEA2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 rot="10800000" flipH="1">
            <a:off x="763011" y="672430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7A48166C-A99A-AD99-DFDD-88B1259120E3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485900" y="548413"/>
            <a:ext cx="11920374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C’est le moment de l’étoile. </a:t>
            </a:r>
          </a:p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Le gagnant de l’étoile est : [nom de l’élève]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A02DA9B2-0104-78F5-925E-F3EFC6122AD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2646" y="3462101"/>
            <a:ext cx="8007737" cy="6005802"/>
          </a:xfrm>
          <a:prstGeom prst="rect">
            <a:avLst/>
          </a:prstGeom>
        </p:spPr>
      </p:pic>
      <p:pic>
        <p:nvPicPr>
          <p:cNvPr id="12" name="goodresult-82807">
            <a:hlinkClick r:id="" action="ppaction://media"/>
            <a:extLst>
              <a:ext uri="{FF2B5EF4-FFF2-40B4-BE49-F238E27FC236}">
                <a16:creationId xmlns:a16="http://schemas.microsoft.com/office/drawing/2014/main" id="{00BACA63-FA03-9C5C-8E5A-BE3B170E69F3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1627789" y="676802"/>
            <a:ext cx="731045" cy="731045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6ACF6A0C-1D26-EB93-1786-0291DD2083DC}"/>
              </a:ext>
            </a:extLst>
          </p:cNvPr>
          <p:cNvSpPr txBox="1"/>
          <p:nvPr/>
        </p:nvSpPr>
        <p:spPr>
          <a:xfrm>
            <a:off x="4401711" y="2584939"/>
            <a:ext cx="478207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800" b="1" i="0" u="none" strike="noStrike" kern="1200" cap="none" spc="0" normalizeH="0" baseline="0" noProof="0" dirty="0">
                <a:ln>
                  <a:noFill/>
                </a:ln>
                <a:solidFill>
                  <a:srgbClr val="215968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Moment de l’étoile</a:t>
            </a:r>
          </a:p>
        </p:txBody>
      </p:sp>
    </p:spTree>
    <p:extLst>
      <p:ext uri="{BB962C8B-B14F-4D97-AF65-F5344CB8AC3E}">
        <p14:creationId xmlns:p14="http://schemas.microsoft.com/office/powerpoint/2010/main" val="2698358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04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C9B8FA-863E-0A82-E69A-F5094FF52D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B55B0195-4F66-E8A5-F293-11C0A390DC66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1" y="1485902"/>
            <a:ext cx="13030202" cy="7179962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AE2A5C97-6BB8-D6D8-C67A-601C66316525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0" y="2"/>
            <a:ext cx="13716000" cy="10286999"/>
            <a:chOff x="0" y="1"/>
            <a:chExt cx="9144000" cy="6857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E8D6024E-998E-FB4A-9827-13921424A66F}"/>
                </a:ext>
              </a:extLst>
            </p:cNvPr>
            <p:cNvSpPr/>
            <p:nvPr>
              <p:custDataLst>
                <p:tags r:id="rId6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3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endParaRPr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7B5626B3-8F11-1A4C-1C5A-C28AD40230C8}"/>
                </a:ext>
              </a:extLst>
            </p:cNvPr>
            <p:cNvGrpSpPr/>
            <p:nvPr/>
          </p:nvGrpSpPr>
          <p:grpSpPr>
            <a:xfrm>
              <a:off x="228600" y="259752"/>
              <a:ext cx="8692119" cy="6338496"/>
              <a:chOff x="183903" y="177800"/>
              <a:chExt cx="8781569" cy="6499909"/>
            </a:xfrm>
          </p:grpSpPr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63E1DD92-4DB6-E0AA-412D-880EF865E549}"/>
                  </a:ext>
                </a:extLst>
              </p:cNvPr>
              <p:cNvSpPr/>
              <p:nvPr>
                <p:custDataLst>
                  <p:tags r:id="rId7"/>
                </p:custDataLst>
              </p:nvPr>
            </p:nvSpPr>
            <p:spPr>
              <a:xfrm>
                <a:off x="183903" y="177800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3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MA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Dosis" pitchFamily="2" charset="0"/>
                  <a:ea typeface="+mn-ea"/>
                  <a:cs typeface="+mn-cs"/>
                </a:endParaRPr>
              </a:p>
            </p:txBody>
          </p:sp>
          <p:grpSp>
            <p:nvGrpSpPr>
              <p:cNvPr id="2" name="Groupe 1">
                <a:extLst>
                  <a:ext uri="{FF2B5EF4-FFF2-40B4-BE49-F238E27FC236}">
                    <a16:creationId xmlns:a16="http://schemas.microsoft.com/office/drawing/2014/main" id="{524834BD-DE93-3723-5883-A79737C09FD1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810309"/>
                <a:chOff x="195880" y="180292"/>
                <a:chExt cx="8769597" cy="810309"/>
              </a:xfrm>
            </p:grpSpPr>
            <p:sp>
              <p:nvSpPr>
                <p:cNvPr id="23" name="Rectangle : coins arrondis 22">
                  <a:extLst>
                    <a:ext uri="{FF2B5EF4-FFF2-40B4-BE49-F238E27FC236}">
                      <a16:creationId xmlns:a16="http://schemas.microsoft.com/office/drawing/2014/main" id="{128C95BA-718C-F15D-88E2-7F89511330A9}"/>
                    </a:ext>
                  </a:extLst>
                </p:cNvPr>
                <p:cNvSpPr/>
                <p:nvPr>
                  <p:custDataLst>
                    <p:tags r:id="rId8"/>
                  </p:custDataLst>
                </p:nvPr>
              </p:nvSpPr>
              <p:spPr>
                <a:xfrm>
                  <a:off x="195880" y="180292"/>
                  <a:ext cx="8769597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3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9AAEA53E-4E9D-CE10-2E0C-E3F71C468384}"/>
                    </a:ext>
                  </a:extLst>
                </p:cNvPr>
                <p:cNvSpPr/>
                <p:nvPr>
                  <p:custDataLst>
                    <p:tags r:id="rId9"/>
                  </p:custDataLst>
                </p:nvPr>
              </p:nvSpPr>
              <p:spPr>
                <a:xfrm>
                  <a:off x="196725" y="737687"/>
                  <a:ext cx="8718675" cy="252914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3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MA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endParaRPr>
                </a:p>
              </p:txBody>
            </p:sp>
          </p:grpSp>
        </p:grpSp>
      </p:grpSp>
      <p:sp>
        <p:nvSpPr>
          <p:cNvPr id="4" name="Freeform 8">
            <a:extLst>
              <a:ext uri="{FF2B5EF4-FFF2-40B4-BE49-F238E27FC236}">
                <a16:creationId xmlns:a16="http://schemas.microsoft.com/office/drawing/2014/main" id="{4DB08214-4D5B-0B77-354D-1EB3C43212AA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 rot="10800000" flipH="1">
            <a:off x="679034" y="854380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40C40AA9-C224-10BA-2578-435199DE8B52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191428" y="755605"/>
            <a:ext cx="121816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Qui peut me dire pourquoi [prénom] a obtenu l’étoile ? </a:t>
            </a:r>
          </a:p>
        </p:txBody>
      </p:sp>
      <p:pic>
        <p:nvPicPr>
          <p:cNvPr id="5" name="Image 4" descr="Une image contenant dessin humoristique, dessin, illustration, Dessin animé&#10;&#10;Description générée automatiquement">
            <a:extLst>
              <a:ext uri="{FF2B5EF4-FFF2-40B4-BE49-F238E27FC236}">
                <a16:creationId xmlns:a16="http://schemas.microsoft.com/office/drawing/2014/main" id="{2965A4B0-67DD-88DB-9DE5-8E7CA5AD689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26" r="50000" b="19885"/>
          <a:stretch/>
        </p:blipFill>
        <p:spPr>
          <a:xfrm>
            <a:off x="4954556" y="2048287"/>
            <a:ext cx="4387476" cy="3824222"/>
          </a:xfrm>
          <a:prstGeom prst="rect">
            <a:avLst/>
          </a:prstGeom>
        </p:spPr>
      </p:pic>
      <p:pic>
        <p:nvPicPr>
          <p:cNvPr id="6" name="Picture 2" descr="12,300+ Right Wrong Stock Illustrations, Royalty-Free Vector ...">
            <a:extLst>
              <a:ext uri="{FF2B5EF4-FFF2-40B4-BE49-F238E27FC236}">
                <a16:creationId xmlns:a16="http://schemas.microsoft.com/office/drawing/2014/main" id="{167A14FC-01BC-6364-3F1D-81A4B18CB16A}"/>
              </a:ext>
            </a:extLst>
          </p:cNvPr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 bwMode="auto">
          <a:xfrm>
            <a:off x="10164559" y="3015512"/>
            <a:ext cx="1803809" cy="2234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656EF663-2508-E0E8-4B29-3BDE8F510E55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7634" y="2674828"/>
            <a:ext cx="2390028" cy="2714732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55D338E8-2E62-4CCD-ADCB-16E5C4451C5B}"/>
              </a:ext>
            </a:extLst>
          </p:cNvPr>
          <p:cNvPicPr>
            <a:picLocks noChangeAspect="1"/>
          </p:cNvPicPr>
          <p:nvPr/>
        </p:nvPicPr>
        <p:blipFill>
          <a:blip r:embed="rId16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saturation sat="0"/>
                    </a14:imgEffect>
                  </a14:imgLayer>
                </a14:imgProps>
              </a:ext>
            </a:extLst>
          </a:blip>
          <a:srcRect t="73040"/>
          <a:stretch/>
        </p:blipFill>
        <p:spPr>
          <a:xfrm>
            <a:off x="907633" y="5208703"/>
            <a:ext cx="11641322" cy="853040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37556267-D5D0-9C5E-BFC6-0B9E11A120E9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151195" y="6349561"/>
            <a:ext cx="3042222" cy="2932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7649252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52BD67-30BF-C1DB-5074-5003777200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6A83FFCE-E7A0-676B-3341-9E82FDFEFD59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1" y="1485902"/>
            <a:ext cx="13030202" cy="7179962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5">
              <a:defRPr/>
            </a:pPr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AF503C4-E48D-9BD1-FAED-143714BFCA49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0" y="2"/>
            <a:ext cx="13716000" cy="10286999"/>
          </a:xfrm>
          <a:prstGeom prst="rect">
            <a:avLst/>
          </a:prstGeom>
          <a:solidFill>
            <a:srgbClr val="10658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5">
              <a:defRPr/>
            </a:pPr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7DF47658-E1E1-B507-D79E-2057C8934EF1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275855" y="266701"/>
            <a:ext cx="13164293" cy="9749864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5">
              <a:defRPr/>
            </a:pPr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id="{70DA2F46-49E3-B01E-7D23-0FF8ECD69DDF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271463" y="270439"/>
            <a:ext cx="13154396" cy="895868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5">
              <a:defRPr/>
            </a:pPr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71F2B428-3BD8-B1CA-8054-15F684AD4C01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295088" y="1106531"/>
            <a:ext cx="13164293" cy="368261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5">
              <a:defRPr/>
            </a:pPr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6861D93D-BDC4-67C2-B326-6414AF22C00C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>
            <a:off x="500399" y="671359"/>
            <a:ext cx="415520" cy="286412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B9A212EF-EF0E-E5B0-2879-63B587B8E49F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1020205" y="424361"/>
            <a:ext cx="121953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28727"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La leçon est terminée ! </a:t>
            </a:r>
          </a:p>
          <a:p>
            <a:pPr defTabSz="1028727"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À la maison, faites les exercices d’écriture de la page 12.   </a:t>
            </a: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C3BB9368-D199-B202-BACA-3D9A5AC15D02}"/>
              </a:ext>
            </a:extLst>
          </p:cNvPr>
          <p:cNvGrpSpPr/>
          <p:nvPr>
            <p:custDataLst>
              <p:tags r:id="rId8"/>
            </p:custDataLst>
          </p:nvPr>
        </p:nvGrpSpPr>
        <p:grpSpPr>
          <a:xfrm>
            <a:off x="915918" y="2497816"/>
            <a:ext cx="4944951" cy="6682655"/>
            <a:chOff x="610612" y="1665210"/>
            <a:chExt cx="3296634" cy="4455103"/>
          </a:xfrm>
        </p:grpSpPr>
        <p:pic>
          <p:nvPicPr>
            <p:cNvPr id="5" name="Image 4">
              <a:extLst>
                <a:ext uri="{FF2B5EF4-FFF2-40B4-BE49-F238E27FC236}">
                  <a16:creationId xmlns:a16="http://schemas.microsoft.com/office/drawing/2014/main" id="{CF51DA1F-AD4F-FA78-8321-B7375BA140B6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610612" y="1665210"/>
              <a:ext cx="3296634" cy="4455103"/>
            </a:xfrm>
            <a:prstGeom prst="rect">
              <a:avLst/>
            </a:prstGeom>
          </p:spPr>
        </p:pic>
        <p:pic>
          <p:nvPicPr>
            <p:cNvPr id="2" name="Image 1">
              <a:extLst>
                <a:ext uri="{FF2B5EF4-FFF2-40B4-BE49-F238E27FC236}">
                  <a16:creationId xmlns:a16="http://schemas.microsoft.com/office/drawing/2014/main" id="{DFF34470-1991-9407-1BB2-636FD2BB54AE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rcRect l="7564" t="42404" r="88250" b="55389"/>
            <a:stretch/>
          </p:blipFill>
          <p:spPr>
            <a:xfrm>
              <a:off x="923527" y="3608439"/>
              <a:ext cx="234607" cy="167149"/>
            </a:xfrm>
            <a:prstGeom prst="rect">
              <a:avLst/>
            </a:prstGeom>
          </p:spPr>
        </p:pic>
        <p:sp>
          <p:nvSpPr>
            <p:cNvPr id="4" name="ZoneTexte 3">
              <a:extLst>
                <a:ext uri="{FF2B5EF4-FFF2-40B4-BE49-F238E27FC236}">
                  <a16:creationId xmlns:a16="http://schemas.microsoft.com/office/drawing/2014/main" id="{1AC8DCCA-8DC5-ADF4-6CA6-43A506C8F512}"/>
                </a:ext>
              </a:extLst>
            </p:cNvPr>
            <p:cNvSpPr txBox="1"/>
            <p:nvPr/>
          </p:nvSpPr>
          <p:spPr>
            <a:xfrm>
              <a:off x="889987" y="3487420"/>
              <a:ext cx="22677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85800"/>
              <a:r>
                <a:rPr lang="fr-FR" sz="2400" b="1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/>
                </a:rPr>
                <a:t>2</a:t>
              </a:r>
            </a:p>
          </p:txBody>
        </p:sp>
      </p:grpSp>
      <p:pic>
        <p:nvPicPr>
          <p:cNvPr id="7" name="Image 6">
            <a:extLst>
              <a:ext uri="{FF2B5EF4-FFF2-40B4-BE49-F238E27FC236}">
                <a16:creationId xmlns:a16="http://schemas.microsoft.com/office/drawing/2014/main" id="{FE70C5F1-CB92-1782-4E8E-24AFE771BC8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877234" y="2081612"/>
            <a:ext cx="5316787" cy="7441388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B8CD9544-DE27-90DD-1048-6FEA2AA310F6}"/>
              </a:ext>
            </a:extLst>
          </p:cNvPr>
          <p:cNvSpPr/>
          <p:nvPr>
            <p:custDataLst>
              <p:tags r:id="rId9"/>
            </p:custDataLst>
          </p:nvPr>
        </p:nvSpPr>
        <p:spPr>
          <a:xfrm>
            <a:off x="6715102" y="5935290"/>
            <a:ext cx="5641049" cy="212883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fr-FR" dirty="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39864669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B43431-2DAE-B0A0-289F-1265A76E18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DDDBB83C-A7AF-E07F-408E-0827D3C3933F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1" y="1485902"/>
            <a:ext cx="13030202" cy="7179962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5">
              <a:defRPr/>
            </a:pPr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B14A3DD-1893-7306-011C-27C3290DABC5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0" y="2"/>
            <a:ext cx="13716000" cy="10286999"/>
          </a:xfrm>
          <a:prstGeom prst="rect">
            <a:avLst/>
          </a:prstGeom>
          <a:solidFill>
            <a:srgbClr val="10658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5">
              <a:defRPr/>
            </a:pPr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D623224B-7F15-AE1F-354E-C41300F980D3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275855" y="266701"/>
            <a:ext cx="13164293" cy="9749864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5">
              <a:defRPr/>
            </a:pPr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id="{5F1FF7F2-4AED-1DB9-ACE0-11D5DDB8C507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271463" y="270439"/>
            <a:ext cx="13154396" cy="895868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5">
              <a:defRPr/>
            </a:pPr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AE00DC08-E4DB-CE47-0688-40FEDE9E04B9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295088" y="1106531"/>
            <a:ext cx="13164293" cy="368261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5">
              <a:defRPr/>
            </a:pPr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3D78CAC1-1553-5CE5-26BC-B640F9981849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>
            <a:off x="708158" y="742244"/>
            <a:ext cx="415520" cy="286412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907DB6FF-0A4A-2BE7-AD76-24D7A1E86B98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2"/>
          <a:stretch>
            <a:fillRect/>
          </a:stretch>
        </p:blipFill>
        <p:spPr>
          <a:xfrm>
            <a:off x="3059771" y="2695098"/>
            <a:ext cx="7596461" cy="6237969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3F89F129-6774-1282-AEFD-58D377815BC9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1228913" y="598700"/>
            <a:ext cx="12192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445"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Au revoir ! </a:t>
            </a:r>
          </a:p>
        </p:txBody>
      </p:sp>
    </p:spTree>
    <p:extLst>
      <p:ext uri="{BB962C8B-B14F-4D97-AF65-F5344CB8AC3E}">
        <p14:creationId xmlns:p14="http://schemas.microsoft.com/office/powerpoint/2010/main" val="8166397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D18098-65E3-31C9-CE7D-49857F7476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e 5">
            <a:extLst>
              <a:ext uri="{FF2B5EF4-FFF2-40B4-BE49-F238E27FC236}">
                <a16:creationId xmlns:a16="http://schemas.microsoft.com/office/drawing/2014/main" id="{41B91B76-2A60-DF51-1350-92E0875FBDC5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>
            <a:off x="0" y="0"/>
            <a:ext cx="13716000" cy="10287000"/>
            <a:chOff x="0" y="0"/>
            <a:chExt cx="13716000" cy="10287000"/>
          </a:xfrm>
        </p:grpSpPr>
        <p:sp>
          <p:nvSpPr>
            <p:cNvPr id="10" name="Freeform 2">
              <a:extLst>
                <a:ext uri="{FF2B5EF4-FFF2-40B4-BE49-F238E27FC236}">
                  <a16:creationId xmlns:a16="http://schemas.microsoft.com/office/drawing/2014/main" id="{C219C2DB-1D6E-A29D-F77C-09590E1A3393}"/>
                </a:ext>
              </a:extLst>
            </p:cNvPr>
            <p:cNvSpPr/>
            <p:nvPr/>
          </p:nvSpPr>
          <p:spPr>
            <a:xfrm>
              <a:off x="0" y="0"/>
              <a:ext cx="13716000" cy="10287000"/>
            </a:xfrm>
            <a:custGeom>
              <a:avLst/>
              <a:gdLst/>
              <a:ahLst/>
              <a:cxnLst/>
              <a:rect l="l" t="t" r="r" b="b"/>
              <a:pathLst>
                <a:path w="18288000" h="10287000">
                  <a:moveTo>
                    <a:pt x="0" y="0"/>
                  </a:moveTo>
                  <a:lnTo>
                    <a:pt x="18288000" y="0"/>
                  </a:lnTo>
                  <a:lnTo>
                    <a:pt x="18288000" y="10287000"/>
                  </a:lnTo>
                  <a:lnTo>
                    <a:pt x="0" y="10287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t="-5555" b="-5555"/>
              </a:stretch>
            </a:blipFill>
          </p:spPr>
          <p:txBody>
            <a:bodyPr/>
            <a:lstStyle/>
            <a:p>
              <a:pPr defTabSz="914490">
                <a:defRPr/>
              </a:pPr>
              <a:endParaRPr lang="fr-MA" sz="135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  <p:grpSp>
          <p:nvGrpSpPr>
            <p:cNvPr id="11" name="Groupe 10">
              <a:extLst>
                <a:ext uri="{FF2B5EF4-FFF2-40B4-BE49-F238E27FC236}">
                  <a16:creationId xmlns:a16="http://schemas.microsoft.com/office/drawing/2014/main" id="{D43D12F6-0094-868E-4887-AD45CB6FD089}"/>
                </a:ext>
              </a:extLst>
            </p:cNvPr>
            <p:cNvGrpSpPr/>
            <p:nvPr/>
          </p:nvGrpSpPr>
          <p:grpSpPr>
            <a:xfrm>
              <a:off x="800100" y="353997"/>
              <a:ext cx="12001500" cy="9132906"/>
              <a:chOff x="800100" y="353997"/>
              <a:chExt cx="12001500" cy="9132906"/>
            </a:xfrm>
          </p:grpSpPr>
          <p:grpSp>
            <p:nvGrpSpPr>
              <p:cNvPr id="12" name="Group 3">
                <a:extLst>
                  <a:ext uri="{FF2B5EF4-FFF2-40B4-BE49-F238E27FC236}">
                    <a16:creationId xmlns:a16="http://schemas.microsoft.com/office/drawing/2014/main" id="{7AC9F87B-A6FC-0F3F-8438-E3DE63D8BB21}"/>
                  </a:ext>
                </a:extLst>
              </p:cNvPr>
              <p:cNvGrpSpPr/>
              <p:nvPr/>
            </p:nvGrpSpPr>
            <p:grpSpPr>
              <a:xfrm>
                <a:off x="800100" y="876302"/>
                <a:ext cx="12001500" cy="8610601"/>
                <a:chOff x="0" y="-485141"/>
                <a:chExt cx="3895412" cy="3519867"/>
              </a:xfrm>
            </p:grpSpPr>
            <p:sp>
              <p:nvSpPr>
                <p:cNvPr id="14" name="Freeform 4">
                  <a:extLst>
                    <a:ext uri="{FF2B5EF4-FFF2-40B4-BE49-F238E27FC236}">
                      <a16:creationId xmlns:a16="http://schemas.microsoft.com/office/drawing/2014/main" id="{DC44881D-FFE1-709C-0B11-CCA9D335342A}"/>
                    </a:ext>
                  </a:extLst>
                </p:cNvPr>
                <p:cNvSpPr/>
                <p:nvPr/>
              </p:nvSpPr>
              <p:spPr>
                <a:xfrm>
                  <a:off x="0" y="-485141"/>
                  <a:ext cx="3895412" cy="35198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95412" h="2555175">
                      <a:moveTo>
                        <a:pt x="6703" y="0"/>
                      </a:moveTo>
                      <a:lnTo>
                        <a:pt x="3888710" y="0"/>
                      </a:lnTo>
                      <a:cubicBezTo>
                        <a:pt x="3892411" y="0"/>
                        <a:pt x="3895412" y="3001"/>
                        <a:pt x="3895412" y="6703"/>
                      </a:cubicBezTo>
                      <a:lnTo>
                        <a:pt x="3895412" y="2548473"/>
                      </a:lnTo>
                      <a:cubicBezTo>
                        <a:pt x="3895412" y="2550250"/>
                        <a:pt x="3894706" y="2551955"/>
                        <a:pt x="3893449" y="2553212"/>
                      </a:cubicBezTo>
                      <a:cubicBezTo>
                        <a:pt x="3892192" y="2554469"/>
                        <a:pt x="3890487" y="2555175"/>
                        <a:pt x="3888710" y="2555175"/>
                      </a:cubicBezTo>
                      <a:lnTo>
                        <a:pt x="6703" y="2555175"/>
                      </a:lnTo>
                      <a:cubicBezTo>
                        <a:pt x="4925" y="2555175"/>
                        <a:pt x="3220" y="2554469"/>
                        <a:pt x="1963" y="2553212"/>
                      </a:cubicBezTo>
                      <a:cubicBezTo>
                        <a:pt x="706" y="2551955"/>
                        <a:pt x="0" y="2550250"/>
                        <a:pt x="0" y="2548473"/>
                      </a:cubicBezTo>
                      <a:lnTo>
                        <a:pt x="0" y="6703"/>
                      </a:lnTo>
                      <a:cubicBezTo>
                        <a:pt x="0" y="4925"/>
                        <a:pt x="706" y="3220"/>
                        <a:pt x="1963" y="1963"/>
                      </a:cubicBezTo>
                      <a:cubicBezTo>
                        <a:pt x="3220" y="706"/>
                        <a:pt x="4925" y="0"/>
                        <a:pt x="6703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9050">
                  <a:solidFill>
                    <a:srgbClr val="000000"/>
                  </a:solidFill>
                </a:ln>
              </p:spPr>
              <p:txBody>
                <a:bodyPr/>
                <a:lstStyle/>
                <a:p>
                  <a:pPr defTabSz="914490">
                    <a:defRPr/>
                  </a:pPr>
                  <a:endParaRPr lang="fr-MA" sz="1350" dirty="0">
                    <a:solidFill>
                      <a:prstClr val="black"/>
                    </a:solidFill>
                    <a:latin typeface="Dosis" pitchFamily="2" charset="0"/>
                  </a:endParaRPr>
                </a:p>
              </p:txBody>
            </p:sp>
            <p:sp>
              <p:nvSpPr>
                <p:cNvPr id="15" name="TextBox 5">
                  <a:extLst>
                    <a:ext uri="{FF2B5EF4-FFF2-40B4-BE49-F238E27FC236}">
                      <a16:creationId xmlns:a16="http://schemas.microsoft.com/office/drawing/2014/main" id="{6DEF2B2F-E576-DFFD-8399-E50C22FC7DF7}"/>
                    </a:ext>
                  </a:extLst>
                </p:cNvPr>
                <p:cNvSpPr txBox="1"/>
                <p:nvPr/>
              </p:nvSpPr>
              <p:spPr>
                <a:xfrm>
                  <a:off x="0" y="-47625"/>
                  <a:ext cx="812800" cy="860425"/>
                </a:xfrm>
                <a:prstGeom prst="rect">
                  <a:avLst/>
                </a:prstGeom>
              </p:spPr>
              <p:txBody>
                <a:bodyPr lIns="38100" tIns="38100" rIns="38100" bIns="38100" rtlCol="0" anchor="ctr"/>
                <a:lstStyle/>
                <a:p>
                  <a:pPr algn="ctr" defTabSz="914490">
                    <a:lnSpc>
                      <a:spcPts val="2408"/>
                    </a:lnSpc>
                    <a:defRPr/>
                  </a:pPr>
                  <a:endParaRPr sz="1350" dirty="0">
                    <a:solidFill>
                      <a:prstClr val="black"/>
                    </a:solidFill>
                    <a:latin typeface="Dosis" pitchFamily="2" charset="0"/>
                  </a:endParaRPr>
                </a:p>
              </p:txBody>
            </p:sp>
          </p:grpSp>
          <p:sp>
            <p:nvSpPr>
              <p:cNvPr id="13" name="Freeform 7">
                <a:extLst>
                  <a:ext uri="{FF2B5EF4-FFF2-40B4-BE49-F238E27FC236}">
                    <a16:creationId xmlns:a16="http://schemas.microsoft.com/office/drawing/2014/main" id="{232A479E-7CF0-BB20-7403-63D5CD4EAC07}"/>
                  </a:ext>
                </a:extLst>
              </p:cNvPr>
              <p:cNvSpPr/>
              <p:nvPr/>
            </p:nvSpPr>
            <p:spPr>
              <a:xfrm>
                <a:off x="914402" y="353997"/>
                <a:ext cx="929375" cy="892200"/>
              </a:xfrm>
              <a:custGeom>
                <a:avLst/>
                <a:gdLst/>
                <a:ahLst/>
                <a:cxnLst/>
                <a:rect l="l" t="t" r="r" b="b"/>
                <a:pathLst>
                  <a:path w="1239167" h="1189600">
                    <a:moveTo>
                      <a:pt x="0" y="0"/>
                    </a:moveTo>
                    <a:lnTo>
                      <a:pt x="1239167" y="0"/>
                    </a:lnTo>
                    <a:lnTo>
                      <a:pt x="1239167" y="1189600"/>
                    </a:lnTo>
                    <a:lnTo>
                      <a:pt x="0" y="1189600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6">
                  <a:extLst>
                    <a:ext uri="{96DAC541-7B7A-43D3-8B79-37D633B846F1}">
                      <asvg:svgBlip xmlns:asvg="http://schemas.microsoft.com/office/drawing/2016/SVG/main" r:embed="rId7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pPr defTabSz="914490">
                  <a:defRPr/>
                </a:pPr>
                <a:endParaRPr lang="fr-MA" sz="1350" dirty="0">
                  <a:solidFill>
                    <a:prstClr val="black"/>
                  </a:solidFill>
                  <a:latin typeface="Dosis" pitchFamily="2" charset="0"/>
                </a:endParaRPr>
              </a:p>
            </p:txBody>
          </p:sp>
        </p:grpSp>
      </p:grpSp>
      <p:sp>
        <p:nvSpPr>
          <p:cNvPr id="2" name="TextBox 9">
            <a:extLst>
              <a:ext uri="{FF2B5EF4-FFF2-40B4-BE49-F238E27FC236}">
                <a16:creationId xmlns:a16="http://schemas.microsoft.com/office/drawing/2014/main" id="{1C340341-1BB1-F6E8-6167-449AF8F84741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800100" y="1617970"/>
            <a:ext cx="12001500" cy="5386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85904">
              <a:lnSpc>
                <a:spcPts val="4200"/>
              </a:lnSpc>
              <a:defRPr/>
            </a:pPr>
            <a:r>
              <a:rPr lang="en-US" sz="3600" b="1" dirty="0">
                <a:solidFill>
                  <a:srgbClr val="1F497D"/>
                </a:solidFill>
                <a:latin typeface="Dosis" pitchFamily="2" charset="0"/>
              </a:rPr>
              <a:t>Exemples de projections bien ajustées </a:t>
            </a:r>
          </a:p>
        </p:txBody>
      </p:sp>
      <p:sp>
        <p:nvSpPr>
          <p:cNvPr id="36" name="ZoneTexte 35">
            <a:extLst>
              <a:ext uri="{FF2B5EF4-FFF2-40B4-BE49-F238E27FC236}">
                <a16:creationId xmlns:a16="http://schemas.microsoft.com/office/drawing/2014/main" id="{20E6E7F1-8C5D-A744-2451-2C3AAAA8DF2C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9958395" y="357557"/>
            <a:ext cx="46487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90">
              <a:defRPr/>
            </a:pPr>
            <a:r>
              <a:rPr lang="fr-MA" sz="2000" i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Pour l’enseignant</a:t>
            </a:r>
          </a:p>
        </p:txBody>
      </p:sp>
      <p:pic>
        <p:nvPicPr>
          <p:cNvPr id="26" name="Image 25">
            <a:extLst>
              <a:ext uri="{FF2B5EF4-FFF2-40B4-BE49-F238E27FC236}">
                <a16:creationId xmlns:a16="http://schemas.microsoft.com/office/drawing/2014/main" id="{683F1D80-5E5D-94B9-BC94-826AC18B6CA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t="8226" b="4216"/>
          <a:stretch/>
        </p:blipFill>
        <p:spPr>
          <a:xfrm>
            <a:off x="3404623" y="3061172"/>
            <a:ext cx="6601130" cy="2723318"/>
          </a:xfrm>
          <a:prstGeom prst="roundRect">
            <a:avLst>
              <a:gd name="adj" fmla="val 12597"/>
            </a:avLst>
          </a:prstGeom>
        </p:spPr>
      </p:pic>
      <p:pic>
        <p:nvPicPr>
          <p:cNvPr id="31" name="Image 30">
            <a:extLst>
              <a:ext uri="{FF2B5EF4-FFF2-40B4-BE49-F238E27FC236}">
                <a16:creationId xmlns:a16="http://schemas.microsoft.com/office/drawing/2014/main" id="{7D9E8320-52FD-BC9F-E33E-E6E63E53978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t="3047"/>
          <a:stretch/>
        </p:blipFill>
        <p:spPr>
          <a:xfrm>
            <a:off x="3159373" y="6660790"/>
            <a:ext cx="7142603" cy="1917890"/>
          </a:xfrm>
          <a:prstGeom prst="roundRect">
            <a:avLst>
              <a:gd name="adj" fmla="val 13055"/>
            </a:avLst>
          </a:prstGeom>
        </p:spPr>
      </p:pic>
      <p:cxnSp>
        <p:nvCxnSpPr>
          <p:cNvPr id="34" name="Connecteur droit avec flèche 33">
            <a:extLst>
              <a:ext uri="{FF2B5EF4-FFF2-40B4-BE49-F238E27FC236}">
                <a16:creationId xmlns:a16="http://schemas.microsoft.com/office/drawing/2014/main" id="{A0A45337-F82C-CDA1-7832-70798E696A51}"/>
              </a:ext>
            </a:extLst>
          </p:cNvPr>
          <p:cNvCxnSpPr>
            <a:cxnSpLocks/>
          </p:cNvCxnSpPr>
          <p:nvPr/>
        </p:nvCxnSpPr>
        <p:spPr>
          <a:xfrm>
            <a:off x="4530437" y="6306794"/>
            <a:ext cx="831273" cy="872837"/>
          </a:xfrm>
          <a:prstGeom prst="straightConnector1">
            <a:avLst/>
          </a:prstGeom>
          <a:ln w="762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Connecteur droit avec flèche 36">
            <a:extLst>
              <a:ext uri="{FF2B5EF4-FFF2-40B4-BE49-F238E27FC236}">
                <a16:creationId xmlns:a16="http://schemas.microsoft.com/office/drawing/2014/main" id="{533E49BF-E1DF-DE67-87C6-6B4EA6B194BD}"/>
              </a:ext>
            </a:extLst>
          </p:cNvPr>
          <p:cNvCxnSpPr>
            <a:cxnSpLocks/>
          </p:cNvCxnSpPr>
          <p:nvPr/>
        </p:nvCxnSpPr>
        <p:spPr>
          <a:xfrm>
            <a:off x="4530437" y="2883527"/>
            <a:ext cx="1039091" cy="1050482"/>
          </a:xfrm>
          <a:prstGeom prst="straightConnector1">
            <a:avLst/>
          </a:prstGeom>
          <a:ln w="762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89740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F4D853-9A8B-A09C-2310-C37E1BAF10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>
            <a:extLst>
              <a:ext uri="{FF2B5EF4-FFF2-40B4-BE49-F238E27FC236}">
                <a16:creationId xmlns:a16="http://schemas.microsoft.com/office/drawing/2014/main" id="{1DE7BB3E-6390-1C50-18A4-BCDFD52D1189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0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t="-5555" b="-5555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71520CC2-BAA8-D301-162C-A465799DA8D2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293948" y="4165443"/>
            <a:ext cx="11128104" cy="9853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914445">
              <a:lnSpc>
                <a:spcPts val="8229"/>
              </a:lnSpc>
              <a:spcAft>
                <a:spcPts val="3000"/>
              </a:spcAft>
              <a:defRPr/>
            </a:pPr>
            <a:r>
              <a:rPr lang="fr-FR" sz="6000" b="1" dirty="0">
                <a:solidFill>
                  <a:srgbClr val="106585"/>
                </a:solidFill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Organisation pédagogique</a:t>
            </a:r>
            <a:endParaRPr lang="ar-MA" sz="6000" b="1" dirty="0">
              <a:solidFill>
                <a:srgbClr val="106585"/>
              </a:solidFill>
              <a:latin typeface="Dosis" pitchFamily="2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3B6A7112-7B25-F615-C8CD-747F1AABA08D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1" y="7658100"/>
            <a:ext cx="1977638" cy="2625450"/>
          </a:xfrm>
          <a:custGeom>
            <a:avLst/>
            <a:gdLst/>
            <a:ahLst/>
            <a:cxnLst/>
            <a:rect l="l" t="t" r="r" b="b"/>
            <a:pathLst>
              <a:path w="2684349" h="3327606">
                <a:moveTo>
                  <a:pt x="0" y="0"/>
                </a:moveTo>
                <a:lnTo>
                  <a:pt x="2684349" y="0"/>
                </a:lnTo>
                <a:lnTo>
                  <a:pt x="2684349" y="3327606"/>
                </a:lnTo>
                <a:lnTo>
                  <a:pt x="0" y="332760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-157570" t="-6438" b="-44673"/>
            </a:stretch>
          </a:blipFill>
          <a:ln>
            <a:noFill/>
          </a:ln>
        </p:spPr>
        <p:txBody>
          <a:bodyPr/>
          <a:lstStyle/>
          <a:p>
            <a:pPr defTabSz="914445">
              <a:defRPr/>
            </a:pPr>
            <a:endParaRPr lang="fr-MA" sz="642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33373C81-CB0E-8516-83E4-138442C67415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11125200" y="7429500"/>
            <a:ext cx="2558670" cy="2854050"/>
          </a:xfrm>
          <a:custGeom>
            <a:avLst/>
            <a:gdLst/>
            <a:ahLst/>
            <a:cxnLst/>
            <a:rect l="l" t="t" r="r" b="b"/>
            <a:pathLst>
              <a:path w="3556432" h="3755858">
                <a:moveTo>
                  <a:pt x="0" y="0"/>
                </a:moveTo>
                <a:lnTo>
                  <a:pt x="3556432" y="0"/>
                </a:lnTo>
                <a:lnTo>
                  <a:pt x="3556432" y="3755858"/>
                </a:lnTo>
                <a:lnTo>
                  <a:pt x="0" y="375585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-4351" t="-332" r="-93446" b="-41558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642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F28C5153-31AA-0C6B-28A6-C3E9051B93C8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9491171" y="300758"/>
            <a:ext cx="46487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45">
              <a:defRPr/>
            </a:pPr>
            <a:r>
              <a:rPr lang="fr-MA" sz="2000" i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Pour l’enseignant</a:t>
            </a:r>
          </a:p>
        </p:txBody>
      </p:sp>
    </p:spTree>
    <p:extLst>
      <p:ext uri="{BB962C8B-B14F-4D97-AF65-F5344CB8AC3E}">
        <p14:creationId xmlns:p14="http://schemas.microsoft.com/office/powerpoint/2010/main" val="344567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A4F410-4BCC-4A6A-8C64-D566F24309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DAD7AECF-C1BF-8311-9244-8E3BB4CA5048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0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t="-5555" b="-5555"/>
            </a:stretch>
          </a:blipFill>
        </p:spPr>
        <p:txBody>
          <a:bodyPr/>
          <a:lstStyle/>
          <a:p>
            <a:pPr algn="just" defTabSz="68583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BEFCFD14-1E82-0356-EC79-E7FFE0D2C156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381000" y="441300"/>
            <a:ext cx="12954000" cy="9057966"/>
            <a:chOff x="0" y="0"/>
            <a:chExt cx="3895412" cy="2555175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AA8565BE-8587-EE12-0FDD-11E6991B9488}"/>
                </a:ext>
              </a:extLst>
            </p:cNvPr>
            <p:cNvSpPr/>
            <p:nvPr/>
          </p:nvSpPr>
          <p:spPr>
            <a:xfrm>
              <a:off x="0" y="0"/>
              <a:ext cx="3895412" cy="2555175"/>
            </a:xfrm>
            <a:custGeom>
              <a:avLst/>
              <a:gdLst/>
              <a:ahLst/>
              <a:cxnLst/>
              <a:rect l="l" t="t" r="r" b="b"/>
              <a:pathLst>
                <a:path w="3895412" h="2555175">
                  <a:moveTo>
                    <a:pt x="6703" y="0"/>
                  </a:moveTo>
                  <a:lnTo>
                    <a:pt x="3888710" y="0"/>
                  </a:lnTo>
                  <a:cubicBezTo>
                    <a:pt x="3892411" y="0"/>
                    <a:pt x="3895412" y="3001"/>
                    <a:pt x="3895412" y="6703"/>
                  </a:cubicBezTo>
                  <a:lnTo>
                    <a:pt x="3895412" y="2548473"/>
                  </a:lnTo>
                  <a:cubicBezTo>
                    <a:pt x="3895412" y="2550250"/>
                    <a:pt x="3894706" y="2551955"/>
                    <a:pt x="3893449" y="2553212"/>
                  </a:cubicBezTo>
                  <a:cubicBezTo>
                    <a:pt x="3892192" y="2554469"/>
                    <a:pt x="3890487" y="2555175"/>
                    <a:pt x="3888710" y="2555175"/>
                  </a:cubicBezTo>
                  <a:lnTo>
                    <a:pt x="6703" y="2555175"/>
                  </a:lnTo>
                  <a:cubicBezTo>
                    <a:pt x="4925" y="2555175"/>
                    <a:pt x="3220" y="2554469"/>
                    <a:pt x="1963" y="2553212"/>
                  </a:cubicBezTo>
                  <a:cubicBezTo>
                    <a:pt x="706" y="2551955"/>
                    <a:pt x="0" y="2550250"/>
                    <a:pt x="0" y="2548473"/>
                  </a:cubicBezTo>
                  <a:lnTo>
                    <a:pt x="0" y="6703"/>
                  </a:lnTo>
                  <a:cubicBezTo>
                    <a:pt x="0" y="4925"/>
                    <a:pt x="706" y="3220"/>
                    <a:pt x="1963" y="1963"/>
                  </a:cubicBezTo>
                  <a:cubicBezTo>
                    <a:pt x="3220" y="706"/>
                    <a:pt x="4925" y="0"/>
                    <a:pt x="6703" y="0"/>
                  </a:cubicBezTo>
                  <a:close/>
                </a:path>
              </a:pathLst>
            </a:custGeom>
            <a:solidFill>
              <a:srgbClr val="FFFFFF"/>
            </a:solidFill>
            <a:ln w="19050">
              <a:solidFill>
                <a:srgbClr val="000000"/>
              </a:solidFill>
            </a:ln>
          </p:spPr>
          <p:txBody>
            <a:bodyPr/>
            <a:lstStyle/>
            <a:p>
              <a:pPr algn="just" defTabSz="685835">
                <a:defRPr/>
              </a:pPr>
              <a:endParaRPr lang="fr-MA" sz="135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9AA32D00-B2D8-2293-F056-5AE587E26A74}"/>
                </a:ext>
              </a:extLst>
            </p:cNvPr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38100" tIns="38100" rIns="38100" bIns="38100" rtlCol="0" anchor="ctr"/>
            <a:lstStyle/>
            <a:p>
              <a:pPr algn="just" defTabSz="685835">
                <a:lnSpc>
                  <a:spcPts val="2408"/>
                </a:lnSpc>
                <a:defRPr/>
              </a:pPr>
              <a:endParaRPr sz="135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</p:grpSp>
      <p:sp>
        <p:nvSpPr>
          <p:cNvPr id="7" name="Freeform 7">
            <a:extLst>
              <a:ext uri="{FF2B5EF4-FFF2-40B4-BE49-F238E27FC236}">
                <a16:creationId xmlns:a16="http://schemas.microsoft.com/office/drawing/2014/main" id="{B34FD747-C30E-E0AB-6CD3-9EEE522E0C16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686384" y="31341"/>
            <a:ext cx="929375" cy="892200"/>
          </a:xfrm>
          <a:custGeom>
            <a:avLst/>
            <a:gdLst/>
            <a:ahLst/>
            <a:cxnLst/>
            <a:rect l="l" t="t" r="r" b="b"/>
            <a:pathLst>
              <a:path w="1239167" h="1189600">
                <a:moveTo>
                  <a:pt x="0" y="0"/>
                </a:moveTo>
                <a:lnTo>
                  <a:pt x="1239167" y="0"/>
                </a:lnTo>
                <a:lnTo>
                  <a:pt x="1239167" y="1189600"/>
                </a:lnTo>
                <a:lnTo>
                  <a:pt x="0" y="11896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algn="just" defTabSz="68583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9" name="TextBox 9">
            <a:extLst>
              <a:ext uri="{FF2B5EF4-FFF2-40B4-BE49-F238E27FC236}">
                <a16:creationId xmlns:a16="http://schemas.microsoft.com/office/drawing/2014/main" id="{1B319638-CFCF-BEE0-C1A3-DB5071C1CBF4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3211267" y="831689"/>
            <a:ext cx="7238546" cy="4962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85835">
              <a:lnSpc>
                <a:spcPts val="4199"/>
              </a:lnSpc>
              <a:defRPr/>
            </a:pPr>
            <a:r>
              <a:rPr lang="fr-FR" sz="3200" b="1" dirty="0">
                <a:solidFill>
                  <a:srgbClr val="106585"/>
                </a:solidFill>
                <a:latin typeface="Dosis" pitchFamily="2" charset="0"/>
              </a:rPr>
              <a:t>Organisation pédagogique</a:t>
            </a:r>
          </a:p>
        </p:txBody>
      </p:sp>
      <p:sp>
        <p:nvSpPr>
          <p:cNvPr id="19" name="Rectangle : coins arrondis 18">
            <a:extLst>
              <a:ext uri="{FF2B5EF4-FFF2-40B4-BE49-F238E27FC236}">
                <a16:creationId xmlns:a16="http://schemas.microsoft.com/office/drawing/2014/main" id="{94B8504D-C843-3262-D2C0-142A1F25F357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735183" y="1586275"/>
            <a:ext cx="12192000" cy="5407034"/>
          </a:xfrm>
          <a:prstGeom prst="roundRect">
            <a:avLst>
              <a:gd name="adj" fmla="val 8353"/>
            </a:avLst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fr-FR" sz="18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3" name="TextBox 10">
            <a:extLst>
              <a:ext uri="{FF2B5EF4-FFF2-40B4-BE49-F238E27FC236}">
                <a16:creationId xmlns:a16="http://schemas.microsoft.com/office/drawing/2014/main" id="{1DD44DDA-8376-1144-5CA4-E9AC843407BA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834798" y="1777649"/>
            <a:ext cx="11963400" cy="5323798"/>
          </a:xfrm>
          <a:prstGeom prst="round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342917" indent="-342917" algn="just" defTabSz="685835">
              <a:lnSpc>
                <a:spcPts val="3026"/>
              </a:lnSpc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fr-FR" sz="2400" noProof="1">
                <a:solidFill>
                  <a:srgbClr val="106585"/>
                </a:solidFill>
                <a:latin typeface="Dosis" pitchFamily="2" charset="0"/>
              </a:rPr>
              <a:t>L'enseignement du français en 2</a:t>
            </a:r>
            <a:r>
              <a:rPr lang="fr-FR" sz="2400" baseline="30000" noProof="1">
                <a:solidFill>
                  <a:srgbClr val="106585"/>
                </a:solidFill>
                <a:latin typeface="Dosis" pitchFamily="2" charset="0"/>
              </a:rPr>
              <a:t>ème</a:t>
            </a:r>
            <a:r>
              <a:rPr lang="fr-FR" sz="2400" noProof="1">
                <a:solidFill>
                  <a:srgbClr val="106585"/>
                </a:solidFill>
                <a:latin typeface="Dosis" pitchFamily="2" charset="0"/>
              </a:rPr>
              <a:t> année a pour objectif d'amener les élèves au </a:t>
            </a:r>
            <a:r>
              <a:rPr lang="fr-FR" sz="2400" b="1" noProof="1">
                <a:solidFill>
                  <a:srgbClr val="F79646">
                    <a:lumMod val="75000"/>
                  </a:srgbClr>
                </a:solidFill>
                <a:latin typeface="Dosis" pitchFamily="2" charset="0"/>
              </a:rPr>
              <a:t>palier 4 en lecture</a:t>
            </a:r>
            <a:r>
              <a:rPr lang="fr-FR" sz="2400" b="1" noProof="1">
                <a:solidFill>
                  <a:srgbClr val="106585"/>
                </a:solidFill>
                <a:latin typeface="Dosis" pitchFamily="2" charset="0"/>
              </a:rPr>
              <a:t> </a:t>
            </a:r>
            <a:r>
              <a:rPr lang="fr-FR" sz="2400" noProof="1">
                <a:solidFill>
                  <a:srgbClr val="106585"/>
                </a:solidFill>
                <a:latin typeface="Dosis" pitchFamily="2" charset="0"/>
              </a:rPr>
              <a:t>pour être capables de lire des mots avec des graphèmes complexes, ainsi qu'au </a:t>
            </a:r>
            <a:r>
              <a:rPr lang="fr-FR" sz="2400" b="1" noProof="1">
                <a:solidFill>
                  <a:srgbClr val="F79646">
                    <a:lumMod val="75000"/>
                  </a:srgbClr>
                </a:solidFill>
                <a:latin typeface="Dosis" pitchFamily="2" charset="0"/>
              </a:rPr>
              <a:t>niveau A1  à l’oral et à l’écrit</a:t>
            </a:r>
            <a:r>
              <a:rPr lang="fr-FR" sz="2400" noProof="1">
                <a:solidFill>
                  <a:srgbClr val="106585"/>
                </a:solidFill>
                <a:latin typeface="Dosis" pitchFamily="2" charset="0"/>
              </a:rPr>
              <a:t>, en compréhension et en production. </a:t>
            </a:r>
          </a:p>
          <a:p>
            <a:pPr marL="342917" indent="-342917" algn="just" defTabSz="685835">
              <a:lnSpc>
                <a:spcPts val="3026"/>
              </a:lnSpc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fr-FR" sz="2400" noProof="1">
                <a:solidFill>
                  <a:srgbClr val="106585"/>
                </a:solidFill>
                <a:latin typeface="Dosis" pitchFamily="2" charset="0"/>
              </a:rPr>
              <a:t>L’année scolaire est structurée en </a:t>
            </a:r>
            <a:r>
              <a:rPr lang="fr-FR" sz="2400" b="1" noProof="1">
                <a:solidFill>
                  <a:srgbClr val="F79646">
                    <a:lumMod val="75000"/>
                  </a:srgbClr>
                </a:solidFill>
                <a:latin typeface="Dosis" pitchFamily="2" charset="0"/>
              </a:rPr>
              <a:t>5 périodes</a:t>
            </a:r>
            <a:r>
              <a:rPr lang="fr-FR" sz="2400" noProof="1">
                <a:solidFill>
                  <a:srgbClr val="106585"/>
                </a:solidFill>
                <a:latin typeface="Dosis" pitchFamily="2" charset="0"/>
              </a:rPr>
              <a:t> de 6 semaines. Les 5 premières semaines de chaque période sont dédiées à l’étude d’un thème, tandis que la sixième semaine est consacrée au rebrassage et à l’évaluation des compétences acquises. </a:t>
            </a:r>
          </a:p>
          <a:p>
            <a:pPr marL="342917" indent="-342917" algn="just" defTabSz="685835">
              <a:lnSpc>
                <a:spcPts val="3026"/>
              </a:lnSpc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fr-FR" sz="2400" noProof="1">
                <a:solidFill>
                  <a:srgbClr val="106585"/>
                </a:solidFill>
                <a:latin typeface="Dosis" pitchFamily="2" charset="0"/>
              </a:rPr>
              <a:t>La </a:t>
            </a:r>
            <a:r>
              <a:rPr lang="fr-FR" sz="2400" b="1" noProof="1">
                <a:solidFill>
                  <a:srgbClr val="F79646">
                    <a:lumMod val="75000"/>
                  </a:srgbClr>
                </a:solidFill>
                <a:latin typeface="Dosis" pitchFamily="2" charset="0"/>
              </a:rPr>
              <a:t>première période </a:t>
            </a:r>
            <a:r>
              <a:rPr lang="fr-FR" sz="2400" noProof="1">
                <a:solidFill>
                  <a:srgbClr val="106585"/>
                </a:solidFill>
                <a:latin typeface="Dosis" pitchFamily="2" charset="0"/>
              </a:rPr>
              <a:t>est réservée au rebrassage des apprentissages des années précédentes, selon une approche spiralaire, afin de consolider les bases requises pour les périodes suivantes.</a:t>
            </a:r>
          </a:p>
          <a:p>
            <a:pPr marL="342917" indent="-342917" algn="just" defTabSz="685835">
              <a:lnSpc>
                <a:spcPts val="3026"/>
              </a:lnSpc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fr-FR" sz="2400" noProof="1">
                <a:solidFill>
                  <a:srgbClr val="106585"/>
                </a:solidFill>
                <a:latin typeface="Dosis" pitchFamily="2" charset="0"/>
              </a:rPr>
              <a:t>Lors de cette première période, chaque séance suit une organisation commune autour de </a:t>
            </a:r>
            <a:r>
              <a:rPr lang="fr-FR" sz="2400" b="1" noProof="1">
                <a:solidFill>
                  <a:srgbClr val="F79646">
                    <a:lumMod val="75000"/>
                  </a:srgbClr>
                </a:solidFill>
                <a:latin typeface="Dosis" pitchFamily="2" charset="0"/>
              </a:rPr>
              <a:t>quatre activités clés </a:t>
            </a:r>
            <a:r>
              <a:rPr lang="fr-FR" sz="2400" noProof="1">
                <a:solidFill>
                  <a:srgbClr val="106585"/>
                </a:solidFill>
                <a:latin typeface="Dosis" pitchFamily="2" charset="0"/>
              </a:rPr>
              <a:t>: vocabulaire, outils de langue, lecture et écriture. </a:t>
            </a:r>
          </a:p>
          <a:p>
            <a:pPr marL="342917" indent="-342917" algn="just" defTabSz="685835">
              <a:lnSpc>
                <a:spcPts val="3026"/>
              </a:lnSpc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endParaRPr lang="fr-FR" sz="2100" noProof="1">
              <a:solidFill>
                <a:prstClr val="black">
                  <a:lumMod val="85000"/>
                  <a:lumOff val="15000"/>
                </a:prstClr>
              </a:solidFill>
              <a:latin typeface="Dosis" pitchFamily="2" charset="0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08437462-F7F5-AE53-D834-01EDCFD32DC3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8831317" y="4821"/>
            <a:ext cx="66435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45">
              <a:defRPr/>
            </a:pPr>
            <a:r>
              <a:rPr lang="fr-MA" sz="2000" i="1" dirty="0">
                <a:solidFill>
                  <a:prstClr val="black">
                    <a:lumMod val="50000"/>
                    <a:lumOff val="50000"/>
                  </a:prstClr>
                </a:solidFill>
                <a:latin typeface="Calibri"/>
              </a:rPr>
              <a:t>Pour l’enseignant</a:t>
            </a: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5FB32DC9-3DD7-DDE8-5057-C00C962270D0}"/>
              </a:ext>
            </a:extLst>
          </p:cNvPr>
          <p:cNvGrpSpPr/>
          <p:nvPr>
            <p:custDataLst>
              <p:tags r:id="rId8"/>
            </p:custDataLst>
          </p:nvPr>
        </p:nvGrpSpPr>
        <p:grpSpPr>
          <a:xfrm>
            <a:off x="686382" y="7234442"/>
            <a:ext cx="12256725" cy="2071133"/>
            <a:chOff x="457588" y="4537445"/>
            <a:chExt cx="8171150" cy="1380755"/>
          </a:xfrm>
        </p:grpSpPr>
        <p:sp>
          <p:nvSpPr>
            <p:cNvPr id="13" name="Rectangle : coins arrondis 12">
              <a:extLst>
                <a:ext uri="{FF2B5EF4-FFF2-40B4-BE49-F238E27FC236}">
                  <a16:creationId xmlns:a16="http://schemas.microsoft.com/office/drawing/2014/main" id="{6449314D-753C-6389-7F12-91793FC4DFA6}"/>
                </a:ext>
              </a:extLst>
            </p:cNvPr>
            <p:cNvSpPr/>
            <p:nvPr/>
          </p:nvSpPr>
          <p:spPr>
            <a:xfrm>
              <a:off x="457588" y="4537445"/>
              <a:ext cx="8160533" cy="1380755"/>
            </a:xfrm>
            <a:prstGeom prst="roundRect">
              <a:avLst/>
            </a:prstGeom>
            <a:solidFill>
              <a:srgbClr val="FFFFCC"/>
            </a:solidFill>
            <a:ln>
              <a:solidFill>
                <a:schemeClr val="bg1">
                  <a:lumMod val="65000"/>
                </a:schemeClr>
              </a:solidFill>
              <a:prstDash val="solid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45">
                <a:defRPr/>
              </a:pPr>
              <a:endParaRPr lang="fr-FR" sz="180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8" name="TextBox 10">
              <a:extLst>
                <a:ext uri="{FF2B5EF4-FFF2-40B4-BE49-F238E27FC236}">
                  <a16:creationId xmlns:a16="http://schemas.microsoft.com/office/drawing/2014/main" id="{B20CFC84-9C14-5078-FD01-23AF13E02E32}"/>
                </a:ext>
              </a:extLst>
            </p:cNvPr>
            <p:cNvSpPr txBox="1"/>
            <p:nvPr/>
          </p:nvSpPr>
          <p:spPr>
            <a:xfrm>
              <a:off x="537925" y="4699000"/>
              <a:ext cx="4034075" cy="1058446"/>
            </a:xfrm>
            <a:prstGeom prst="round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marL="531840" indent="-342917" algn="just" defTabSz="685835">
                <a:lnSpc>
                  <a:spcPts val="3026"/>
                </a:lnSpc>
                <a:spcAft>
                  <a:spcPts val="1200"/>
                </a:spcAft>
                <a:buFont typeface="Arial" panose="020B0604020202020204" pitchFamily="34" charset="0"/>
                <a:buChar char="•"/>
                <a:defRPr/>
              </a:pPr>
              <a:r>
                <a:rPr lang="fr-FR" sz="2400" b="1" dirty="0">
                  <a:solidFill>
                    <a:srgbClr val="F79646">
                      <a:lumMod val="75000"/>
                    </a:srgbClr>
                  </a:solidFill>
                  <a:latin typeface="Dosis" pitchFamily="2" charset="0"/>
                </a:rPr>
                <a:t>Période   1 :  </a:t>
              </a:r>
              <a:r>
                <a:rPr lang="fr-FR" sz="2400" b="1" dirty="0">
                  <a:solidFill>
                    <a:srgbClr val="106585"/>
                  </a:solidFill>
                  <a:latin typeface="Dosis" pitchFamily="2" charset="0"/>
                </a:rPr>
                <a:t>Rebrassage spiralaire </a:t>
              </a:r>
            </a:p>
            <a:p>
              <a:pPr marL="531840" indent="-342917" algn="just" defTabSz="685835">
                <a:lnSpc>
                  <a:spcPts val="3026"/>
                </a:lnSpc>
                <a:spcAft>
                  <a:spcPts val="1200"/>
                </a:spcAft>
                <a:buFont typeface="Arial" panose="020B0604020202020204" pitchFamily="34" charset="0"/>
                <a:buChar char="•"/>
                <a:defRPr/>
              </a:pPr>
              <a:r>
                <a:rPr lang="fr-FR" sz="2400" b="1" dirty="0">
                  <a:solidFill>
                    <a:srgbClr val="F79646">
                      <a:lumMod val="75000"/>
                    </a:srgbClr>
                  </a:solidFill>
                  <a:latin typeface="Dosis" pitchFamily="2" charset="0"/>
                </a:rPr>
                <a:t>Période  2 :  </a:t>
              </a:r>
              <a:r>
                <a:rPr lang="fr-FR" sz="2400" b="1" dirty="0">
                  <a:solidFill>
                    <a:srgbClr val="106585"/>
                  </a:solidFill>
                  <a:latin typeface="Dosis" pitchFamily="2" charset="0"/>
                </a:rPr>
                <a:t>Ma classe</a:t>
              </a:r>
            </a:p>
            <a:p>
              <a:pPr marL="531840" indent="-342917" algn="just" defTabSz="685835">
                <a:lnSpc>
                  <a:spcPts val="3026"/>
                </a:lnSpc>
                <a:spcAft>
                  <a:spcPts val="1200"/>
                </a:spcAft>
                <a:buFont typeface="Arial" panose="020B0604020202020204" pitchFamily="34" charset="0"/>
                <a:buChar char="•"/>
                <a:defRPr/>
              </a:pPr>
              <a:r>
                <a:rPr lang="fr-FR" sz="2400" b="1" dirty="0">
                  <a:solidFill>
                    <a:srgbClr val="F79646">
                      <a:lumMod val="75000"/>
                    </a:srgbClr>
                  </a:solidFill>
                  <a:latin typeface="Dosis" pitchFamily="2" charset="0"/>
                </a:rPr>
                <a:t>Période  3 :  </a:t>
              </a:r>
              <a:r>
                <a:rPr lang="fr-FR" sz="2400" b="1" dirty="0">
                  <a:solidFill>
                    <a:srgbClr val="106585"/>
                  </a:solidFill>
                  <a:latin typeface="Dosis" pitchFamily="2" charset="0"/>
                </a:rPr>
                <a:t>Ma famille et ma maison</a:t>
              </a:r>
              <a:endParaRPr lang="fr-FR" sz="2100" b="1" dirty="0">
                <a:solidFill>
                  <a:srgbClr val="106585"/>
                </a:solidFill>
                <a:latin typeface="Dosis" pitchFamily="2" charset="0"/>
              </a:endParaRPr>
            </a:p>
          </p:txBody>
        </p:sp>
        <p:sp>
          <p:nvSpPr>
            <p:cNvPr id="12" name="ZoneTexte 11">
              <a:extLst>
                <a:ext uri="{FF2B5EF4-FFF2-40B4-BE49-F238E27FC236}">
                  <a16:creationId xmlns:a16="http://schemas.microsoft.com/office/drawing/2014/main" id="{47CEF19C-EABA-3900-4506-32DB619CEF11}"/>
                </a:ext>
              </a:extLst>
            </p:cNvPr>
            <p:cNvSpPr txBox="1"/>
            <p:nvPr/>
          </p:nvSpPr>
          <p:spPr>
            <a:xfrm>
              <a:off x="4340662" y="4710249"/>
              <a:ext cx="4288076" cy="65915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531840" indent="-342917" algn="just" defTabSz="685835">
                <a:lnSpc>
                  <a:spcPts val="3026"/>
                </a:lnSpc>
                <a:spcAft>
                  <a:spcPts val="1200"/>
                </a:spcAft>
                <a:buFont typeface="Arial" panose="020B0604020202020204" pitchFamily="34" charset="0"/>
                <a:buChar char="•"/>
                <a:defRPr/>
              </a:pPr>
              <a:r>
                <a:rPr lang="fr-FR" sz="2400" b="1" dirty="0">
                  <a:solidFill>
                    <a:srgbClr val="F79646">
                      <a:lumMod val="75000"/>
                    </a:srgbClr>
                  </a:solidFill>
                  <a:latin typeface="Dosis" pitchFamily="2" charset="0"/>
                </a:rPr>
                <a:t>Période 4  :  </a:t>
              </a:r>
              <a:r>
                <a:rPr lang="fr-FR" sz="2400" b="1" dirty="0">
                  <a:solidFill>
                    <a:srgbClr val="106585"/>
                  </a:solidFill>
                  <a:latin typeface="Dosis" pitchFamily="2" charset="0"/>
                </a:rPr>
                <a:t>Mon corps et mon alimentation</a:t>
              </a:r>
            </a:p>
            <a:p>
              <a:pPr marL="531840" indent="-342917" algn="just" defTabSz="685835">
                <a:lnSpc>
                  <a:spcPts val="3026"/>
                </a:lnSpc>
                <a:spcAft>
                  <a:spcPts val="1200"/>
                </a:spcAft>
                <a:buFont typeface="Arial" panose="020B0604020202020204" pitchFamily="34" charset="0"/>
                <a:buChar char="•"/>
                <a:defRPr/>
              </a:pPr>
              <a:r>
                <a:rPr lang="fr-FR" sz="2400" b="1" dirty="0">
                  <a:solidFill>
                    <a:srgbClr val="F79646">
                      <a:lumMod val="75000"/>
                    </a:srgbClr>
                  </a:solidFill>
                  <a:latin typeface="Dosis" pitchFamily="2" charset="0"/>
                </a:rPr>
                <a:t>Période  5 :  </a:t>
              </a:r>
              <a:r>
                <a:rPr lang="fr-FR" sz="2400" b="1" dirty="0">
                  <a:solidFill>
                    <a:srgbClr val="106585"/>
                  </a:solidFill>
                  <a:latin typeface="Dosis" pitchFamily="2" charset="0"/>
                </a:rPr>
                <a:t>Ma journée</a:t>
              </a:r>
            </a:p>
          </p:txBody>
        </p:sp>
      </p:grpSp>
      <p:sp>
        <p:nvSpPr>
          <p:cNvPr id="14" name="ZoneTexte 13">
            <a:extLst>
              <a:ext uri="{FF2B5EF4-FFF2-40B4-BE49-F238E27FC236}">
                <a16:creationId xmlns:a16="http://schemas.microsoft.com/office/drawing/2014/main" id="{1E8C8F29-02E0-6C7F-38D9-50B44C9015A8}"/>
              </a:ext>
            </a:extLst>
          </p:cNvPr>
          <p:cNvSpPr txBox="1"/>
          <p:nvPr>
            <p:custDataLst>
              <p:tags r:id="rId9"/>
            </p:custDataLst>
          </p:nvPr>
        </p:nvSpPr>
        <p:spPr>
          <a:xfrm>
            <a:off x="9856200" y="6383618"/>
            <a:ext cx="7735527" cy="13388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/>
            <a:br>
              <a:rPr lang="fr-FR" dirty="0">
                <a:solidFill>
                  <a:prstClr val="black"/>
                </a:solidFill>
                <a:latin typeface="Calibri"/>
              </a:rPr>
            </a:br>
            <a:br>
              <a:rPr lang="fr-FR" dirty="0">
                <a:solidFill>
                  <a:prstClr val="black"/>
                </a:solidFill>
                <a:latin typeface="Calibri"/>
              </a:rPr>
            </a:br>
            <a:endParaRPr lang="fr-FR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59930474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3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4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5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6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7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8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9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0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1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2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3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4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6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7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8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9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5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1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1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1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1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2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2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2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2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2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2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2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2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2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2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2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2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2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2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2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2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2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2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2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2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2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2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2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2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2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2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2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2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2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2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2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2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2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2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2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2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2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3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3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3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3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3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3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3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3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3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3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3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3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3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3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3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3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3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3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3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3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3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3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3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3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3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3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3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3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3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3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3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3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3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3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3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3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3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3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3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3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3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3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3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3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3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3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3"/>
</p:tagLst>
</file>

<file path=ppt/tags/tag3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3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3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3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3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3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4"/>
</p:tagLst>
</file>

<file path=ppt/tags/tag3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3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3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4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4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4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4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4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4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4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4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4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4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4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4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4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4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4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4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4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4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4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4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4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4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4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4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4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4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4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4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4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4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4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4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4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4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4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4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4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4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4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4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4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4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4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4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4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4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4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4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4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4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4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4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4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4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4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4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4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4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4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4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4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4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4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4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4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4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5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5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5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5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5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5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5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5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5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5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5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5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5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5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5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5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5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5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5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5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3"/>
</p:tagLst>
</file>

<file path=ppt/tags/tag5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5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5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5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5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5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5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5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5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5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4"/>
</p:tagLst>
</file>

<file path=ppt/tags/tag5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5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5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5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5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5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5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5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5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5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5"/>
</p:tagLst>
</file>

<file path=ppt/tags/tag5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5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5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5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5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5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5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5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5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5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6"/>
</p:tagLst>
</file>

<file path=ppt/tags/tag5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5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5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5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5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5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5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5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5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5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7"/>
</p:tagLst>
</file>

<file path=ppt/tags/tag5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5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5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5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5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5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5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5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5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5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8"/>
</p:tagLst>
</file>

<file path=ppt/tags/tag5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5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5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5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5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5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5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5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5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5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9"/>
</p:tagLst>
</file>

<file path=ppt/tags/tag5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5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5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5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5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5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5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5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5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5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9"/>
</p:tagLst>
</file>

<file path=ppt/tags/tag5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5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5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5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5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5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5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5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5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5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6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6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6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6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6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6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6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6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6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6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6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6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6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6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6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6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6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6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6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6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6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6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6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6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6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6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6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6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6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6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6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6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6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6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6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6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6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6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6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6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6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6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6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6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6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6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6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6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6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6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6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6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6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6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6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6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6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6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6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6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6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6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6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6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6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6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6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6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6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6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6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6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6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6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6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6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6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6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6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6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6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3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8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5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6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5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10107</TotalTime>
  <Words>2016</Words>
  <PresentationFormat>Personnalisé</PresentationFormat>
  <Paragraphs>426</Paragraphs>
  <Slides>68</Slides>
  <Notes>0</Notes>
  <HiddenSlides>0</HiddenSlides>
  <MMClips>3</MMClips>
  <ScaleCrop>false</ScaleCrop>
  <HeadingPairs>
    <vt:vector size="6" baseType="variant">
      <vt:variant>
        <vt:lpstr>Polices utilisées</vt:lpstr>
      </vt:variant>
      <vt:variant>
        <vt:i4>6</vt:i4>
      </vt:variant>
      <vt:variant>
        <vt:lpstr>Thème</vt:lpstr>
      </vt:variant>
      <vt:variant>
        <vt:i4>2</vt:i4>
      </vt:variant>
      <vt:variant>
        <vt:lpstr>Titres des diapositives</vt:lpstr>
      </vt:variant>
      <vt:variant>
        <vt:i4>68</vt:i4>
      </vt:variant>
    </vt:vector>
  </HeadingPairs>
  <TitlesOfParts>
    <vt:vector size="76" baseType="lpstr">
      <vt:lpstr>Calibri</vt:lpstr>
      <vt:lpstr>Cambria</vt:lpstr>
      <vt:lpstr>Arial</vt:lpstr>
      <vt:lpstr>Dosis Bold</vt:lpstr>
      <vt:lpstr>Dosis</vt:lpstr>
      <vt:lpstr>Carelia</vt:lpstr>
      <vt:lpstr>1_Office Theme</vt:lpstr>
      <vt:lpstr>2_Office Theme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2023-09-22T04:26:48Z</dcterms:created>
  <dcterms:modified xsi:type="dcterms:W3CDTF">2025-08-17T09:34:01Z</dcterms:modified>
</cp:coreProperties>
</file>