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</p:sldMasterIdLst>
  <p:notesMasterIdLst>
    <p:notesMasterId r:id="rId71"/>
  </p:notesMasterIdLst>
  <p:sldIdLst>
    <p:sldId id="2134805884" r:id="rId3"/>
    <p:sldId id="2134808272" r:id="rId4"/>
    <p:sldId id="2134808393" r:id="rId5"/>
    <p:sldId id="2134805583" r:id="rId6"/>
    <p:sldId id="2134808443" r:id="rId7"/>
    <p:sldId id="2134805475" r:id="rId8"/>
    <p:sldId id="2134808573" r:id="rId9"/>
    <p:sldId id="2134808321" r:id="rId10"/>
    <p:sldId id="2134808384" r:id="rId11"/>
    <p:sldId id="2134808322" r:id="rId12"/>
    <p:sldId id="2134808888" r:id="rId13"/>
    <p:sldId id="2134808837" r:id="rId14"/>
    <p:sldId id="2134808838" r:id="rId15"/>
    <p:sldId id="2134808127" r:id="rId16"/>
    <p:sldId id="2134808860" r:id="rId17"/>
    <p:sldId id="2134808861" r:id="rId18"/>
    <p:sldId id="2134808882" r:id="rId19"/>
    <p:sldId id="2134807641" r:id="rId20"/>
    <p:sldId id="2134808543" r:id="rId21"/>
    <p:sldId id="2134808542" r:id="rId22"/>
    <p:sldId id="2134808142" r:id="rId23"/>
    <p:sldId id="2134808129" r:id="rId24"/>
    <p:sldId id="2134808385" r:id="rId25"/>
    <p:sldId id="2134808597" r:id="rId26"/>
    <p:sldId id="2134808598" r:id="rId27"/>
    <p:sldId id="2134808629" r:id="rId28"/>
    <p:sldId id="2134808535" r:id="rId29"/>
    <p:sldId id="2134808850" r:id="rId30"/>
    <p:sldId id="2134808918" r:id="rId31"/>
    <p:sldId id="2134808919" r:id="rId32"/>
    <p:sldId id="2134808920" r:id="rId33"/>
    <p:sldId id="2134808923" r:id="rId34"/>
    <p:sldId id="2134808925" r:id="rId35"/>
    <p:sldId id="2134808922" r:id="rId36"/>
    <p:sldId id="2134808924" r:id="rId37"/>
    <p:sldId id="2134808901" r:id="rId38"/>
    <p:sldId id="2134808627" r:id="rId39"/>
    <p:sldId id="2134808883" r:id="rId40"/>
    <p:sldId id="2134806216" r:id="rId41"/>
    <p:sldId id="2134808862" r:id="rId42"/>
    <p:sldId id="2134808615" r:id="rId43"/>
    <p:sldId id="2134808927" r:id="rId44"/>
    <p:sldId id="2134808928" r:id="rId45"/>
    <p:sldId id="2134808929" r:id="rId46"/>
    <p:sldId id="2134808930" r:id="rId47"/>
    <p:sldId id="2134808931" r:id="rId48"/>
    <p:sldId id="2134808932" r:id="rId49"/>
    <p:sldId id="2134808933" r:id="rId50"/>
    <p:sldId id="2134808934" r:id="rId51"/>
    <p:sldId id="2134808935" r:id="rId52"/>
    <p:sldId id="2134808936" r:id="rId53"/>
    <p:sldId id="2134808863" r:id="rId54"/>
    <p:sldId id="2134808587" r:id="rId55"/>
    <p:sldId id="2134808955" r:id="rId56"/>
    <p:sldId id="2134808953" r:id="rId57"/>
    <p:sldId id="2134808881" r:id="rId58"/>
    <p:sldId id="2134808880" r:id="rId59"/>
    <p:sldId id="2134808867" r:id="rId60"/>
    <p:sldId id="2134808868" r:id="rId61"/>
    <p:sldId id="2134808869" r:id="rId62"/>
    <p:sldId id="2134808873" r:id="rId63"/>
    <p:sldId id="2134808874" r:id="rId64"/>
    <p:sldId id="2134808875" r:id="rId65"/>
    <p:sldId id="2134808876" r:id="rId66"/>
    <p:sldId id="2134808805" r:id="rId67"/>
    <p:sldId id="2134808884" r:id="rId68"/>
    <p:sldId id="2134808544" r:id="rId69"/>
    <p:sldId id="2134808345" r:id="rId70"/>
  </p:sldIdLst>
  <p:sldSz cx="13716000" cy="10287000"/>
  <p:notesSz cx="6858000" cy="9144000"/>
  <p:embeddedFontLst>
    <p:embeddedFont>
      <p:font typeface="Cambria" panose="02040503050406030204" pitchFamily="18" charset="0"/>
      <p:regular r:id="rId72"/>
      <p:bold r:id="rId73"/>
      <p:italic r:id="rId74"/>
      <p:boldItalic r:id="rId75"/>
    </p:embeddedFont>
    <p:embeddedFont>
      <p:font typeface="Carelia" panose="020B0604020202020204" charset="0"/>
      <p:regular r:id="rId76"/>
    </p:embeddedFont>
    <p:embeddedFont>
      <p:font typeface="Dosis" pitchFamily="2" charset="0"/>
      <p:regular r:id="rId77"/>
      <p:bold r:id="rId78"/>
    </p:embeddedFont>
    <p:embeddedFont>
      <p:font typeface="Dosis Bold" charset="0"/>
      <p:regular r:id="rId79"/>
      <p:bold r:id="rId80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F2F2F2"/>
    <a:srgbClr val="FDEADA"/>
    <a:srgbClr val="7DBE00"/>
    <a:srgbClr val="215968"/>
    <a:srgbClr val="8D5E2F"/>
    <a:srgbClr val="996633"/>
    <a:srgbClr val="FF66CC"/>
    <a:srgbClr val="009644"/>
    <a:srgbClr val="FEF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5196" autoAdjust="0"/>
  </p:normalViewPr>
  <p:slideViewPr>
    <p:cSldViewPr snapToGrid="0">
      <p:cViewPr varScale="1">
        <p:scale>
          <a:sx n="64" d="100"/>
          <a:sy n="64" d="100"/>
        </p:scale>
        <p:origin x="1090" y="82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3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tableStyles" Target="tableStyle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font" Target="fonts/font6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.fntdata"/><Relationship Id="rId80" Type="http://schemas.openxmlformats.org/officeDocument/2006/relationships/font" Target="fonts/font9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font" Target="fonts/font4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5.fntdata"/><Relationship Id="rId7" Type="http://schemas.openxmlformats.org/officeDocument/2006/relationships/slide" Target="slides/slide5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17/08/2025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96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95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4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91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23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4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190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16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0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1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0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tags" Target="../tags/tag96.xml"/><Relationship Id="rId7" Type="http://schemas.openxmlformats.org/officeDocument/2006/relationships/image" Target="../media/image3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.svg"/><Relationship Id="rId4" Type="http://schemas.openxmlformats.org/officeDocument/2006/relationships/tags" Target="../tags/tag97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10.xml"/><Relationship Id="rId18" Type="http://schemas.openxmlformats.org/officeDocument/2006/relationships/tags" Target="../tags/tag115.xml"/><Relationship Id="rId26" Type="http://schemas.openxmlformats.org/officeDocument/2006/relationships/tags" Target="../tags/tag123.xml"/><Relationship Id="rId3" Type="http://schemas.openxmlformats.org/officeDocument/2006/relationships/tags" Target="../tags/tag100.xml"/><Relationship Id="rId21" Type="http://schemas.openxmlformats.org/officeDocument/2006/relationships/tags" Target="../tags/tag118.xml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17" Type="http://schemas.openxmlformats.org/officeDocument/2006/relationships/tags" Target="../tags/tag114.xml"/><Relationship Id="rId25" Type="http://schemas.openxmlformats.org/officeDocument/2006/relationships/tags" Target="../tags/tag122.xml"/><Relationship Id="rId33" Type="http://schemas.openxmlformats.org/officeDocument/2006/relationships/image" Target="../media/image18.svg"/><Relationship Id="rId2" Type="http://schemas.openxmlformats.org/officeDocument/2006/relationships/tags" Target="../tags/tag99.xml"/><Relationship Id="rId16" Type="http://schemas.openxmlformats.org/officeDocument/2006/relationships/tags" Target="../tags/tag113.xml"/><Relationship Id="rId20" Type="http://schemas.openxmlformats.org/officeDocument/2006/relationships/tags" Target="../tags/tag117.xml"/><Relationship Id="rId29" Type="http://schemas.openxmlformats.org/officeDocument/2006/relationships/tags" Target="../tags/tag126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24" Type="http://schemas.openxmlformats.org/officeDocument/2006/relationships/tags" Target="../tags/tag121.xml"/><Relationship Id="rId32" Type="http://schemas.openxmlformats.org/officeDocument/2006/relationships/image" Target="../media/image12.png"/><Relationship Id="rId5" Type="http://schemas.openxmlformats.org/officeDocument/2006/relationships/tags" Target="../tags/tag102.xml"/><Relationship Id="rId15" Type="http://schemas.openxmlformats.org/officeDocument/2006/relationships/tags" Target="../tags/tag112.xml"/><Relationship Id="rId23" Type="http://schemas.openxmlformats.org/officeDocument/2006/relationships/tags" Target="../tags/tag120.xml"/><Relationship Id="rId28" Type="http://schemas.openxmlformats.org/officeDocument/2006/relationships/tags" Target="../tags/tag125.xml"/><Relationship Id="rId10" Type="http://schemas.openxmlformats.org/officeDocument/2006/relationships/tags" Target="../tags/tag107.xml"/><Relationship Id="rId19" Type="http://schemas.openxmlformats.org/officeDocument/2006/relationships/tags" Target="../tags/tag116.xml"/><Relationship Id="rId31" Type="http://schemas.openxmlformats.org/officeDocument/2006/relationships/image" Target="../media/image2.jpeg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tags" Target="../tags/tag111.xml"/><Relationship Id="rId22" Type="http://schemas.openxmlformats.org/officeDocument/2006/relationships/tags" Target="../tags/tag119.xml"/><Relationship Id="rId27" Type="http://schemas.openxmlformats.org/officeDocument/2006/relationships/tags" Target="../tags/tag124.xml"/><Relationship Id="rId30" Type="http://schemas.openxmlformats.org/officeDocument/2006/relationships/slideLayout" Target="../slideLayouts/slideLayout18.xml"/><Relationship Id="rId8" Type="http://schemas.openxmlformats.org/officeDocument/2006/relationships/tags" Target="../tags/tag10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12" Type="http://schemas.openxmlformats.org/officeDocument/2006/relationships/image" Target="../media/image5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image" Target="../media/image4.svg"/><Relationship Id="rId5" Type="http://schemas.openxmlformats.org/officeDocument/2006/relationships/tags" Target="../tags/tag131.xml"/><Relationship Id="rId10" Type="http://schemas.openxmlformats.org/officeDocument/2006/relationships/image" Target="../media/image3.png"/><Relationship Id="rId4" Type="http://schemas.openxmlformats.org/officeDocument/2006/relationships/tags" Target="../tags/tag130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image" Target="../media/image12.png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image" Target="../media/image2.jpeg"/><Relationship Id="rId17" Type="http://schemas.openxmlformats.org/officeDocument/2006/relationships/image" Target="../media/image34.png"/><Relationship Id="rId2" Type="http://schemas.openxmlformats.org/officeDocument/2006/relationships/tags" Target="../tags/tag135.xml"/><Relationship Id="rId16" Type="http://schemas.openxmlformats.org/officeDocument/2006/relationships/image" Target="../media/image33.svg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38.xml"/><Relationship Id="rId15" Type="http://schemas.openxmlformats.org/officeDocument/2006/relationships/image" Target="../media/image32.png"/><Relationship Id="rId10" Type="http://schemas.openxmlformats.org/officeDocument/2006/relationships/tags" Target="../tags/tag143.xml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13" Type="http://schemas.openxmlformats.org/officeDocument/2006/relationships/image" Target="../media/image35.png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12" Type="http://schemas.openxmlformats.org/officeDocument/2006/relationships/image" Target="../media/image16.svg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image" Target="../media/image15.png"/><Relationship Id="rId5" Type="http://schemas.openxmlformats.org/officeDocument/2006/relationships/tags" Target="../tags/tag14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47.xml"/><Relationship Id="rId9" Type="http://schemas.openxmlformats.org/officeDocument/2006/relationships/tags" Target="../tags/tag15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55.xml"/><Relationship Id="rId7" Type="http://schemas.openxmlformats.org/officeDocument/2006/relationships/image" Target="../media/image15.png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9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60.xml"/><Relationship Id="rId7" Type="http://schemas.openxmlformats.org/officeDocument/2006/relationships/image" Target="../media/image15.pn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9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165.xml"/><Relationship Id="rId7" Type="http://schemas.openxmlformats.org/officeDocument/2006/relationships/tags" Target="../tags/tag169.xml"/><Relationship Id="rId12" Type="http://schemas.openxmlformats.org/officeDocument/2006/relationships/image" Target="../media/image5.png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tags" Target="../tags/tag168.xml"/><Relationship Id="rId11" Type="http://schemas.openxmlformats.org/officeDocument/2006/relationships/image" Target="../media/image4.svg"/><Relationship Id="rId5" Type="http://schemas.openxmlformats.org/officeDocument/2006/relationships/tags" Target="../tags/tag167.xml"/><Relationship Id="rId10" Type="http://schemas.openxmlformats.org/officeDocument/2006/relationships/image" Target="../media/image3.png"/><Relationship Id="rId4" Type="http://schemas.openxmlformats.org/officeDocument/2006/relationships/tags" Target="../tags/tag166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77.xml"/><Relationship Id="rId13" Type="http://schemas.openxmlformats.org/officeDocument/2006/relationships/image" Target="../media/image12.png"/><Relationship Id="rId18" Type="http://schemas.openxmlformats.org/officeDocument/2006/relationships/image" Target="../media/image34.png"/><Relationship Id="rId3" Type="http://schemas.openxmlformats.org/officeDocument/2006/relationships/tags" Target="../tags/tag172.xml"/><Relationship Id="rId7" Type="http://schemas.openxmlformats.org/officeDocument/2006/relationships/tags" Target="../tags/tag176.xml"/><Relationship Id="rId12" Type="http://schemas.openxmlformats.org/officeDocument/2006/relationships/image" Target="../media/image2.jpeg"/><Relationship Id="rId17" Type="http://schemas.openxmlformats.org/officeDocument/2006/relationships/image" Target="../media/image33.svg"/><Relationship Id="rId2" Type="http://schemas.openxmlformats.org/officeDocument/2006/relationships/tags" Target="../tags/tag171.xml"/><Relationship Id="rId16" Type="http://schemas.openxmlformats.org/officeDocument/2006/relationships/image" Target="../media/image38.svg"/><Relationship Id="rId1" Type="http://schemas.openxmlformats.org/officeDocument/2006/relationships/tags" Target="../tags/tag170.xml"/><Relationship Id="rId6" Type="http://schemas.openxmlformats.org/officeDocument/2006/relationships/tags" Target="../tags/tag175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74.xml"/><Relationship Id="rId15" Type="http://schemas.openxmlformats.org/officeDocument/2006/relationships/image" Target="../media/image37.png"/><Relationship Id="rId10" Type="http://schemas.openxmlformats.org/officeDocument/2006/relationships/tags" Target="../tags/tag179.xml"/><Relationship Id="rId4" Type="http://schemas.openxmlformats.org/officeDocument/2006/relationships/tags" Target="../tags/tag173.xml"/><Relationship Id="rId9" Type="http://schemas.openxmlformats.org/officeDocument/2006/relationships/tags" Target="../tags/tag178.xml"/><Relationship Id="rId14" Type="http://schemas.openxmlformats.org/officeDocument/2006/relationships/image" Target="../media/image13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87.xml"/><Relationship Id="rId13" Type="http://schemas.openxmlformats.org/officeDocument/2006/relationships/tags" Target="../tags/tag192.xml"/><Relationship Id="rId18" Type="http://schemas.openxmlformats.org/officeDocument/2006/relationships/image" Target="../media/image16.svg"/><Relationship Id="rId3" Type="http://schemas.openxmlformats.org/officeDocument/2006/relationships/tags" Target="../tags/tag182.xml"/><Relationship Id="rId21" Type="http://schemas.openxmlformats.org/officeDocument/2006/relationships/image" Target="../media/image40.png"/><Relationship Id="rId7" Type="http://schemas.openxmlformats.org/officeDocument/2006/relationships/tags" Target="../tags/tag186.xml"/><Relationship Id="rId12" Type="http://schemas.openxmlformats.org/officeDocument/2006/relationships/tags" Target="../tags/tag191.xml"/><Relationship Id="rId17" Type="http://schemas.openxmlformats.org/officeDocument/2006/relationships/image" Target="../media/image15.png"/><Relationship Id="rId25" Type="http://schemas.openxmlformats.org/officeDocument/2006/relationships/image" Target="../media/image44.png"/><Relationship Id="rId2" Type="http://schemas.openxmlformats.org/officeDocument/2006/relationships/tags" Target="../tags/tag181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39.png"/><Relationship Id="rId1" Type="http://schemas.openxmlformats.org/officeDocument/2006/relationships/tags" Target="../tags/tag180.xml"/><Relationship Id="rId6" Type="http://schemas.openxmlformats.org/officeDocument/2006/relationships/tags" Target="../tags/tag185.xml"/><Relationship Id="rId11" Type="http://schemas.openxmlformats.org/officeDocument/2006/relationships/tags" Target="../tags/tag190.xml"/><Relationship Id="rId24" Type="http://schemas.openxmlformats.org/officeDocument/2006/relationships/image" Target="../media/image43.png"/><Relationship Id="rId5" Type="http://schemas.openxmlformats.org/officeDocument/2006/relationships/tags" Target="../tags/tag184.xml"/><Relationship Id="rId15" Type="http://schemas.openxmlformats.org/officeDocument/2006/relationships/tags" Target="../tags/tag194.xml"/><Relationship Id="rId23" Type="http://schemas.openxmlformats.org/officeDocument/2006/relationships/image" Target="../media/image42.png"/><Relationship Id="rId10" Type="http://schemas.openxmlformats.org/officeDocument/2006/relationships/tags" Target="../tags/tag189.xml"/><Relationship Id="rId19" Type="http://schemas.openxmlformats.org/officeDocument/2006/relationships/image" Target="../media/image21.png"/><Relationship Id="rId4" Type="http://schemas.openxmlformats.org/officeDocument/2006/relationships/tags" Target="../tags/tag183.xml"/><Relationship Id="rId9" Type="http://schemas.openxmlformats.org/officeDocument/2006/relationships/tags" Target="../tags/tag188.xml"/><Relationship Id="rId14" Type="http://schemas.openxmlformats.org/officeDocument/2006/relationships/tags" Target="../tags/tag193.xml"/><Relationship Id="rId22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02.xml"/><Relationship Id="rId13" Type="http://schemas.openxmlformats.org/officeDocument/2006/relationships/image" Target="../media/image16.svg"/><Relationship Id="rId18" Type="http://schemas.openxmlformats.org/officeDocument/2006/relationships/image" Target="../media/image43.png"/><Relationship Id="rId3" Type="http://schemas.openxmlformats.org/officeDocument/2006/relationships/tags" Target="../tags/tag197.xml"/><Relationship Id="rId7" Type="http://schemas.openxmlformats.org/officeDocument/2006/relationships/tags" Target="../tags/tag201.xml"/><Relationship Id="rId12" Type="http://schemas.openxmlformats.org/officeDocument/2006/relationships/image" Target="../media/image15.png"/><Relationship Id="rId17" Type="http://schemas.openxmlformats.org/officeDocument/2006/relationships/image" Target="../media/image42.png"/><Relationship Id="rId2" Type="http://schemas.openxmlformats.org/officeDocument/2006/relationships/tags" Target="../tags/tag196.xml"/><Relationship Id="rId16" Type="http://schemas.openxmlformats.org/officeDocument/2006/relationships/image" Target="../media/image41.png"/><Relationship Id="rId20" Type="http://schemas.openxmlformats.org/officeDocument/2006/relationships/image" Target="../media/image40.png"/><Relationship Id="rId1" Type="http://schemas.openxmlformats.org/officeDocument/2006/relationships/tags" Target="../tags/tag195.xml"/><Relationship Id="rId6" Type="http://schemas.openxmlformats.org/officeDocument/2006/relationships/tags" Target="../tags/tag200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99.xml"/><Relationship Id="rId15" Type="http://schemas.openxmlformats.org/officeDocument/2006/relationships/image" Target="../media/image39.png"/><Relationship Id="rId10" Type="http://schemas.openxmlformats.org/officeDocument/2006/relationships/tags" Target="../tags/tag204.xml"/><Relationship Id="rId19" Type="http://schemas.openxmlformats.org/officeDocument/2006/relationships/image" Target="../media/image44.png"/><Relationship Id="rId4" Type="http://schemas.openxmlformats.org/officeDocument/2006/relationships/tags" Target="../tags/tag198.xml"/><Relationship Id="rId9" Type="http://schemas.openxmlformats.org/officeDocument/2006/relationships/tags" Target="../tags/tag203.xml"/><Relationship Id="rId1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12.xml"/><Relationship Id="rId13" Type="http://schemas.openxmlformats.org/officeDocument/2006/relationships/image" Target="../media/image16.svg"/><Relationship Id="rId3" Type="http://schemas.openxmlformats.org/officeDocument/2006/relationships/tags" Target="../tags/tag207.xml"/><Relationship Id="rId7" Type="http://schemas.openxmlformats.org/officeDocument/2006/relationships/tags" Target="../tags/tag211.xml"/><Relationship Id="rId12" Type="http://schemas.openxmlformats.org/officeDocument/2006/relationships/image" Target="../media/image15.png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09.xml"/><Relationship Id="rId10" Type="http://schemas.openxmlformats.org/officeDocument/2006/relationships/tags" Target="../tags/tag214.xml"/><Relationship Id="rId4" Type="http://schemas.openxmlformats.org/officeDocument/2006/relationships/tags" Target="../tags/tag208.xml"/><Relationship Id="rId9" Type="http://schemas.openxmlformats.org/officeDocument/2006/relationships/tags" Target="../tags/tag213.xml"/><Relationship Id="rId1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13" Type="http://schemas.openxmlformats.org/officeDocument/2006/relationships/image" Target="../media/image16.svg"/><Relationship Id="rId3" Type="http://schemas.openxmlformats.org/officeDocument/2006/relationships/tags" Target="../tags/tag217.xml"/><Relationship Id="rId7" Type="http://schemas.openxmlformats.org/officeDocument/2006/relationships/tags" Target="../tags/tag221.xml"/><Relationship Id="rId12" Type="http://schemas.openxmlformats.org/officeDocument/2006/relationships/image" Target="../media/image15.pn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19.xml"/><Relationship Id="rId15" Type="http://schemas.openxmlformats.org/officeDocument/2006/relationships/image" Target="../media/image47.png"/><Relationship Id="rId10" Type="http://schemas.openxmlformats.org/officeDocument/2006/relationships/tags" Target="../tags/tag224.xml"/><Relationship Id="rId4" Type="http://schemas.openxmlformats.org/officeDocument/2006/relationships/tags" Target="../tags/tag218.xml"/><Relationship Id="rId9" Type="http://schemas.openxmlformats.org/officeDocument/2006/relationships/tags" Target="../tags/tag223.xml"/><Relationship Id="rId1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12" Type="http://schemas.openxmlformats.org/officeDocument/2006/relationships/tags" Target="../tags/tag236.xml"/><Relationship Id="rId17" Type="http://schemas.openxmlformats.org/officeDocument/2006/relationships/image" Target="../media/image47.png"/><Relationship Id="rId2" Type="http://schemas.openxmlformats.org/officeDocument/2006/relationships/tags" Target="../tags/tag226.xml"/><Relationship Id="rId16" Type="http://schemas.openxmlformats.org/officeDocument/2006/relationships/image" Target="../media/image48.jpeg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tags" Target="../tags/tag235.xml"/><Relationship Id="rId5" Type="http://schemas.openxmlformats.org/officeDocument/2006/relationships/tags" Target="../tags/tag229.xml"/><Relationship Id="rId15" Type="http://schemas.openxmlformats.org/officeDocument/2006/relationships/image" Target="../media/image16.svg"/><Relationship Id="rId10" Type="http://schemas.openxmlformats.org/officeDocument/2006/relationships/tags" Target="../tags/tag234.xml"/><Relationship Id="rId4" Type="http://schemas.openxmlformats.org/officeDocument/2006/relationships/tags" Target="../tags/tag228.xml"/><Relationship Id="rId9" Type="http://schemas.openxmlformats.org/officeDocument/2006/relationships/tags" Target="../tags/tag233.xml"/><Relationship Id="rId1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13" Type="http://schemas.openxmlformats.org/officeDocument/2006/relationships/image" Target="../media/image16.svg"/><Relationship Id="rId3" Type="http://schemas.openxmlformats.org/officeDocument/2006/relationships/tags" Target="../tags/tag239.xml"/><Relationship Id="rId7" Type="http://schemas.openxmlformats.org/officeDocument/2006/relationships/tags" Target="../tags/tag243.xml"/><Relationship Id="rId12" Type="http://schemas.openxmlformats.org/officeDocument/2006/relationships/image" Target="../media/image15.png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41.xml"/><Relationship Id="rId15" Type="http://schemas.openxmlformats.org/officeDocument/2006/relationships/image" Target="../media/image49.png"/><Relationship Id="rId10" Type="http://schemas.openxmlformats.org/officeDocument/2006/relationships/tags" Target="../tags/tag246.xml"/><Relationship Id="rId4" Type="http://schemas.openxmlformats.org/officeDocument/2006/relationships/tags" Target="../tags/tag240.xml"/><Relationship Id="rId9" Type="http://schemas.openxmlformats.org/officeDocument/2006/relationships/tags" Target="../tags/tag245.xml"/><Relationship Id="rId1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54.xml"/><Relationship Id="rId13" Type="http://schemas.openxmlformats.org/officeDocument/2006/relationships/image" Target="../media/image15.png"/><Relationship Id="rId3" Type="http://schemas.openxmlformats.org/officeDocument/2006/relationships/tags" Target="../tags/tag249.xml"/><Relationship Id="rId7" Type="http://schemas.openxmlformats.org/officeDocument/2006/relationships/tags" Target="../tags/tag253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48.xml"/><Relationship Id="rId16" Type="http://schemas.openxmlformats.org/officeDocument/2006/relationships/image" Target="../media/image50.png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tags" Target="../tags/tag257.xml"/><Relationship Id="rId5" Type="http://schemas.openxmlformats.org/officeDocument/2006/relationships/tags" Target="../tags/tag251.xml"/><Relationship Id="rId15" Type="http://schemas.openxmlformats.org/officeDocument/2006/relationships/image" Target="../media/image48.jpeg"/><Relationship Id="rId10" Type="http://schemas.openxmlformats.org/officeDocument/2006/relationships/tags" Target="../tags/tag256.xml"/><Relationship Id="rId4" Type="http://schemas.openxmlformats.org/officeDocument/2006/relationships/tags" Target="../tags/tag250.xml"/><Relationship Id="rId9" Type="http://schemas.openxmlformats.org/officeDocument/2006/relationships/tags" Target="../tags/tag255.xml"/><Relationship Id="rId14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65.xml"/><Relationship Id="rId13" Type="http://schemas.openxmlformats.org/officeDocument/2006/relationships/image" Target="../media/image15.png"/><Relationship Id="rId3" Type="http://schemas.openxmlformats.org/officeDocument/2006/relationships/tags" Target="../tags/tag260.xml"/><Relationship Id="rId7" Type="http://schemas.openxmlformats.org/officeDocument/2006/relationships/tags" Target="../tags/tag264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59.xml"/><Relationship Id="rId16" Type="http://schemas.openxmlformats.org/officeDocument/2006/relationships/image" Target="../media/image51.png"/><Relationship Id="rId1" Type="http://schemas.openxmlformats.org/officeDocument/2006/relationships/tags" Target="../tags/tag258.xml"/><Relationship Id="rId6" Type="http://schemas.openxmlformats.org/officeDocument/2006/relationships/tags" Target="../tags/tag263.xml"/><Relationship Id="rId11" Type="http://schemas.openxmlformats.org/officeDocument/2006/relationships/tags" Target="../tags/tag268.xml"/><Relationship Id="rId5" Type="http://schemas.openxmlformats.org/officeDocument/2006/relationships/tags" Target="../tags/tag262.xml"/><Relationship Id="rId15" Type="http://schemas.openxmlformats.org/officeDocument/2006/relationships/image" Target="../media/image48.jpeg"/><Relationship Id="rId10" Type="http://schemas.openxmlformats.org/officeDocument/2006/relationships/tags" Target="../tags/tag267.xml"/><Relationship Id="rId4" Type="http://schemas.openxmlformats.org/officeDocument/2006/relationships/tags" Target="../tags/tag261.xml"/><Relationship Id="rId9" Type="http://schemas.openxmlformats.org/officeDocument/2006/relationships/tags" Target="../tags/tag266.xml"/><Relationship Id="rId14" Type="http://schemas.openxmlformats.org/officeDocument/2006/relationships/image" Target="../media/image16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76.xml"/><Relationship Id="rId13" Type="http://schemas.openxmlformats.org/officeDocument/2006/relationships/image" Target="../media/image52.png"/><Relationship Id="rId3" Type="http://schemas.openxmlformats.org/officeDocument/2006/relationships/tags" Target="../tags/tag271.xml"/><Relationship Id="rId7" Type="http://schemas.openxmlformats.org/officeDocument/2006/relationships/tags" Target="../tags/tag275.xml"/><Relationship Id="rId12" Type="http://schemas.openxmlformats.org/officeDocument/2006/relationships/image" Target="../media/image16.svg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tags" Target="../tags/tag274.xml"/><Relationship Id="rId11" Type="http://schemas.openxmlformats.org/officeDocument/2006/relationships/image" Target="../media/image15.png"/><Relationship Id="rId5" Type="http://schemas.openxmlformats.org/officeDocument/2006/relationships/tags" Target="../tags/tag273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72.xml"/><Relationship Id="rId9" Type="http://schemas.openxmlformats.org/officeDocument/2006/relationships/tags" Target="../tags/tag277.xml"/><Relationship Id="rId1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85.xml"/><Relationship Id="rId13" Type="http://schemas.openxmlformats.org/officeDocument/2006/relationships/image" Target="../media/image15.png"/><Relationship Id="rId3" Type="http://schemas.openxmlformats.org/officeDocument/2006/relationships/tags" Target="../tags/tag280.xml"/><Relationship Id="rId7" Type="http://schemas.openxmlformats.org/officeDocument/2006/relationships/tags" Target="../tags/tag284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40.png"/><Relationship Id="rId2" Type="http://schemas.openxmlformats.org/officeDocument/2006/relationships/tags" Target="../tags/tag279.xml"/><Relationship Id="rId16" Type="http://schemas.openxmlformats.org/officeDocument/2006/relationships/image" Target="../media/image51.png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11" Type="http://schemas.openxmlformats.org/officeDocument/2006/relationships/tags" Target="../tags/tag288.xml"/><Relationship Id="rId5" Type="http://schemas.openxmlformats.org/officeDocument/2006/relationships/tags" Target="../tags/tag282.xml"/><Relationship Id="rId15" Type="http://schemas.openxmlformats.org/officeDocument/2006/relationships/image" Target="../media/image48.jpeg"/><Relationship Id="rId10" Type="http://schemas.openxmlformats.org/officeDocument/2006/relationships/tags" Target="../tags/tag287.xml"/><Relationship Id="rId4" Type="http://schemas.openxmlformats.org/officeDocument/2006/relationships/tags" Target="../tags/tag281.xml"/><Relationship Id="rId9" Type="http://schemas.openxmlformats.org/officeDocument/2006/relationships/tags" Target="../tags/tag286.xml"/><Relationship Id="rId14" Type="http://schemas.openxmlformats.org/officeDocument/2006/relationships/image" Target="../media/image16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96.xml"/><Relationship Id="rId13" Type="http://schemas.openxmlformats.org/officeDocument/2006/relationships/image" Target="../media/image46.png"/><Relationship Id="rId3" Type="http://schemas.openxmlformats.org/officeDocument/2006/relationships/tags" Target="../tags/tag291.xml"/><Relationship Id="rId7" Type="http://schemas.openxmlformats.org/officeDocument/2006/relationships/tags" Target="../tags/tag295.xml"/><Relationship Id="rId12" Type="http://schemas.openxmlformats.org/officeDocument/2006/relationships/image" Target="../media/image16.svg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6" Type="http://schemas.openxmlformats.org/officeDocument/2006/relationships/tags" Target="../tags/tag294.xml"/><Relationship Id="rId11" Type="http://schemas.openxmlformats.org/officeDocument/2006/relationships/image" Target="../media/image15.png"/><Relationship Id="rId5" Type="http://schemas.openxmlformats.org/officeDocument/2006/relationships/tags" Target="../tags/tag293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92.xml"/><Relationship Id="rId9" Type="http://schemas.openxmlformats.org/officeDocument/2006/relationships/tags" Target="../tags/tag297.xml"/><Relationship Id="rId1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305.xml"/><Relationship Id="rId13" Type="http://schemas.openxmlformats.org/officeDocument/2006/relationships/image" Target="../media/image15.png"/><Relationship Id="rId3" Type="http://schemas.openxmlformats.org/officeDocument/2006/relationships/tags" Target="../tags/tag300.xml"/><Relationship Id="rId7" Type="http://schemas.openxmlformats.org/officeDocument/2006/relationships/tags" Target="../tags/tag304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99.xml"/><Relationship Id="rId16" Type="http://schemas.openxmlformats.org/officeDocument/2006/relationships/image" Target="../media/image53.png"/><Relationship Id="rId1" Type="http://schemas.openxmlformats.org/officeDocument/2006/relationships/tags" Target="../tags/tag298.xml"/><Relationship Id="rId6" Type="http://schemas.openxmlformats.org/officeDocument/2006/relationships/tags" Target="../tags/tag303.xml"/><Relationship Id="rId11" Type="http://schemas.openxmlformats.org/officeDocument/2006/relationships/tags" Target="../tags/tag308.xml"/><Relationship Id="rId5" Type="http://schemas.openxmlformats.org/officeDocument/2006/relationships/tags" Target="../tags/tag302.xml"/><Relationship Id="rId15" Type="http://schemas.openxmlformats.org/officeDocument/2006/relationships/image" Target="../media/image48.jpeg"/><Relationship Id="rId10" Type="http://schemas.openxmlformats.org/officeDocument/2006/relationships/tags" Target="../tags/tag307.xml"/><Relationship Id="rId4" Type="http://schemas.openxmlformats.org/officeDocument/2006/relationships/tags" Target="../tags/tag301.xml"/><Relationship Id="rId9" Type="http://schemas.openxmlformats.org/officeDocument/2006/relationships/tags" Target="../tags/tag306.xml"/><Relationship Id="rId14" Type="http://schemas.openxmlformats.org/officeDocument/2006/relationships/image" Target="../media/image16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16.xml"/><Relationship Id="rId13" Type="http://schemas.openxmlformats.org/officeDocument/2006/relationships/image" Target="../media/image15.png"/><Relationship Id="rId3" Type="http://schemas.openxmlformats.org/officeDocument/2006/relationships/tags" Target="../tags/tag311.xml"/><Relationship Id="rId7" Type="http://schemas.openxmlformats.org/officeDocument/2006/relationships/tags" Target="../tags/tag31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10.xml"/><Relationship Id="rId16" Type="http://schemas.openxmlformats.org/officeDocument/2006/relationships/image" Target="../media/image54.jpeg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11" Type="http://schemas.openxmlformats.org/officeDocument/2006/relationships/tags" Target="../tags/tag319.xml"/><Relationship Id="rId5" Type="http://schemas.openxmlformats.org/officeDocument/2006/relationships/tags" Target="../tags/tag313.xml"/><Relationship Id="rId15" Type="http://schemas.openxmlformats.org/officeDocument/2006/relationships/image" Target="../media/image48.jpeg"/><Relationship Id="rId10" Type="http://schemas.openxmlformats.org/officeDocument/2006/relationships/tags" Target="../tags/tag318.xml"/><Relationship Id="rId4" Type="http://schemas.openxmlformats.org/officeDocument/2006/relationships/tags" Target="../tags/tag312.xml"/><Relationship Id="rId9" Type="http://schemas.openxmlformats.org/officeDocument/2006/relationships/tags" Target="../tags/tag317.xml"/><Relationship Id="rId14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27.xml"/><Relationship Id="rId13" Type="http://schemas.openxmlformats.org/officeDocument/2006/relationships/image" Target="../media/image46.png"/><Relationship Id="rId3" Type="http://schemas.openxmlformats.org/officeDocument/2006/relationships/tags" Target="../tags/tag322.xml"/><Relationship Id="rId7" Type="http://schemas.openxmlformats.org/officeDocument/2006/relationships/tags" Target="../tags/tag326.xml"/><Relationship Id="rId12" Type="http://schemas.openxmlformats.org/officeDocument/2006/relationships/image" Target="../media/image16.svg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6" Type="http://schemas.openxmlformats.org/officeDocument/2006/relationships/tags" Target="../tags/tag325.xml"/><Relationship Id="rId11" Type="http://schemas.openxmlformats.org/officeDocument/2006/relationships/image" Target="../media/image15.png"/><Relationship Id="rId5" Type="http://schemas.openxmlformats.org/officeDocument/2006/relationships/tags" Target="../tags/tag32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23.xml"/><Relationship Id="rId9" Type="http://schemas.openxmlformats.org/officeDocument/2006/relationships/tags" Target="../tags/tag328.xml"/><Relationship Id="rId14" Type="http://schemas.openxmlformats.org/officeDocument/2006/relationships/image" Target="../media/image54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.wav"/><Relationship Id="rId13" Type="http://schemas.openxmlformats.org/officeDocument/2006/relationships/tags" Target="../tags/tag339.xml"/><Relationship Id="rId18" Type="http://schemas.openxmlformats.org/officeDocument/2006/relationships/image" Target="../media/image55.png"/><Relationship Id="rId3" Type="http://schemas.openxmlformats.org/officeDocument/2006/relationships/tags" Target="../tags/tag331.xml"/><Relationship Id="rId7" Type="http://schemas.microsoft.com/office/2007/relationships/media" Target="../media/media1.wav"/><Relationship Id="rId12" Type="http://schemas.openxmlformats.org/officeDocument/2006/relationships/tags" Target="../tags/tag338.xml"/><Relationship Id="rId17" Type="http://schemas.openxmlformats.org/officeDocument/2006/relationships/image" Target="../media/image48.jpeg"/><Relationship Id="rId2" Type="http://schemas.openxmlformats.org/officeDocument/2006/relationships/tags" Target="../tags/tag330.xml"/><Relationship Id="rId16" Type="http://schemas.openxmlformats.org/officeDocument/2006/relationships/image" Target="../media/image16.svg"/><Relationship Id="rId1" Type="http://schemas.openxmlformats.org/officeDocument/2006/relationships/tags" Target="../tags/tag329.xml"/><Relationship Id="rId6" Type="http://schemas.openxmlformats.org/officeDocument/2006/relationships/tags" Target="../tags/tag334.xml"/><Relationship Id="rId11" Type="http://schemas.openxmlformats.org/officeDocument/2006/relationships/tags" Target="../tags/tag337.xml"/><Relationship Id="rId5" Type="http://schemas.openxmlformats.org/officeDocument/2006/relationships/tags" Target="../tags/tag333.xml"/><Relationship Id="rId15" Type="http://schemas.openxmlformats.org/officeDocument/2006/relationships/image" Target="../media/image15.png"/><Relationship Id="rId10" Type="http://schemas.openxmlformats.org/officeDocument/2006/relationships/tags" Target="../tags/tag336.xml"/><Relationship Id="rId19" Type="http://schemas.openxmlformats.org/officeDocument/2006/relationships/image" Target="../media/image56.png"/><Relationship Id="rId4" Type="http://schemas.openxmlformats.org/officeDocument/2006/relationships/tags" Target="../tags/tag332.xml"/><Relationship Id="rId9" Type="http://schemas.openxmlformats.org/officeDocument/2006/relationships/tags" Target="../tags/tag335.xml"/><Relationship Id="rId14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47.xml"/><Relationship Id="rId13" Type="http://schemas.openxmlformats.org/officeDocument/2006/relationships/image" Target="../media/image15.png"/><Relationship Id="rId3" Type="http://schemas.openxmlformats.org/officeDocument/2006/relationships/tags" Target="../tags/tag342.xml"/><Relationship Id="rId7" Type="http://schemas.openxmlformats.org/officeDocument/2006/relationships/tags" Target="../tags/tag346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41.xml"/><Relationship Id="rId16" Type="http://schemas.openxmlformats.org/officeDocument/2006/relationships/image" Target="../media/image57.jpeg"/><Relationship Id="rId1" Type="http://schemas.openxmlformats.org/officeDocument/2006/relationships/tags" Target="../tags/tag340.xml"/><Relationship Id="rId6" Type="http://schemas.openxmlformats.org/officeDocument/2006/relationships/tags" Target="../tags/tag345.xml"/><Relationship Id="rId11" Type="http://schemas.openxmlformats.org/officeDocument/2006/relationships/tags" Target="../tags/tag350.xml"/><Relationship Id="rId5" Type="http://schemas.openxmlformats.org/officeDocument/2006/relationships/tags" Target="../tags/tag344.xml"/><Relationship Id="rId15" Type="http://schemas.openxmlformats.org/officeDocument/2006/relationships/image" Target="../media/image48.jpeg"/><Relationship Id="rId10" Type="http://schemas.openxmlformats.org/officeDocument/2006/relationships/tags" Target="../tags/tag349.xml"/><Relationship Id="rId4" Type="http://schemas.openxmlformats.org/officeDocument/2006/relationships/tags" Target="../tags/tag343.xml"/><Relationship Id="rId9" Type="http://schemas.openxmlformats.org/officeDocument/2006/relationships/tags" Target="../tags/tag348.xml"/><Relationship Id="rId14" Type="http://schemas.openxmlformats.org/officeDocument/2006/relationships/image" Target="../media/image16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58.xml"/><Relationship Id="rId13" Type="http://schemas.openxmlformats.org/officeDocument/2006/relationships/image" Target="../media/image46.png"/><Relationship Id="rId3" Type="http://schemas.openxmlformats.org/officeDocument/2006/relationships/tags" Target="../tags/tag353.xml"/><Relationship Id="rId7" Type="http://schemas.openxmlformats.org/officeDocument/2006/relationships/tags" Target="../tags/tag357.xml"/><Relationship Id="rId12" Type="http://schemas.openxmlformats.org/officeDocument/2006/relationships/image" Target="../media/image16.svg"/><Relationship Id="rId2" Type="http://schemas.openxmlformats.org/officeDocument/2006/relationships/tags" Target="../tags/tag352.xml"/><Relationship Id="rId1" Type="http://schemas.openxmlformats.org/officeDocument/2006/relationships/tags" Target="../tags/tag351.xml"/><Relationship Id="rId6" Type="http://schemas.openxmlformats.org/officeDocument/2006/relationships/tags" Target="../tags/tag356.xml"/><Relationship Id="rId11" Type="http://schemas.openxmlformats.org/officeDocument/2006/relationships/image" Target="../media/image15.png"/><Relationship Id="rId5" Type="http://schemas.openxmlformats.org/officeDocument/2006/relationships/tags" Target="../tags/tag355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54.xml"/><Relationship Id="rId9" Type="http://schemas.openxmlformats.org/officeDocument/2006/relationships/tags" Target="../tags/tag359.xml"/><Relationship Id="rId14" Type="http://schemas.openxmlformats.org/officeDocument/2006/relationships/image" Target="../media/image57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wav"/><Relationship Id="rId13" Type="http://schemas.openxmlformats.org/officeDocument/2006/relationships/tags" Target="../tags/tag370.xml"/><Relationship Id="rId18" Type="http://schemas.openxmlformats.org/officeDocument/2006/relationships/image" Target="../media/image58.png"/><Relationship Id="rId3" Type="http://schemas.openxmlformats.org/officeDocument/2006/relationships/tags" Target="../tags/tag362.xml"/><Relationship Id="rId7" Type="http://schemas.microsoft.com/office/2007/relationships/media" Target="../media/media2.wav"/><Relationship Id="rId12" Type="http://schemas.openxmlformats.org/officeDocument/2006/relationships/tags" Target="../tags/tag369.xml"/><Relationship Id="rId17" Type="http://schemas.openxmlformats.org/officeDocument/2006/relationships/image" Target="../media/image16.svg"/><Relationship Id="rId2" Type="http://schemas.openxmlformats.org/officeDocument/2006/relationships/tags" Target="../tags/tag361.xml"/><Relationship Id="rId16" Type="http://schemas.openxmlformats.org/officeDocument/2006/relationships/image" Target="../media/image15.png"/><Relationship Id="rId20" Type="http://schemas.openxmlformats.org/officeDocument/2006/relationships/image" Target="../media/image48.jpeg"/><Relationship Id="rId1" Type="http://schemas.openxmlformats.org/officeDocument/2006/relationships/tags" Target="../tags/tag360.xml"/><Relationship Id="rId6" Type="http://schemas.openxmlformats.org/officeDocument/2006/relationships/tags" Target="../tags/tag365.xml"/><Relationship Id="rId11" Type="http://schemas.openxmlformats.org/officeDocument/2006/relationships/tags" Target="../tags/tag368.xml"/><Relationship Id="rId5" Type="http://schemas.openxmlformats.org/officeDocument/2006/relationships/tags" Target="../tags/tag364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367.xml"/><Relationship Id="rId19" Type="http://schemas.openxmlformats.org/officeDocument/2006/relationships/image" Target="../media/image56.png"/><Relationship Id="rId4" Type="http://schemas.openxmlformats.org/officeDocument/2006/relationships/tags" Target="../tags/tag363.xml"/><Relationship Id="rId9" Type="http://schemas.openxmlformats.org/officeDocument/2006/relationships/tags" Target="../tags/tag366.xml"/><Relationship Id="rId14" Type="http://schemas.openxmlformats.org/officeDocument/2006/relationships/tags" Target="../tags/tag37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79.xml"/><Relationship Id="rId13" Type="http://schemas.openxmlformats.org/officeDocument/2006/relationships/tags" Target="../tags/tag384.xml"/><Relationship Id="rId18" Type="http://schemas.openxmlformats.org/officeDocument/2006/relationships/tags" Target="../tags/tag389.xml"/><Relationship Id="rId26" Type="http://schemas.openxmlformats.org/officeDocument/2006/relationships/image" Target="../media/image53.png"/><Relationship Id="rId3" Type="http://schemas.openxmlformats.org/officeDocument/2006/relationships/tags" Target="../tags/tag374.xml"/><Relationship Id="rId21" Type="http://schemas.openxmlformats.org/officeDocument/2006/relationships/image" Target="../media/image16.svg"/><Relationship Id="rId7" Type="http://schemas.openxmlformats.org/officeDocument/2006/relationships/tags" Target="../tags/tag378.xml"/><Relationship Id="rId12" Type="http://schemas.openxmlformats.org/officeDocument/2006/relationships/tags" Target="../tags/tag383.xml"/><Relationship Id="rId17" Type="http://schemas.openxmlformats.org/officeDocument/2006/relationships/tags" Target="../tags/tag388.xml"/><Relationship Id="rId25" Type="http://schemas.openxmlformats.org/officeDocument/2006/relationships/image" Target="../media/image49.png"/><Relationship Id="rId2" Type="http://schemas.openxmlformats.org/officeDocument/2006/relationships/tags" Target="../tags/tag373.xml"/><Relationship Id="rId16" Type="http://schemas.openxmlformats.org/officeDocument/2006/relationships/tags" Target="../tags/tag387.xml"/><Relationship Id="rId20" Type="http://schemas.openxmlformats.org/officeDocument/2006/relationships/image" Target="../media/image15.png"/><Relationship Id="rId1" Type="http://schemas.openxmlformats.org/officeDocument/2006/relationships/tags" Target="../tags/tag372.xml"/><Relationship Id="rId6" Type="http://schemas.openxmlformats.org/officeDocument/2006/relationships/tags" Target="../tags/tag377.xml"/><Relationship Id="rId11" Type="http://schemas.openxmlformats.org/officeDocument/2006/relationships/tags" Target="../tags/tag382.xml"/><Relationship Id="rId24" Type="http://schemas.openxmlformats.org/officeDocument/2006/relationships/image" Target="../media/image47.png"/><Relationship Id="rId5" Type="http://schemas.openxmlformats.org/officeDocument/2006/relationships/tags" Target="../tags/tag376.xml"/><Relationship Id="rId15" Type="http://schemas.openxmlformats.org/officeDocument/2006/relationships/tags" Target="../tags/tag386.xml"/><Relationship Id="rId23" Type="http://schemas.openxmlformats.org/officeDocument/2006/relationships/image" Target="../media/image51.png"/><Relationship Id="rId28" Type="http://schemas.openxmlformats.org/officeDocument/2006/relationships/image" Target="../media/image54.jpeg"/><Relationship Id="rId10" Type="http://schemas.openxmlformats.org/officeDocument/2006/relationships/tags" Target="../tags/tag381.xml"/><Relationship Id="rId19" Type="http://schemas.openxmlformats.org/officeDocument/2006/relationships/slideLayout" Target="../slideLayouts/slideLayout18.xml"/><Relationship Id="rId4" Type="http://schemas.openxmlformats.org/officeDocument/2006/relationships/tags" Target="../tags/tag375.xml"/><Relationship Id="rId9" Type="http://schemas.openxmlformats.org/officeDocument/2006/relationships/tags" Target="../tags/tag380.xml"/><Relationship Id="rId14" Type="http://schemas.openxmlformats.org/officeDocument/2006/relationships/tags" Target="../tags/tag385.xml"/><Relationship Id="rId22" Type="http://schemas.openxmlformats.org/officeDocument/2006/relationships/image" Target="../media/image21.png"/><Relationship Id="rId27" Type="http://schemas.openxmlformats.org/officeDocument/2006/relationships/image" Target="../media/image57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392.xml"/><Relationship Id="rId7" Type="http://schemas.openxmlformats.org/officeDocument/2006/relationships/tags" Target="../tags/tag396.xml"/><Relationship Id="rId12" Type="http://schemas.openxmlformats.org/officeDocument/2006/relationships/image" Target="../media/image5.png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6" Type="http://schemas.openxmlformats.org/officeDocument/2006/relationships/tags" Target="../tags/tag395.xml"/><Relationship Id="rId11" Type="http://schemas.openxmlformats.org/officeDocument/2006/relationships/image" Target="../media/image4.svg"/><Relationship Id="rId5" Type="http://schemas.openxmlformats.org/officeDocument/2006/relationships/tags" Target="../tags/tag394.xml"/><Relationship Id="rId10" Type="http://schemas.openxmlformats.org/officeDocument/2006/relationships/image" Target="../media/image3.png"/><Relationship Id="rId4" Type="http://schemas.openxmlformats.org/officeDocument/2006/relationships/tags" Target="../tags/tag393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404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33.svg"/><Relationship Id="rId3" Type="http://schemas.openxmlformats.org/officeDocument/2006/relationships/tags" Target="../tags/tag399.xml"/><Relationship Id="rId7" Type="http://schemas.openxmlformats.org/officeDocument/2006/relationships/tags" Target="../tags/tag403.xml"/><Relationship Id="rId12" Type="http://schemas.openxmlformats.org/officeDocument/2006/relationships/tags" Target="../tags/tag408.xml"/><Relationship Id="rId17" Type="http://schemas.openxmlformats.org/officeDocument/2006/relationships/image" Target="../media/image32.png"/><Relationship Id="rId2" Type="http://schemas.openxmlformats.org/officeDocument/2006/relationships/tags" Target="../tags/tag398.xml"/><Relationship Id="rId16" Type="http://schemas.openxmlformats.org/officeDocument/2006/relationships/image" Target="../media/image18.svg"/><Relationship Id="rId1" Type="http://schemas.openxmlformats.org/officeDocument/2006/relationships/tags" Target="../tags/tag397.xml"/><Relationship Id="rId6" Type="http://schemas.openxmlformats.org/officeDocument/2006/relationships/tags" Target="../tags/tag402.xml"/><Relationship Id="rId11" Type="http://schemas.openxmlformats.org/officeDocument/2006/relationships/tags" Target="../tags/tag407.xml"/><Relationship Id="rId5" Type="http://schemas.openxmlformats.org/officeDocument/2006/relationships/tags" Target="../tags/tag401.xml"/><Relationship Id="rId15" Type="http://schemas.openxmlformats.org/officeDocument/2006/relationships/image" Target="../media/image12.png"/><Relationship Id="rId10" Type="http://schemas.openxmlformats.org/officeDocument/2006/relationships/tags" Target="../tags/tag406.xml"/><Relationship Id="rId19" Type="http://schemas.openxmlformats.org/officeDocument/2006/relationships/image" Target="../media/image34.png"/><Relationship Id="rId4" Type="http://schemas.openxmlformats.org/officeDocument/2006/relationships/tags" Target="../tags/tag400.xml"/><Relationship Id="rId9" Type="http://schemas.openxmlformats.org/officeDocument/2006/relationships/tags" Target="../tags/tag405.xml"/><Relationship Id="rId1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416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1.png"/><Relationship Id="rId3" Type="http://schemas.openxmlformats.org/officeDocument/2006/relationships/tags" Target="../tags/tag411.xml"/><Relationship Id="rId7" Type="http://schemas.openxmlformats.org/officeDocument/2006/relationships/tags" Target="../tags/tag415.xml"/><Relationship Id="rId12" Type="http://schemas.openxmlformats.org/officeDocument/2006/relationships/tags" Target="../tags/tag420.xml"/><Relationship Id="rId17" Type="http://schemas.openxmlformats.org/officeDocument/2006/relationships/image" Target="../media/image60.PNG"/><Relationship Id="rId2" Type="http://schemas.openxmlformats.org/officeDocument/2006/relationships/tags" Target="../tags/tag410.xml"/><Relationship Id="rId16" Type="http://schemas.openxmlformats.org/officeDocument/2006/relationships/image" Target="../media/image59.png"/><Relationship Id="rId1" Type="http://schemas.openxmlformats.org/officeDocument/2006/relationships/tags" Target="../tags/tag409.xml"/><Relationship Id="rId6" Type="http://schemas.openxmlformats.org/officeDocument/2006/relationships/tags" Target="../tags/tag414.xml"/><Relationship Id="rId11" Type="http://schemas.openxmlformats.org/officeDocument/2006/relationships/tags" Target="../tags/tag419.xml"/><Relationship Id="rId5" Type="http://schemas.openxmlformats.org/officeDocument/2006/relationships/tags" Target="../tags/tag413.xml"/><Relationship Id="rId15" Type="http://schemas.openxmlformats.org/officeDocument/2006/relationships/image" Target="../media/image16.svg"/><Relationship Id="rId10" Type="http://schemas.openxmlformats.org/officeDocument/2006/relationships/tags" Target="../tags/tag418.xml"/><Relationship Id="rId4" Type="http://schemas.openxmlformats.org/officeDocument/2006/relationships/tags" Target="../tags/tag412.xml"/><Relationship Id="rId9" Type="http://schemas.openxmlformats.org/officeDocument/2006/relationships/tags" Target="../tags/tag417.xml"/><Relationship Id="rId14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428.xml"/><Relationship Id="rId13" Type="http://schemas.openxmlformats.org/officeDocument/2006/relationships/image" Target="../media/image15.png"/><Relationship Id="rId3" Type="http://schemas.openxmlformats.org/officeDocument/2006/relationships/tags" Target="../tags/tag423.xml"/><Relationship Id="rId7" Type="http://schemas.openxmlformats.org/officeDocument/2006/relationships/tags" Target="../tags/tag427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1.png"/><Relationship Id="rId2" Type="http://schemas.openxmlformats.org/officeDocument/2006/relationships/tags" Target="../tags/tag422.xml"/><Relationship Id="rId16" Type="http://schemas.openxmlformats.org/officeDocument/2006/relationships/image" Target="../media/image60.PNG"/><Relationship Id="rId1" Type="http://schemas.openxmlformats.org/officeDocument/2006/relationships/tags" Target="../tags/tag421.xml"/><Relationship Id="rId6" Type="http://schemas.openxmlformats.org/officeDocument/2006/relationships/tags" Target="../tags/tag426.xml"/><Relationship Id="rId11" Type="http://schemas.openxmlformats.org/officeDocument/2006/relationships/tags" Target="../tags/tag431.xml"/><Relationship Id="rId5" Type="http://schemas.openxmlformats.org/officeDocument/2006/relationships/tags" Target="../tags/tag425.xml"/><Relationship Id="rId15" Type="http://schemas.openxmlformats.org/officeDocument/2006/relationships/image" Target="../media/image52.png"/><Relationship Id="rId10" Type="http://schemas.openxmlformats.org/officeDocument/2006/relationships/tags" Target="../tags/tag430.xml"/><Relationship Id="rId4" Type="http://schemas.openxmlformats.org/officeDocument/2006/relationships/tags" Target="../tags/tag424.xml"/><Relationship Id="rId9" Type="http://schemas.openxmlformats.org/officeDocument/2006/relationships/tags" Target="../tags/tag429.xml"/><Relationship Id="rId14" Type="http://schemas.openxmlformats.org/officeDocument/2006/relationships/image" Target="../media/image16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439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1.png"/><Relationship Id="rId3" Type="http://schemas.openxmlformats.org/officeDocument/2006/relationships/tags" Target="../tags/tag434.xml"/><Relationship Id="rId7" Type="http://schemas.openxmlformats.org/officeDocument/2006/relationships/tags" Target="../tags/tag438.xml"/><Relationship Id="rId12" Type="http://schemas.openxmlformats.org/officeDocument/2006/relationships/tags" Target="../tags/tag443.xml"/><Relationship Id="rId17" Type="http://schemas.openxmlformats.org/officeDocument/2006/relationships/image" Target="../media/image60.PNG"/><Relationship Id="rId2" Type="http://schemas.openxmlformats.org/officeDocument/2006/relationships/tags" Target="../tags/tag433.xml"/><Relationship Id="rId16" Type="http://schemas.openxmlformats.org/officeDocument/2006/relationships/image" Target="../media/image59.png"/><Relationship Id="rId20" Type="http://schemas.openxmlformats.org/officeDocument/2006/relationships/image" Target="../media/image51.png"/><Relationship Id="rId1" Type="http://schemas.openxmlformats.org/officeDocument/2006/relationships/tags" Target="../tags/tag432.xml"/><Relationship Id="rId6" Type="http://schemas.openxmlformats.org/officeDocument/2006/relationships/tags" Target="../tags/tag437.xml"/><Relationship Id="rId11" Type="http://schemas.openxmlformats.org/officeDocument/2006/relationships/tags" Target="../tags/tag442.xml"/><Relationship Id="rId5" Type="http://schemas.openxmlformats.org/officeDocument/2006/relationships/tags" Target="../tags/tag436.xml"/><Relationship Id="rId15" Type="http://schemas.openxmlformats.org/officeDocument/2006/relationships/image" Target="../media/image16.svg"/><Relationship Id="rId10" Type="http://schemas.openxmlformats.org/officeDocument/2006/relationships/tags" Target="../tags/tag441.xml"/><Relationship Id="rId19" Type="http://schemas.openxmlformats.org/officeDocument/2006/relationships/image" Target="../media/image62.jpeg"/><Relationship Id="rId4" Type="http://schemas.openxmlformats.org/officeDocument/2006/relationships/tags" Target="../tags/tag435.xml"/><Relationship Id="rId9" Type="http://schemas.openxmlformats.org/officeDocument/2006/relationships/tags" Target="../tags/tag440.xml"/><Relationship Id="rId14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51.xml"/><Relationship Id="rId13" Type="http://schemas.openxmlformats.org/officeDocument/2006/relationships/image" Target="../media/image15.png"/><Relationship Id="rId18" Type="http://schemas.openxmlformats.org/officeDocument/2006/relationships/image" Target="../media/image55.png"/><Relationship Id="rId3" Type="http://schemas.openxmlformats.org/officeDocument/2006/relationships/tags" Target="../tags/tag446.xml"/><Relationship Id="rId7" Type="http://schemas.openxmlformats.org/officeDocument/2006/relationships/tags" Target="../tags/tag450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1.png"/><Relationship Id="rId2" Type="http://schemas.openxmlformats.org/officeDocument/2006/relationships/tags" Target="../tags/tag445.xml"/><Relationship Id="rId16" Type="http://schemas.openxmlformats.org/officeDocument/2006/relationships/image" Target="../media/image60.PNG"/><Relationship Id="rId20" Type="http://schemas.openxmlformats.org/officeDocument/2006/relationships/image" Target="../media/image51.png"/><Relationship Id="rId1" Type="http://schemas.openxmlformats.org/officeDocument/2006/relationships/tags" Target="../tags/tag444.xml"/><Relationship Id="rId6" Type="http://schemas.openxmlformats.org/officeDocument/2006/relationships/tags" Target="../tags/tag449.xml"/><Relationship Id="rId11" Type="http://schemas.openxmlformats.org/officeDocument/2006/relationships/tags" Target="../tags/tag454.xml"/><Relationship Id="rId5" Type="http://schemas.openxmlformats.org/officeDocument/2006/relationships/tags" Target="../tags/tag448.xml"/><Relationship Id="rId15" Type="http://schemas.openxmlformats.org/officeDocument/2006/relationships/image" Target="../media/image52.png"/><Relationship Id="rId10" Type="http://schemas.openxmlformats.org/officeDocument/2006/relationships/tags" Target="../tags/tag453.xml"/><Relationship Id="rId19" Type="http://schemas.openxmlformats.org/officeDocument/2006/relationships/image" Target="../media/image62.jpeg"/><Relationship Id="rId4" Type="http://schemas.openxmlformats.org/officeDocument/2006/relationships/tags" Target="../tags/tag447.xml"/><Relationship Id="rId9" Type="http://schemas.openxmlformats.org/officeDocument/2006/relationships/tags" Target="../tags/tag452.xml"/><Relationship Id="rId14" Type="http://schemas.openxmlformats.org/officeDocument/2006/relationships/image" Target="../media/image16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462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1.png"/><Relationship Id="rId3" Type="http://schemas.openxmlformats.org/officeDocument/2006/relationships/tags" Target="../tags/tag457.xml"/><Relationship Id="rId7" Type="http://schemas.openxmlformats.org/officeDocument/2006/relationships/tags" Target="../tags/tag461.xml"/><Relationship Id="rId12" Type="http://schemas.openxmlformats.org/officeDocument/2006/relationships/tags" Target="../tags/tag466.xml"/><Relationship Id="rId17" Type="http://schemas.openxmlformats.org/officeDocument/2006/relationships/image" Target="../media/image60.PNG"/><Relationship Id="rId2" Type="http://schemas.openxmlformats.org/officeDocument/2006/relationships/tags" Target="../tags/tag456.xml"/><Relationship Id="rId16" Type="http://schemas.openxmlformats.org/officeDocument/2006/relationships/image" Target="../media/image59.png"/><Relationship Id="rId1" Type="http://schemas.openxmlformats.org/officeDocument/2006/relationships/tags" Target="../tags/tag455.xml"/><Relationship Id="rId6" Type="http://schemas.openxmlformats.org/officeDocument/2006/relationships/tags" Target="../tags/tag460.xml"/><Relationship Id="rId11" Type="http://schemas.openxmlformats.org/officeDocument/2006/relationships/tags" Target="../tags/tag465.xml"/><Relationship Id="rId5" Type="http://schemas.openxmlformats.org/officeDocument/2006/relationships/tags" Target="../tags/tag459.xml"/><Relationship Id="rId15" Type="http://schemas.openxmlformats.org/officeDocument/2006/relationships/image" Target="../media/image16.svg"/><Relationship Id="rId10" Type="http://schemas.openxmlformats.org/officeDocument/2006/relationships/tags" Target="../tags/tag464.xml"/><Relationship Id="rId4" Type="http://schemas.openxmlformats.org/officeDocument/2006/relationships/tags" Target="../tags/tag458.xml"/><Relationship Id="rId9" Type="http://schemas.openxmlformats.org/officeDocument/2006/relationships/tags" Target="../tags/tag463.xml"/><Relationship Id="rId14" Type="http://schemas.openxmlformats.org/officeDocument/2006/relationships/image" Target="../media/image1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474.xml"/><Relationship Id="rId13" Type="http://schemas.openxmlformats.org/officeDocument/2006/relationships/image" Target="../media/image15.png"/><Relationship Id="rId3" Type="http://schemas.openxmlformats.org/officeDocument/2006/relationships/tags" Target="../tags/tag469.xml"/><Relationship Id="rId7" Type="http://schemas.openxmlformats.org/officeDocument/2006/relationships/tags" Target="../tags/tag47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1.png"/><Relationship Id="rId2" Type="http://schemas.openxmlformats.org/officeDocument/2006/relationships/tags" Target="../tags/tag468.xml"/><Relationship Id="rId16" Type="http://schemas.openxmlformats.org/officeDocument/2006/relationships/image" Target="../media/image60.PNG"/><Relationship Id="rId1" Type="http://schemas.openxmlformats.org/officeDocument/2006/relationships/tags" Target="../tags/tag467.xml"/><Relationship Id="rId6" Type="http://schemas.openxmlformats.org/officeDocument/2006/relationships/tags" Target="../tags/tag472.xml"/><Relationship Id="rId11" Type="http://schemas.openxmlformats.org/officeDocument/2006/relationships/tags" Target="../tags/tag477.xml"/><Relationship Id="rId5" Type="http://schemas.openxmlformats.org/officeDocument/2006/relationships/tags" Target="../tags/tag471.xml"/><Relationship Id="rId15" Type="http://schemas.openxmlformats.org/officeDocument/2006/relationships/image" Target="../media/image52.png"/><Relationship Id="rId10" Type="http://schemas.openxmlformats.org/officeDocument/2006/relationships/tags" Target="../tags/tag476.xml"/><Relationship Id="rId4" Type="http://schemas.openxmlformats.org/officeDocument/2006/relationships/tags" Target="../tags/tag470.xml"/><Relationship Id="rId9" Type="http://schemas.openxmlformats.org/officeDocument/2006/relationships/tags" Target="../tags/tag475.xml"/><Relationship Id="rId14" Type="http://schemas.openxmlformats.org/officeDocument/2006/relationships/image" Target="../media/image16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85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1.png"/><Relationship Id="rId3" Type="http://schemas.openxmlformats.org/officeDocument/2006/relationships/tags" Target="../tags/tag480.xml"/><Relationship Id="rId7" Type="http://schemas.openxmlformats.org/officeDocument/2006/relationships/tags" Target="../tags/tag484.xml"/><Relationship Id="rId12" Type="http://schemas.openxmlformats.org/officeDocument/2006/relationships/tags" Target="../tags/tag489.xml"/><Relationship Id="rId17" Type="http://schemas.openxmlformats.org/officeDocument/2006/relationships/image" Target="../media/image60.PNG"/><Relationship Id="rId2" Type="http://schemas.openxmlformats.org/officeDocument/2006/relationships/tags" Target="../tags/tag479.xml"/><Relationship Id="rId16" Type="http://schemas.openxmlformats.org/officeDocument/2006/relationships/image" Target="../media/image59.png"/><Relationship Id="rId1" Type="http://schemas.openxmlformats.org/officeDocument/2006/relationships/tags" Target="../tags/tag478.xml"/><Relationship Id="rId6" Type="http://schemas.openxmlformats.org/officeDocument/2006/relationships/tags" Target="../tags/tag483.xml"/><Relationship Id="rId11" Type="http://schemas.openxmlformats.org/officeDocument/2006/relationships/tags" Target="../tags/tag488.xml"/><Relationship Id="rId5" Type="http://schemas.openxmlformats.org/officeDocument/2006/relationships/tags" Target="../tags/tag482.xml"/><Relationship Id="rId15" Type="http://schemas.openxmlformats.org/officeDocument/2006/relationships/image" Target="../media/image16.svg"/><Relationship Id="rId10" Type="http://schemas.openxmlformats.org/officeDocument/2006/relationships/tags" Target="../tags/tag487.xml"/><Relationship Id="rId19" Type="http://schemas.openxmlformats.org/officeDocument/2006/relationships/image" Target="../media/image55.png"/><Relationship Id="rId4" Type="http://schemas.openxmlformats.org/officeDocument/2006/relationships/tags" Target="../tags/tag481.xml"/><Relationship Id="rId9" Type="http://schemas.openxmlformats.org/officeDocument/2006/relationships/tags" Target="../tags/tag486.xml"/><Relationship Id="rId1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497.xml"/><Relationship Id="rId13" Type="http://schemas.openxmlformats.org/officeDocument/2006/relationships/image" Target="../media/image15.png"/><Relationship Id="rId18" Type="http://schemas.openxmlformats.org/officeDocument/2006/relationships/image" Target="../media/image55.png"/><Relationship Id="rId3" Type="http://schemas.openxmlformats.org/officeDocument/2006/relationships/tags" Target="../tags/tag492.xml"/><Relationship Id="rId7" Type="http://schemas.openxmlformats.org/officeDocument/2006/relationships/tags" Target="../tags/tag496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1.png"/><Relationship Id="rId2" Type="http://schemas.openxmlformats.org/officeDocument/2006/relationships/tags" Target="../tags/tag491.xml"/><Relationship Id="rId16" Type="http://schemas.openxmlformats.org/officeDocument/2006/relationships/image" Target="../media/image60.PNG"/><Relationship Id="rId1" Type="http://schemas.openxmlformats.org/officeDocument/2006/relationships/tags" Target="../tags/tag490.xml"/><Relationship Id="rId6" Type="http://schemas.openxmlformats.org/officeDocument/2006/relationships/tags" Target="../tags/tag495.xml"/><Relationship Id="rId11" Type="http://schemas.openxmlformats.org/officeDocument/2006/relationships/tags" Target="../tags/tag500.xml"/><Relationship Id="rId5" Type="http://schemas.openxmlformats.org/officeDocument/2006/relationships/tags" Target="../tags/tag494.xml"/><Relationship Id="rId15" Type="http://schemas.openxmlformats.org/officeDocument/2006/relationships/image" Target="../media/image52.png"/><Relationship Id="rId10" Type="http://schemas.openxmlformats.org/officeDocument/2006/relationships/tags" Target="../tags/tag499.xml"/><Relationship Id="rId4" Type="http://schemas.openxmlformats.org/officeDocument/2006/relationships/tags" Target="../tags/tag493.xml"/><Relationship Id="rId9" Type="http://schemas.openxmlformats.org/officeDocument/2006/relationships/tags" Target="../tags/tag498.xml"/><Relationship Id="rId14" Type="http://schemas.openxmlformats.org/officeDocument/2006/relationships/image" Target="../media/image16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508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1.png"/><Relationship Id="rId3" Type="http://schemas.openxmlformats.org/officeDocument/2006/relationships/tags" Target="../tags/tag503.xml"/><Relationship Id="rId7" Type="http://schemas.openxmlformats.org/officeDocument/2006/relationships/tags" Target="../tags/tag507.xml"/><Relationship Id="rId12" Type="http://schemas.openxmlformats.org/officeDocument/2006/relationships/tags" Target="../tags/tag512.xml"/><Relationship Id="rId17" Type="http://schemas.openxmlformats.org/officeDocument/2006/relationships/image" Target="../media/image60.PNG"/><Relationship Id="rId2" Type="http://schemas.openxmlformats.org/officeDocument/2006/relationships/tags" Target="../tags/tag502.xml"/><Relationship Id="rId16" Type="http://schemas.openxmlformats.org/officeDocument/2006/relationships/image" Target="../media/image59.png"/><Relationship Id="rId1" Type="http://schemas.openxmlformats.org/officeDocument/2006/relationships/tags" Target="../tags/tag501.xml"/><Relationship Id="rId6" Type="http://schemas.openxmlformats.org/officeDocument/2006/relationships/tags" Target="../tags/tag506.xml"/><Relationship Id="rId11" Type="http://schemas.openxmlformats.org/officeDocument/2006/relationships/tags" Target="../tags/tag511.xml"/><Relationship Id="rId5" Type="http://schemas.openxmlformats.org/officeDocument/2006/relationships/tags" Target="../tags/tag505.xml"/><Relationship Id="rId15" Type="http://schemas.openxmlformats.org/officeDocument/2006/relationships/image" Target="../media/image16.svg"/><Relationship Id="rId10" Type="http://schemas.openxmlformats.org/officeDocument/2006/relationships/tags" Target="../tags/tag510.xml"/><Relationship Id="rId4" Type="http://schemas.openxmlformats.org/officeDocument/2006/relationships/tags" Target="../tags/tag504.xml"/><Relationship Id="rId9" Type="http://schemas.openxmlformats.org/officeDocument/2006/relationships/tags" Target="../tags/tag509.xml"/><Relationship Id="rId14" Type="http://schemas.openxmlformats.org/officeDocument/2006/relationships/image" Target="../media/image1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520.xml"/><Relationship Id="rId13" Type="http://schemas.openxmlformats.org/officeDocument/2006/relationships/image" Target="../media/image15.png"/><Relationship Id="rId3" Type="http://schemas.openxmlformats.org/officeDocument/2006/relationships/tags" Target="../tags/tag515.xml"/><Relationship Id="rId7" Type="http://schemas.openxmlformats.org/officeDocument/2006/relationships/tags" Target="../tags/tag519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1.png"/><Relationship Id="rId2" Type="http://schemas.openxmlformats.org/officeDocument/2006/relationships/tags" Target="../tags/tag514.xml"/><Relationship Id="rId16" Type="http://schemas.openxmlformats.org/officeDocument/2006/relationships/image" Target="../media/image60.PNG"/><Relationship Id="rId1" Type="http://schemas.openxmlformats.org/officeDocument/2006/relationships/tags" Target="../tags/tag513.xml"/><Relationship Id="rId6" Type="http://schemas.openxmlformats.org/officeDocument/2006/relationships/tags" Target="../tags/tag518.xml"/><Relationship Id="rId11" Type="http://schemas.openxmlformats.org/officeDocument/2006/relationships/tags" Target="../tags/tag523.xml"/><Relationship Id="rId5" Type="http://schemas.openxmlformats.org/officeDocument/2006/relationships/tags" Target="../tags/tag517.xml"/><Relationship Id="rId15" Type="http://schemas.openxmlformats.org/officeDocument/2006/relationships/image" Target="../media/image52.png"/><Relationship Id="rId10" Type="http://schemas.openxmlformats.org/officeDocument/2006/relationships/tags" Target="../tags/tag522.xml"/><Relationship Id="rId4" Type="http://schemas.openxmlformats.org/officeDocument/2006/relationships/tags" Target="../tags/tag516.xml"/><Relationship Id="rId9" Type="http://schemas.openxmlformats.org/officeDocument/2006/relationships/tags" Target="../tags/tag521.xml"/><Relationship Id="rId1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20.png"/><Relationship Id="rId3" Type="http://schemas.openxmlformats.org/officeDocument/2006/relationships/tags" Target="../tags/tag4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9.jpe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3.jpe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8.svg"/><Relationship Id="rId32" Type="http://schemas.openxmlformats.org/officeDocument/2006/relationships/image" Target="../media/image26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12.png"/><Relationship Id="rId28" Type="http://schemas.openxmlformats.org/officeDocument/2006/relationships/image" Target="../media/image22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5.pn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image" Target="../media/image2.jpeg"/><Relationship Id="rId27" Type="http://schemas.openxmlformats.org/officeDocument/2006/relationships/image" Target="../media/image21.png"/><Relationship Id="rId30" Type="http://schemas.openxmlformats.org/officeDocument/2006/relationships/image" Target="../media/image24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531.xml"/><Relationship Id="rId13" Type="http://schemas.openxmlformats.org/officeDocument/2006/relationships/tags" Target="../tags/tag536.xml"/><Relationship Id="rId18" Type="http://schemas.openxmlformats.org/officeDocument/2006/relationships/image" Target="../media/image60.PNG"/><Relationship Id="rId3" Type="http://schemas.openxmlformats.org/officeDocument/2006/relationships/tags" Target="../tags/tag526.xml"/><Relationship Id="rId7" Type="http://schemas.openxmlformats.org/officeDocument/2006/relationships/tags" Target="../tags/tag530.xml"/><Relationship Id="rId12" Type="http://schemas.openxmlformats.org/officeDocument/2006/relationships/tags" Target="../tags/tag535.xml"/><Relationship Id="rId17" Type="http://schemas.openxmlformats.org/officeDocument/2006/relationships/image" Target="../media/image59.png"/><Relationship Id="rId2" Type="http://schemas.openxmlformats.org/officeDocument/2006/relationships/tags" Target="../tags/tag525.xml"/><Relationship Id="rId16" Type="http://schemas.openxmlformats.org/officeDocument/2006/relationships/image" Target="../media/image16.svg"/><Relationship Id="rId20" Type="http://schemas.openxmlformats.org/officeDocument/2006/relationships/image" Target="../media/image58.png"/><Relationship Id="rId1" Type="http://schemas.openxmlformats.org/officeDocument/2006/relationships/tags" Target="../tags/tag524.xml"/><Relationship Id="rId6" Type="http://schemas.openxmlformats.org/officeDocument/2006/relationships/tags" Target="../tags/tag529.xml"/><Relationship Id="rId11" Type="http://schemas.openxmlformats.org/officeDocument/2006/relationships/tags" Target="../tags/tag534.xml"/><Relationship Id="rId5" Type="http://schemas.openxmlformats.org/officeDocument/2006/relationships/tags" Target="../tags/tag528.xml"/><Relationship Id="rId15" Type="http://schemas.openxmlformats.org/officeDocument/2006/relationships/image" Target="../media/image15.png"/><Relationship Id="rId10" Type="http://schemas.openxmlformats.org/officeDocument/2006/relationships/tags" Target="../tags/tag533.xml"/><Relationship Id="rId19" Type="http://schemas.openxmlformats.org/officeDocument/2006/relationships/image" Target="../media/image61.png"/><Relationship Id="rId4" Type="http://schemas.openxmlformats.org/officeDocument/2006/relationships/tags" Target="../tags/tag527.xml"/><Relationship Id="rId9" Type="http://schemas.openxmlformats.org/officeDocument/2006/relationships/tags" Target="../tags/tag532.xml"/><Relationship Id="rId14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544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1.png"/><Relationship Id="rId3" Type="http://schemas.openxmlformats.org/officeDocument/2006/relationships/tags" Target="../tags/tag539.xml"/><Relationship Id="rId7" Type="http://schemas.openxmlformats.org/officeDocument/2006/relationships/tags" Target="../tags/tag543.xml"/><Relationship Id="rId12" Type="http://schemas.openxmlformats.org/officeDocument/2006/relationships/tags" Target="../tags/tag548.xml"/><Relationship Id="rId17" Type="http://schemas.openxmlformats.org/officeDocument/2006/relationships/image" Target="../media/image60.PNG"/><Relationship Id="rId2" Type="http://schemas.openxmlformats.org/officeDocument/2006/relationships/tags" Target="../tags/tag538.xml"/><Relationship Id="rId16" Type="http://schemas.openxmlformats.org/officeDocument/2006/relationships/image" Target="../media/image52.png"/><Relationship Id="rId1" Type="http://schemas.openxmlformats.org/officeDocument/2006/relationships/tags" Target="../tags/tag537.xml"/><Relationship Id="rId6" Type="http://schemas.openxmlformats.org/officeDocument/2006/relationships/tags" Target="../tags/tag542.xml"/><Relationship Id="rId11" Type="http://schemas.openxmlformats.org/officeDocument/2006/relationships/tags" Target="../tags/tag547.xml"/><Relationship Id="rId5" Type="http://schemas.openxmlformats.org/officeDocument/2006/relationships/tags" Target="../tags/tag541.xml"/><Relationship Id="rId15" Type="http://schemas.openxmlformats.org/officeDocument/2006/relationships/image" Target="../media/image16.svg"/><Relationship Id="rId10" Type="http://schemas.openxmlformats.org/officeDocument/2006/relationships/tags" Target="../tags/tag546.xml"/><Relationship Id="rId19" Type="http://schemas.openxmlformats.org/officeDocument/2006/relationships/image" Target="../media/image58.png"/><Relationship Id="rId4" Type="http://schemas.openxmlformats.org/officeDocument/2006/relationships/tags" Target="../tags/tag540.xml"/><Relationship Id="rId9" Type="http://schemas.openxmlformats.org/officeDocument/2006/relationships/tags" Target="../tags/tag545.xml"/><Relationship Id="rId14" Type="http://schemas.openxmlformats.org/officeDocument/2006/relationships/image" Target="../media/image15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556.xml"/><Relationship Id="rId13" Type="http://schemas.openxmlformats.org/officeDocument/2006/relationships/tags" Target="../tags/tag561.xml"/><Relationship Id="rId18" Type="http://schemas.openxmlformats.org/officeDocument/2006/relationships/image" Target="../media/image59.png"/><Relationship Id="rId3" Type="http://schemas.openxmlformats.org/officeDocument/2006/relationships/tags" Target="../tags/tag551.xml"/><Relationship Id="rId21" Type="http://schemas.openxmlformats.org/officeDocument/2006/relationships/image" Target="../media/image63.png"/><Relationship Id="rId7" Type="http://schemas.openxmlformats.org/officeDocument/2006/relationships/tags" Target="../tags/tag555.xml"/><Relationship Id="rId12" Type="http://schemas.openxmlformats.org/officeDocument/2006/relationships/tags" Target="../tags/tag560.xml"/><Relationship Id="rId17" Type="http://schemas.openxmlformats.org/officeDocument/2006/relationships/image" Target="../media/image16.svg"/><Relationship Id="rId2" Type="http://schemas.openxmlformats.org/officeDocument/2006/relationships/tags" Target="../tags/tag550.xml"/><Relationship Id="rId16" Type="http://schemas.openxmlformats.org/officeDocument/2006/relationships/image" Target="../media/image15.png"/><Relationship Id="rId20" Type="http://schemas.openxmlformats.org/officeDocument/2006/relationships/image" Target="../media/image55.png"/><Relationship Id="rId1" Type="http://schemas.openxmlformats.org/officeDocument/2006/relationships/tags" Target="../tags/tag549.xml"/><Relationship Id="rId6" Type="http://schemas.openxmlformats.org/officeDocument/2006/relationships/tags" Target="../tags/tag554.xml"/><Relationship Id="rId11" Type="http://schemas.openxmlformats.org/officeDocument/2006/relationships/tags" Target="../tags/tag559.xml"/><Relationship Id="rId5" Type="http://schemas.openxmlformats.org/officeDocument/2006/relationships/tags" Target="../tags/tag553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558.xml"/><Relationship Id="rId19" Type="http://schemas.openxmlformats.org/officeDocument/2006/relationships/image" Target="../media/image58.png"/><Relationship Id="rId4" Type="http://schemas.openxmlformats.org/officeDocument/2006/relationships/tags" Target="../tags/tag552.xml"/><Relationship Id="rId9" Type="http://schemas.openxmlformats.org/officeDocument/2006/relationships/tags" Target="../tags/tag557.xml"/><Relationship Id="rId14" Type="http://schemas.openxmlformats.org/officeDocument/2006/relationships/tags" Target="../tags/tag56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565.xml"/><Relationship Id="rId7" Type="http://schemas.openxmlformats.org/officeDocument/2006/relationships/image" Target="../media/image15.png"/><Relationship Id="rId2" Type="http://schemas.openxmlformats.org/officeDocument/2006/relationships/tags" Target="../tags/tag564.xml"/><Relationship Id="rId1" Type="http://schemas.openxmlformats.org/officeDocument/2006/relationships/tags" Target="../tags/tag56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4.png"/><Relationship Id="rId5" Type="http://schemas.openxmlformats.org/officeDocument/2006/relationships/tags" Target="../tags/tag567.xml"/><Relationship Id="rId10" Type="http://schemas.openxmlformats.org/officeDocument/2006/relationships/image" Target="../media/image62.jpeg"/><Relationship Id="rId4" Type="http://schemas.openxmlformats.org/officeDocument/2006/relationships/tags" Target="../tags/tag566.xml"/><Relationship Id="rId9" Type="http://schemas.openxmlformats.org/officeDocument/2006/relationships/image" Target="../media/image2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570.xml"/><Relationship Id="rId7" Type="http://schemas.openxmlformats.org/officeDocument/2006/relationships/image" Target="../media/image16.svg"/><Relationship Id="rId2" Type="http://schemas.openxmlformats.org/officeDocument/2006/relationships/tags" Target="../tags/tag569.xml"/><Relationship Id="rId1" Type="http://schemas.openxmlformats.org/officeDocument/2006/relationships/tags" Target="../tags/tag568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71.xml"/><Relationship Id="rId9" Type="http://schemas.openxmlformats.org/officeDocument/2006/relationships/image" Target="../media/image55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574.xml"/><Relationship Id="rId7" Type="http://schemas.openxmlformats.org/officeDocument/2006/relationships/image" Target="../media/image15.png"/><Relationship Id="rId2" Type="http://schemas.openxmlformats.org/officeDocument/2006/relationships/tags" Target="../tags/tag573.xml"/><Relationship Id="rId1" Type="http://schemas.openxmlformats.org/officeDocument/2006/relationships/tags" Target="../tags/tag57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76.xml"/><Relationship Id="rId10" Type="http://schemas.openxmlformats.org/officeDocument/2006/relationships/image" Target="../media/image58.png"/><Relationship Id="rId4" Type="http://schemas.openxmlformats.org/officeDocument/2006/relationships/tags" Target="../tags/tag575.xml"/><Relationship Id="rId9" Type="http://schemas.openxmlformats.org/officeDocument/2006/relationships/image" Target="../media/image2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579.xml"/><Relationship Id="rId7" Type="http://schemas.openxmlformats.org/officeDocument/2006/relationships/tags" Target="../tags/tag583.xml"/><Relationship Id="rId12" Type="http://schemas.openxmlformats.org/officeDocument/2006/relationships/image" Target="../media/image5.png"/><Relationship Id="rId2" Type="http://schemas.openxmlformats.org/officeDocument/2006/relationships/tags" Target="../tags/tag578.xml"/><Relationship Id="rId1" Type="http://schemas.openxmlformats.org/officeDocument/2006/relationships/tags" Target="../tags/tag577.xml"/><Relationship Id="rId6" Type="http://schemas.openxmlformats.org/officeDocument/2006/relationships/tags" Target="../tags/tag582.xml"/><Relationship Id="rId11" Type="http://schemas.openxmlformats.org/officeDocument/2006/relationships/image" Target="../media/image4.svg"/><Relationship Id="rId5" Type="http://schemas.openxmlformats.org/officeDocument/2006/relationships/tags" Target="../tags/tag581.xml"/><Relationship Id="rId10" Type="http://schemas.openxmlformats.org/officeDocument/2006/relationships/image" Target="../media/image3.png"/><Relationship Id="rId4" Type="http://schemas.openxmlformats.org/officeDocument/2006/relationships/tags" Target="../tags/tag580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591.xml"/><Relationship Id="rId13" Type="http://schemas.openxmlformats.org/officeDocument/2006/relationships/image" Target="../media/image12.png"/><Relationship Id="rId3" Type="http://schemas.openxmlformats.org/officeDocument/2006/relationships/tags" Target="../tags/tag586.xml"/><Relationship Id="rId7" Type="http://schemas.openxmlformats.org/officeDocument/2006/relationships/tags" Target="../tags/tag590.xml"/><Relationship Id="rId12" Type="http://schemas.openxmlformats.org/officeDocument/2006/relationships/image" Target="../media/image2.jpeg"/><Relationship Id="rId17" Type="http://schemas.openxmlformats.org/officeDocument/2006/relationships/image" Target="../media/image34.png"/><Relationship Id="rId2" Type="http://schemas.openxmlformats.org/officeDocument/2006/relationships/tags" Target="../tags/tag585.xml"/><Relationship Id="rId16" Type="http://schemas.openxmlformats.org/officeDocument/2006/relationships/image" Target="../media/image33.svg"/><Relationship Id="rId1" Type="http://schemas.openxmlformats.org/officeDocument/2006/relationships/tags" Target="../tags/tag584.xml"/><Relationship Id="rId6" Type="http://schemas.openxmlformats.org/officeDocument/2006/relationships/tags" Target="../tags/tag589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588.xml"/><Relationship Id="rId15" Type="http://schemas.openxmlformats.org/officeDocument/2006/relationships/image" Target="../media/image32.png"/><Relationship Id="rId10" Type="http://schemas.openxmlformats.org/officeDocument/2006/relationships/tags" Target="../tags/tag593.xml"/><Relationship Id="rId4" Type="http://schemas.openxmlformats.org/officeDocument/2006/relationships/tags" Target="../tags/tag587.xml"/><Relationship Id="rId9" Type="http://schemas.openxmlformats.org/officeDocument/2006/relationships/tags" Target="../tags/tag592.xml"/><Relationship Id="rId14" Type="http://schemas.openxmlformats.org/officeDocument/2006/relationships/image" Target="../media/image18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596.xml"/><Relationship Id="rId7" Type="http://schemas.openxmlformats.org/officeDocument/2006/relationships/image" Target="../media/image15.png"/><Relationship Id="rId2" Type="http://schemas.openxmlformats.org/officeDocument/2006/relationships/tags" Target="../tags/tag595.xml"/><Relationship Id="rId1" Type="http://schemas.openxmlformats.org/officeDocument/2006/relationships/tags" Target="../tags/tag59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98.xml"/><Relationship Id="rId10" Type="http://schemas.openxmlformats.org/officeDocument/2006/relationships/image" Target="../media/image66.png"/><Relationship Id="rId4" Type="http://schemas.openxmlformats.org/officeDocument/2006/relationships/tags" Target="../tags/tag597.xml"/><Relationship Id="rId9" Type="http://schemas.openxmlformats.org/officeDocument/2006/relationships/image" Target="../media/image65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601.xml"/><Relationship Id="rId7" Type="http://schemas.openxmlformats.org/officeDocument/2006/relationships/image" Target="../media/image16.svg"/><Relationship Id="rId2" Type="http://schemas.openxmlformats.org/officeDocument/2006/relationships/tags" Target="../tags/tag600.xml"/><Relationship Id="rId1" Type="http://schemas.openxmlformats.org/officeDocument/2006/relationships/tags" Target="../tags/tag59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602.xml"/><Relationship Id="rId9" Type="http://schemas.openxmlformats.org/officeDocument/2006/relationships/image" Target="../media/image6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slideLayout" Target="../slideLayouts/slideLayout18.xml"/><Relationship Id="rId3" Type="http://schemas.openxmlformats.org/officeDocument/2006/relationships/tags" Target="../tags/tag62.xml"/><Relationship Id="rId21" Type="http://schemas.openxmlformats.org/officeDocument/2006/relationships/image" Target="../media/image18.svg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29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image" Target="../media/image12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8.pn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27.png"/><Relationship Id="rId10" Type="http://schemas.openxmlformats.org/officeDocument/2006/relationships/tags" Target="../tags/tag69.xml"/><Relationship Id="rId19" Type="http://schemas.openxmlformats.org/officeDocument/2006/relationships/image" Target="../media/image2.jpeg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tags" Target="../tags/tag605.xml"/><Relationship Id="rId7" Type="http://schemas.openxmlformats.org/officeDocument/2006/relationships/image" Target="../media/image16.svg"/><Relationship Id="rId2" Type="http://schemas.openxmlformats.org/officeDocument/2006/relationships/tags" Target="../tags/tag604.xml"/><Relationship Id="rId1" Type="http://schemas.openxmlformats.org/officeDocument/2006/relationships/tags" Target="../tags/tag60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606.xml"/><Relationship Id="rId9" Type="http://schemas.openxmlformats.org/officeDocument/2006/relationships/image" Target="../media/image68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614.xml"/><Relationship Id="rId13" Type="http://schemas.openxmlformats.org/officeDocument/2006/relationships/image" Target="../media/image16.svg"/><Relationship Id="rId3" Type="http://schemas.openxmlformats.org/officeDocument/2006/relationships/tags" Target="../tags/tag609.xml"/><Relationship Id="rId7" Type="http://schemas.openxmlformats.org/officeDocument/2006/relationships/tags" Target="../tags/tag613.xml"/><Relationship Id="rId12" Type="http://schemas.openxmlformats.org/officeDocument/2006/relationships/image" Target="../media/image15.png"/><Relationship Id="rId2" Type="http://schemas.openxmlformats.org/officeDocument/2006/relationships/tags" Target="../tags/tag608.xml"/><Relationship Id="rId1" Type="http://schemas.openxmlformats.org/officeDocument/2006/relationships/tags" Target="../tags/tag607.xml"/><Relationship Id="rId6" Type="http://schemas.openxmlformats.org/officeDocument/2006/relationships/tags" Target="../tags/tag61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611.xml"/><Relationship Id="rId10" Type="http://schemas.openxmlformats.org/officeDocument/2006/relationships/tags" Target="../tags/tag616.xml"/><Relationship Id="rId4" Type="http://schemas.openxmlformats.org/officeDocument/2006/relationships/tags" Target="../tags/tag610.xml"/><Relationship Id="rId9" Type="http://schemas.openxmlformats.org/officeDocument/2006/relationships/tags" Target="../tags/tag615.xml"/><Relationship Id="rId14" Type="http://schemas.openxmlformats.org/officeDocument/2006/relationships/image" Target="../media/image70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624.xml"/><Relationship Id="rId13" Type="http://schemas.openxmlformats.org/officeDocument/2006/relationships/image" Target="../media/image16.svg"/><Relationship Id="rId3" Type="http://schemas.openxmlformats.org/officeDocument/2006/relationships/tags" Target="../tags/tag619.xml"/><Relationship Id="rId7" Type="http://schemas.openxmlformats.org/officeDocument/2006/relationships/tags" Target="../tags/tag623.xml"/><Relationship Id="rId12" Type="http://schemas.openxmlformats.org/officeDocument/2006/relationships/image" Target="../media/image15.png"/><Relationship Id="rId2" Type="http://schemas.openxmlformats.org/officeDocument/2006/relationships/tags" Target="../tags/tag618.xml"/><Relationship Id="rId1" Type="http://schemas.openxmlformats.org/officeDocument/2006/relationships/tags" Target="../tags/tag617.xml"/><Relationship Id="rId6" Type="http://schemas.openxmlformats.org/officeDocument/2006/relationships/tags" Target="../tags/tag622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621.xml"/><Relationship Id="rId10" Type="http://schemas.openxmlformats.org/officeDocument/2006/relationships/tags" Target="../tags/tag626.xml"/><Relationship Id="rId4" Type="http://schemas.openxmlformats.org/officeDocument/2006/relationships/tags" Target="../tags/tag620.xml"/><Relationship Id="rId9" Type="http://schemas.openxmlformats.org/officeDocument/2006/relationships/tags" Target="../tags/tag625.xml"/><Relationship Id="rId14" Type="http://schemas.openxmlformats.org/officeDocument/2006/relationships/image" Target="../media/image69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634.xml"/><Relationship Id="rId13" Type="http://schemas.openxmlformats.org/officeDocument/2006/relationships/image" Target="../media/image16.svg"/><Relationship Id="rId3" Type="http://schemas.openxmlformats.org/officeDocument/2006/relationships/tags" Target="../tags/tag629.xml"/><Relationship Id="rId7" Type="http://schemas.openxmlformats.org/officeDocument/2006/relationships/tags" Target="../tags/tag633.xml"/><Relationship Id="rId12" Type="http://schemas.openxmlformats.org/officeDocument/2006/relationships/image" Target="../media/image15.png"/><Relationship Id="rId2" Type="http://schemas.openxmlformats.org/officeDocument/2006/relationships/tags" Target="../tags/tag628.xml"/><Relationship Id="rId1" Type="http://schemas.openxmlformats.org/officeDocument/2006/relationships/tags" Target="../tags/tag627.xml"/><Relationship Id="rId6" Type="http://schemas.openxmlformats.org/officeDocument/2006/relationships/tags" Target="../tags/tag632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631.xml"/><Relationship Id="rId10" Type="http://schemas.openxmlformats.org/officeDocument/2006/relationships/tags" Target="../tags/tag636.xml"/><Relationship Id="rId4" Type="http://schemas.openxmlformats.org/officeDocument/2006/relationships/tags" Target="../tags/tag630.xml"/><Relationship Id="rId9" Type="http://schemas.openxmlformats.org/officeDocument/2006/relationships/tags" Target="../tags/tag635.xml"/><Relationship Id="rId14" Type="http://schemas.openxmlformats.org/officeDocument/2006/relationships/image" Target="../media/image70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644.xml"/><Relationship Id="rId13" Type="http://schemas.openxmlformats.org/officeDocument/2006/relationships/image" Target="../media/image16.svg"/><Relationship Id="rId3" Type="http://schemas.openxmlformats.org/officeDocument/2006/relationships/tags" Target="../tags/tag639.xml"/><Relationship Id="rId7" Type="http://schemas.openxmlformats.org/officeDocument/2006/relationships/tags" Target="../tags/tag643.xml"/><Relationship Id="rId12" Type="http://schemas.openxmlformats.org/officeDocument/2006/relationships/image" Target="../media/image15.png"/><Relationship Id="rId2" Type="http://schemas.openxmlformats.org/officeDocument/2006/relationships/tags" Target="../tags/tag638.xml"/><Relationship Id="rId1" Type="http://schemas.openxmlformats.org/officeDocument/2006/relationships/tags" Target="../tags/tag637.xml"/><Relationship Id="rId6" Type="http://schemas.openxmlformats.org/officeDocument/2006/relationships/tags" Target="../tags/tag642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641.xml"/><Relationship Id="rId15" Type="http://schemas.openxmlformats.org/officeDocument/2006/relationships/image" Target="../media/image71.png"/><Relationship Id="rId10" Type="http://schemas.openxmlformats.org/officeDocument/2006/relationships/tags" Target="../tags/tag646.xml"/><Relationship Id="rId4" Type="http://schemas.openxmlformats.org/officeDocument/2006/relationships/tags" Target="../tags/tag640.xml"/><Relationship Id="rId9" Type="http://schemas.openxmlformats.org/officeDocument/2006/relationships/tags" Target="../tags/tag645.xml"/><Relationship Id="rId14" Type="http://schemas.openxmlformats.org/officeDocument/2006/relationships/image" Target="../media/image69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652.xml"/><Relationship Id="rId13" Type="http://schemas.openxmlformats.org/officeDocument/2006/relationships/image" Target="../media/image16.svg"/><Relationship Id="rId3" Type="http://schemas.openxmlformats.org/officeDocument/2006/relationships/tags" Target="../tags/tag649.xml"/><Relationship Id="rId7" Type="http://schemas.openxmlformats.org/officeDocument/2006/relationships/tags" Target="../tags/tag651.xml"/><Relationship Id="rId12" Type="http://schemas.openxmlformats.org/officeDocument/2006/relationships/image" Target="../media/image15.png"/><Relationship Id="rId2" Type="http://schemas.openxmlformats.org/officeDocument/2006/relationships/tags" Target="../tags/tag648.xml"/><Relationship Id="rId1" Type="http://schemas.openxmlformats.org/officeDocument/2006/relationships/tags" Target="../tags/tag647.xml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18.xml"/><Relationship Id="rId5" Type="http://schemas.microsoft.com/office/2007/relationships/media" Target="../media/media3.mp3"/><Relationship Id="rId15" Type="http://schemas.openxmlformats.org/officeDocument/2006/relationships/image" Target="../media/image56.png"/><Relationship Id="rId10" Type="http://schemas.openxmlformats.org/officeDocument/2006/relationships/tags" Target="../tags/tag654.xml"/><Relationship Id="rId4" Type="http://schemas.openxmlformats.org/officeDocument/2006/relationships/tags" Target="../tags/tag650.xml"/><Relationship Id="rId9" Type="http://schemas.openxmlformats.org/officeDocument/2006/relationships/tags" Target="../tags/tag653.xml"/><Relationship Id="rId14" Type="http://schemas.openxmlformats.org/officeDocument/2006/relationships/image" Target="../media/image72.gif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662.xml"/><Relationship Id="rId13" Type="http://schemas.openxmlformats.org/officeDocument/2006/relationships/image" Target="../media/image73.jpg"/><Relationship Id="rId18" Type="http://schemas.openxmlformats.org/officeDocument/2006/relationships/image" Target="../media/image77.png"/><Relationship Id="rId3" Type="http://schemas.openxmlformats.org/officeDocument/2006/relationships/tags" Target="../tags/tag657.xml"/><Relationship Id="rId7" Type="http://schemas.openxmlformats.org/officeDocument/2006/relationships/tags" Target="../tags/tag661.xml"/><Relationship Id="rId12" Type="http://schemas.openxmlformats.org/officeDocument/2006/relationships/image" Target="../media/image16.svg"/><Relationship Id="rId17" Type="http://schemas.microsoft.com/office/2007/relationships/hdphoto" Target="../media/hdphoto3.wdp"/><Relationship Id="rId2" Type="http://schemas.openxmlformats.org/officeDocument/2006/relationships/tags" Target="../tags/tag656.xml"/><Relationship Id="rId16" Type="http://schemas.openxmlformats.org/officeDocument/2006/relationships/image" Target="../media/image76.png"/><Relationship Id="rId1" Type="http://schemas.openxmlformats.org/officeDocument/2006/relationships/tags" Target="../tags/tag655.xml"/><Relationship Id="rId6" Type="http://schemas.openxmlformats.org/officeDocument/2006/relationships/tags" Target="../tags/tag660.xml"/><Relationship Id="rId11" Type="http://schemas.openxmlformats.org/officeDocument/2006/relationships/image" Target="../media/image15.png"/><Relationship Id="rId5" Type="http://schemas.openxmlformats.org/officeDocument/2006/relationships/tags" Target="../tags/tag659.xml"/><Relationship Id="rId15" Type="http://schemas.openxmlformats.org/officeDocument/2006/relationships/image" Target="../media/image75.jp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658.xml"/><Relationship Id="rId9" Type="http://schemas.openxmlformats.org/officeDocument/2006/relationships/tags" Target="../tags/tag663.xml"/><Relationship Id="rId14" Type="http://schemas.openxmlformats.org/officeDocument/2006/relationships/image" Target="../media/image74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671.xml"/><Relationship Id="rId13" Type="http://schemas.openxmlformats.org/officeDocument/2006/relationships/image" Target="../media/image78.png"/><Relationship Id="rId3" Type="http://schemas.openxmlformats.org/officeDocument/2006/relationships/tags" Target="../tags/tag666.xml"/><Relationship Id="rId7" Type="http://schemas.openxmlformats.org/officeDocument/2006/relationships/tags" Target="../tags/tag670.xml"/><Relationship Id="rId12" Type="http://schemas.openxmlformats.org/officeDocument/2006/relationships/image" Target="../media/image16.svg"/><Relationship Id="rId2" Type="http://schemas.openxmlformats.org/officeDocument/2006/relationships/tags" Target="../tags/tag665.xml"/><Relationship Id="rId1" Type="http://schemas.openxmlformats.org/officeDocument/2006/relationships/tags" Target="../tags/tag664.xml"/><Relationship Id="rId6" Type="http://schemas.openxmlformats.org/officeDocument/2006/relationships/tags" Target="../tags/tag669.xml"/><Relationship Id="rId11" Type="http://schemas.openxmlformats.org/officeDocument/2006/relationships/image" Target="../media/image15.png"/><Relationship Id="rId5" Type="http://schemas.openxmlformats.org/officeDocument/2006/relationships/tags" Target="../tags/tag66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667.xml"/><Relationship Id="rId9" Type="http://schemas.openxmlformats.org/officeDocument/2006/relationships/tags" Target="../tags/tag672.xml"/><Relationship Id="rId14" Type="http://schemas.openxmlformats.org/officeDocument/2006/relationships/image" Target="../media/image79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680.xml"/><Relationship Id="rId3" Type="http://schemas.openxmlformats.org/officeDocument/2006/relationships/tags" Target="../tags/tag675.xml"/><Relationship Id="rId7" Type="http://schemas.openxmlformats.org/officeDocument/2006/relationships/tags" Target="../tags/tag679.xml"/><Relationship Id="rId12" Type="http://schemas.openxmlformats.org/officeDocument/2006/relationships/image" Target="../media/image35.png"/><Relationship Id="rId2" Type="http://schemas.openxmlformats.org/officeDocument/2006/relationships/tags" Target="../tags/tag674.xml"/><Relationship Id="rId1" Type="http://schemas.openxmlformats.org/officeDocument/2006/relationships/tags" Target="../tags/tag673.xml"/><Relationship Id="rId6" Type="http://schemas.openxmlformats.org/officeDocument/2006/relationships/tags" Target="../tags/tag678.xml"/><Relationship Id="rId11" Type="http://schemas.openxmlformats.org/officeDocument/2006/relationships/image" Target="../media/image16.svg"/><Relationship Id="rId5" Type="http://schemas.openxmlformats.org/officeDocument/2006/relationships/tags" Target="../tags/tag677.xml"/><Relationship Id="rId10" Type="http://schemas.openxmlformats.org/officeDocument/2006/relationships/image" Target="../media/image15.png"/><Relationship Id="rId4" Type="http://schemas.openxmlformats.org/officeDocument/2006/relationships/tags" Target="../tags/tag676.xml"/><Relationship Id="rId9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79.xml"/><Relationship Id="rId7" Type="http://schemas.openxmlformats.org/officeDocument/2006/relationships/image" Target="../media/image18.sv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2.jpeg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7.xml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2.xml"/><Relationship Id="rId7" Type="http://schemas.openxmlformats.org/officeDocument/2006/relationships/image" Target="../media/image2.jpe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84.xml"/><Relationship Id="rId10" Type="http://schemas.openxmlformats.org/officeDocument/2006/relationships/image" Target="../media/image5.png"/><Relationship Id="rId4" Type="http://schemas.openxmlformats.org/officeDocument/2006/relationships/tags" Target="../tags/tag83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image" Target="../media/image18.svg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12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image" Target="../media/image2.jpeg"/><Relationship Id="rId5" Type="http://schemas.openxmlformats.org/officeDocument/2006/relationships/tags" Target="../tags/tag8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88.xml"/><Relationship Id="rId9" Type="http://schemas.openxmlformats.org/officeDocument/2006/relationships/tags" Target="../tags/tag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2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4 - Séance 2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8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683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A8674-D5A2-9DFB-820F-755D6A1F4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90C01DE-5D0A-E391-6E96-20D36FFC5E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C1488EF-C257-1D90-C662-EE5780AAFEB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7841" y="4165441"/>
            <a:ext cx="1371599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61DD47B-87BA-6FC7-C934-80AB328F8A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194133C-C2A3-E417-3D0E-7CAAA2C789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5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15020-08EB-0A61-6981-E1BC9817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2C9027-7F27-1F62-99EA-DB053785B7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2C5CE2-5951-2731-84F9-2C8F5215A93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9DFD83-0200-78C9-FA5E-3D2B18CA519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C1A7C18-BD86-36E9-88F6-4E0908DB237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8AE398D-9670-570A-A642-05165062FEC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F95BD42-475E-9226-62E1-43794EF721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27089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Contenus de la semaine 4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E46C0A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49A9C4-6342-4CBF-993D-A09A5655DA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17559" y="2786454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E78D281-C7B0-BA7A-C0BC-FF28DBA171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5885" y="2407828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7E93B08-DF1D-0EB9-BEBD-94BD473B7B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27920" y="2482408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3422A-6594-A023-59FF-E988CA1CB8E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93403" y="3157484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l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y a quoi dans ta chambre ? </a:t>
            </a:r>
          </a:p>
          <a:p>
            <a:pPr marL="342917" marR="0" lvl="0" indent="-342917" algn="l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Dans ma chambre , il y a … 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267152-EF9B-9116-044D-947BCDD4AC2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AFE138F-A048-2818-C410-636F7C6F8282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38280" y="7764590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AF89E15-2BEE-D717-BEBE-3855C0C0624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36606" y="7385963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32591060-D925-EF4E-166B-B93FBCE93B1B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48641" y="7460543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73C060F0-88EF-4175-2F2D-8703FBA37CE6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7256201" y="2756461"/>
            <a:ext cx="5405315" cy="1685027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ACB3359B-BC2E-60F6-A4E7-2F4F116BAE4A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254527" y="2377834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6AC6A05C-C26D-1320-67A9-84059271245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7266562" y="245241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3A8F9F5F-D14A-E8EE-0B15-61966D7065BF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266562" y="5181899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59BBE76A-DDA5-0BC7-8FF7-DCB825960B88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264887" y="4803272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1" name="TextBox 10">
            <a:extLst>
              <a:ext uri="{FF2B5EF4-FFF2-40B4-BE49-F238E27FC236}">
                <a16:creationId xmlns:a16="http://schemas.microsoft.com/office/drawing/2014/main" id="{16D344C3-6188-287F-6E93-4567ADEAA46A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276922" y="4877852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23C16C54-EBCA-E219-F22A-388C085FB679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7276922" y="7749341"/>
            <a:ext cx="5405315" cy="16638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E24E3809-67DB-1C23-1029-1456D8E5B225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275248" y="7444454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5" name="TextBox 10">
            <a:extLst>
              <a:ext uri="{FF2B5EF4-FFF2-40B4-BE49-F238E27FC236}">
                <a16:creationId xmlns:a16="http://schemas.microsoft.com/office/drawing/2014/main" id="{CEA33145-44E4-A3A0-CC4E-AB9BF610F4C4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7287283" y="751903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3AC71F0D-0A7A-12D6-49BC-23E2D3B88B19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1093403" y="817851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S’il te plait ouvre la porte !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Donne-moi.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165E369F-6E0B-23D0-5721-1F9C0311E0A8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612997" y="313849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que tu veux ? 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veux + nom 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B87E46C1-E38D-E5DE-85CC-541CBF3AB820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7620449" y="5455883"/>
            <a:ext cx="4895067" cy="14301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Tu te réveilles quand ? Tu dors quand ? 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/tu / il/elle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055CF6CD-E150-BB11-D9A9-A28B245B7A24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7662161" y="8429134"/>
            <a:ext cx="4895067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D060B336-FE3C-5CFC-AE0B-2456D2D7F549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827920" y="5285642"/>
            <a:ext cx="5405315" cy="1663890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D31C36E5-C0FD-C948-CBA9-4E75891AD742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826245" y="4907015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89621350-E7C7-6748-1513-EBA4D382F8B1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38280" y="4981595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046EDF4F-813F-5E20-A44F-23181A6C5E9E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1133413" y="5673722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550" b="1" dirty="0">
                <a:solidFill>
                  <a:srgbClr val="106585"/>
                </a:solidFill>
                <a:latin typeface="Dosis" pitchFamily="2" charset="0"/>
              </a:rPr>
              <a:t>Où est le canapé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550" b="1" dirty="0">
                <a:solidFill>
                  <a:srgbClr val="106585"/>
                </a:solidFill>
                <a:latin typeface="Dosis" pitchFamily="2" charset="0"/>
              </a:rPr>
              <a:t>Sous/sur/à côté de. </a:t>
            </a:r>
          </a:p>
        </p:txBody>
      </p:sp>
    </p:spTree>
    <p:extLst>
      <p:ext uri="{BB962C8B-B14F-4D97-AF65-F5344CB8AC3E}">
        <p14:creationId xmlns:p14="http://schemas.microsoft.com/office/powerpoint/2010/main" val="2150582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CC9B9-F3E6-5866-0CAE-AE1111A5F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46874AB-0ABF-3566-2B17-EDFBB2CFCAE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FF97A39-3D0D-51DC-FD4D-9BC0F10FED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62417" y="2671841"/>
            <a:ext cx="10233382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1.  Rituels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une maison – un jardin – un miroir – sous – sur – à côté de.</a:t>
            </a:r>
          </a:p>
          <a:p>
            <a:pPr marR="0" indent="0" defTabSz="914445" fontAlgn="auto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Où est le canapé ?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sous/sur/à côté de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4.  Écriture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Copie et dictée de mots simples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3200" dirty="0">
              <a:solidFill>
                <a:schemeClr val="bg1">
                  <a:lumMod val="65000"/>
                </a:schemeClr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43D8951-0AB3-BEA2-FC58-F87EDC62D3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CC1CD91-DCE5-8878-C1A0-68C8402057A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B01A82-3203-8E60-060E-347EC458CA2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40818" y="2790707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43637E7B-837C-C8AA-F4E8-4435AE5224C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989297"/>
            <a:ext cx="1371600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DF053F8-5A0D-CF36-7CD2-C096A74104A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028919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DDB41-687E-D564-02BC-77019BCBD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458C8DF-E012-3741-7DF8-8A0F64BE3D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71EA5AD-AB31-2437-BD13-7E5F3F1A14E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D427E1D-9C21-6F91-B933-E77D06BC214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5203850-C6B0-DF83-25A8-136FD1D990D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1A0C7D8E-1624-B67B-0980-AF494589C8C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59BE6DA-9BFD-2702-0B28-16D5D0153C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43400" y="213583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33BF43D-DD18-8A61-08C3-8584448A21A6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6" y="3685238"/>
            <a:ext cx="11752727" cy="3432524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6734F84A-D8A6-BB23-364C-A4D9C8589817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FAAB54E-6009-E649-BD3B-24CE764E6B3B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AEE586D2-25B3-8BB8-B958-08C57E4BE2A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5" y="4192094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D6A0CBC-53F0-052A-439F-85F27EFA0FD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127DD62-2958-36C8-782F-3BE54E4F97A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28" y="4217480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lettres.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765C719-8B8E-17D7-85D0-15938B18C54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6" y="5187175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744D2F01-6B16-9A8C-9567-16AE452A437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28" y="5192936"/>
            <a:ext cx="9780236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mots simples.</a:t>
            </a:r>
          </a:p>
        </p:txBody>
      </p:sp>
    </p:spTree>
    <p:extLst>
      <p:ext uri="{BB962C8B-B14F-4D97-AF65-F5344CB8AC3E}">
        <p14:creationId xmlns:p14="http://schemas.microsoft.com/office/powerpoint/2010/main" val="2588909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732481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475654" y="2507226"/>
            <a:ext cx="7106837" cy="58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18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D1F17-A007-CA14-99B2-EE2D7CDFA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9B65B1C-E0DE-18E7-C159-E1D98E76083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17131" y="8432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7089FEC-327C-A7E0-5559-8C833DDA6DA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4649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Lisez silencieusement les mots suivants.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322178-8879-F6A4-2EEA-EF2BB089661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083" y="527666"/>
            <a:ext cx="1594538" cy="150990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503B759-950E-9B6B-336E-8B27973FD43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8149" y="4370211"/>
            <a:ext cx="12839702" cy="2654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soja   j</a:t>
            </a:r>
            <a:r>
              <a:rPr kumimoji="0" lang="fr-FR" sz="7200" b="1" i="0" u="none" strike="noStrike" kern="0" cap="none" spc="480" normalizeH="0" baseline="0" noProof="0" dirty="0" err="1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oli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kumimoji="0" lang="pt-B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jup</a:t>
            </a:r>
            <a:r>
              <a:rPr kumimoji="0" lang="pt-BR" sz="72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peti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</a:p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Tortu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   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tapi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42032E2-B302-A49D-9C12-16F3CFA9F2A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8148533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2877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5DF35-CF0C-673C-C8C2-0E58A329C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758B8A68-1B27-ABB3-3055-BBF5A78A8E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41436" y="85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B7D4CA4-305B-D034-4899-8712979B17B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786588"/>
            <a:ext cx="10044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les mots 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D760D19-C4E4-BFEC-8A69-9BB2374D0D4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A902067-DC1D-3BCE-B382-C0051FD62CE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8149" y="4370211"/>
            <a:ext cx="12839702" cy="2654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soja   j</a:t>
            </a:r>
            <a:r>
              <a:rPr kumimoji="0" lang="fr-FR" sz="7200" b="1" i="0" u="none" strike="noStrike" kern="0" cap="none" spc="480" normalizeH="0" baseline="0" noProof="0" dirty="0" err="1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oli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kumimoji="0" lang="pt-B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jup</a:t>
            </a:r>
            <a:r>
              <a:rPr kumimoji="0" lang="pt-BR" sz="72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peti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</a:p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Tortu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   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tapi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953F5F-74BF-59F9-8A83-F356C65DC77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58576952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0128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1116B-A213-4D6E-FDF2-9227EC6C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EB8E0129-9D12-27EF-1272-6BD4989ED5B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9FCB2A2-D249-2F50-92E7-5FE1C8961EF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62417" y="2671841"/>
            <a:ext cx="10233382" cy="5740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1.  Rituels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une maison – un jardin – un miroir – sous – sur – à côté de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Où est le canapé ?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Sur / sous / à côté de 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4.  Écriture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Copie et dictée de mots simples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BA62AAC-C7A8-DEE4-3AA2-215905B8793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817DFE49-47EA-170F-D6F9-F9EAECA6CBD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536484-CA45-5CD2-19D0-79E4E1CF053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40818" y="349080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F743FA27-A4DF-7838-C3AE-43F00AB5ACC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989297"/>
            <a:ext cx="1371600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56544FE-E2DB-F41D-ECBE-835534D05A9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834046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842298" y="3997486"/>
            <a:ext cx="12133869" cy="303525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28369" y="4101762"/>
            <a:ext cx="706508" cy="282670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053239" y="4422976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7" y="44130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683CB8D-62DD-4AEA-52AA-6920064C127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271712" y="4256955"/>
            <a:ext cx="11325551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ct val="150000"/>
              </a:lnSpc>
              <a:spcAft>
                <a:spcPts val="1200"/>
              </a:spcAft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Comprendre et produire des mots de vocabulaire : 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94CA3E8C-445D-722E-8FD4-CFC12531228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648200" y="2361793"/>
            <a:ext cx="6339864" cy="5393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4001" b="1" dirty="0">
                <a:solidFill>
                  <a:srgbClr val="106585"/>
                </a:solidFill>
                <a:latin typeface="Carelia"/>
              </a:rPr>
              <a:t>Objectifs de l’activité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E63F807-6DBD-508E-F929-539AAB4A9751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399700" y="5248202"/>
            <a:ext cx="10094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45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une maison – un jardin – un miroir – sous – sur – à côté de</a:t>
            </a:r>
          </a:p>
        </p:txBody>
      </p:sp>
    </p:spTree>
    <p:extLst>
      <p:ext uri="{BB962C8B-B14F-4D97-AF65-F5344CB8AC3E}">
        <p14:creationId xmlns:p14="http://schemas.microsoft.com/office/powerpoint/2010/main" val="4149392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11530-AF77-14FE-5865-2D1C3DC52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E52257-8CA8-435A-9AC7-A94B7E6964C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EC070D-4EC2-F225-6161-4112D5C737F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B89589-4AFA-624E-EC14-57A99ADFF855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B675CF0-6C16-A28C-A1E5-AE5627E504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2B741EE-1553-165F-ADDB-2257C74DF2E3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224BE34-DCFB-36CC-A882-7B9458DC5F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BD3126F-AB21-2FFF-1806-5AEBC9D11ABE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8497870-1099-74B0-01B1-56208E080BCC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8927DC1-F5D4-5075-5413-28173E1724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65999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FACE725-1F60-D2FD-CE34-DA98AEDE94A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603889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avons vu ces mots lors de la séance précédente.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Répétons ensemble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C32824-3F75-8E0B-E36C-079D5CE61DDD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33264" y="694648"/>
            <a:ext cx="1657752" cy="139163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0734B25-2919-DD74-DF92-82FF3D85B22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75A799FB-48F8-12FC-0D64-79DC498353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613685" y="8571869"/>
            <a:ext cx="2910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réfrigérateur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5604F02-EFE3-85CC-D7C4-41F57877FD2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9092410" y="8541599"/>
            <a:ext cx="347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tapis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49A697C-FE87-78E5-8DC6-B88310563ED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79180" y="8565528"/>
            <a:ext cx="3779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jouets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D23451F-C3DA-304C-1801-604A57B8877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380075" y="6126883"/>
            <a:ext cx="1791689" cy="220301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316298A-CBB9-6757-8DF7-77561CE322A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449568" y="2034193"/>
            <a:ext cx="1652702" cy="281812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82D49A9-E0AF-A6C8-6872-A0998E97361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082664" y="2531072"/>
            <a:ext cx="1886362" cy="231941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CCD1F08-38B0-58B1-AAE7-466101E9F60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86687" y="2531189"/>
            <a:ext cx="2034001" cy="250095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373BCF8-6A60-976F-3959-455FF5D1973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588235" y="6514927"/>
            <a:ext cx="2824731" cy="144105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234DBD3-29D1-D8D1-5C05-0AE6EB1142B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910749" y="6264428"/>
            <a:ext cx="1659894" cy="2040959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FD40FF14-8720-45F6-444A-16AC7A6238C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613684" y="4744093"/>
            <a:ext cx="3425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placard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437750F-6B9A-C1A1-83F3-F6D0C85FECFB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079183" y="4740585"/>
            <a:ext cx="3983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bureau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74AD625-CC36-F57B-2E64-BA9842206F13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580993" y="4740528"/>
            <a:ext cx="3983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lit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711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236" y="3484320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189620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442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070A2-FA39-9D39-9926-7D351951D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85DEBA-C77E-8677-9C64-B4AC7CD53B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2C93E9B-1F99-1FB2-FC96-96F9323FA57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261766-33FC-95DC-FBAC-ADE702692FD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A4AC14A-3F06-4CEB-9A18-C8A43230E18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AD46D3A-B6F2-871B-BB9A-92AAE03D2CA7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31277D7-5764-5553-0E4C-18B9711A023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D4BF577-2B79-8D94-C238-2A7B40890AE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F4C2475-01A8-6EF2-E3AD-C87EEC5029F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3B7D9A0-5CEC-A231-93E7-288B06F480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9672" y="740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75F1B95-15D6-23AE-6B32-5DA0A941B8C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72DF6403-ACF7-AF10-7D43-5C9336FBF0E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11EB9DF-0F9F-EDE7-9E8A-D67BB006B2E7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4" name="Image 23">
            <a:extLst>
              <a:ext uri="{FF2B5EF4-FFF2-40B4-BE49-F238E27FC236}">
                <a16:creationId xmlns:a16="http://schemas.microsoft.com/office/drawing/2014/main" id="{699F753F-8135-1466-9EE9-F76BF87FC4E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27920" y="5670308"/>
            <a:ext cx="2006363" cy="2466968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33501D0C-9814-D924-BA3B-1B6D9FC73C4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30509" y="2824238"/>
            <a:ext cx="1886362" cy="2319418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6DB032CB-78B3-F933-65AE-481C5DE03EB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34532" y="2824355"/>
            <a:ext cx="2034001" cy="2500951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D6108BA-63DA-21E7-6C16-655C2440A2A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36080" y="6322308"/>
            <a:ext cx="2824731" cy="1441054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E13A7A96-08CF-6933-1975-7634AD93C39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58594" y="6071809"/>
            <a:ext cx="1659894" cy="2040959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3F3B961F-145F-CB26-3D75-9F78551C7FF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397413" y="2574884"/>
            <a:ext cx="1652702" cy="281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823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6996F-8A36-5ADD-F51B-8EFFF263B6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0DB4791-4225-B220-0450-4C3B5DF5039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354801-1089-A7A4-8214-A411E8F5FE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646B14-2B44-B7CA-F26B-5B774A5BCB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C8605C8-86EC-7DB7-A51B-94E4CC9CA52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8650114-05F9-655E-43A9-6A1D263C96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59F369-1C93-044C-17A2-6B94B91424B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85E1326-47E4-A5D6-D03F-4EF7E43C4E5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089C93B-7AE0-E555-6D6B-AE91E00E3E6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3786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BB19-A7A4-7F4F-D8D0-F60D2513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93BC107-687A-8409-5529-901A2892781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5AD9B6-550E-DB3E-7419-381098CA6E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21514-774A-D848-DE56-D25C7A77DD3E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849BD0-F8ED-90B7-D59F-4EF52469809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C2E188C-06BC-B34D-4384-6C669417329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8F4DEC-4D07-F081-79E7-E02681A42A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F7D6E56-4051-F01B-3AD0-F621D97FFEE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9F4AB3-0446-1FE3-6DFC-AEB94F68FEA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C370A50-3A79-EB09-51B7-7B9423B4EEC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111B326-619B-4F97-CCFC-F384BA8DE8D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65BAF5-54E8-0CED-B590-E9A3C9361DC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8116E12-4BC1-EA0C-CCBC-D9FAFD71F5F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 descr="Une image contenant fenêtre, bâtiment, maison, illustration&#10;&#10;Description générée automatiquement">
            <a:extLst>
              <a:ext uri="{FF2B5EF4-FFF2-40B4-BE49-F238E27FC236}">
                <a16:creationId xmlns:a16="http://schemas.microsoft.com/office/drawing/2014/main" id="{90C83182-D6B1-8B1A-45C0-5E81E026835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960" y="2191855"/>
            <a:ext cx="4691108" cy="576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922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13169-0F2E-F1A7-BBE3-ECE634E0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E85AD96-86F4-4598-FAC9-EB53D57E096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6A8CEB9-C147-7AE1-2423-4D64C26FD86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FCD8EF-FB69-E36C-730A-0F839B798FC5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867E7A-F2EB-1EE5-7245-B54B0C02D82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BA9D39-CDAA-4819-B47B-6825ADDBBD36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9EA1E3B-6EB6-AB99-7058-7CA715BD993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B8C9AC-022C-4511-EA7E-351598BC29B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4E3BD06-F73C-5711-5A11-1A8729F2CF1E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54AD3D5-B6A2-BA3A-76F1-886B5D1B795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19402C-A400-6EC3-05CB-E08946B2AD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maison.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5C2613-1E60-011C-28A1-40472ABA029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36514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maison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29CD6-B8F4-4164-E174-CA856BFD984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E79BD7-6B00-7291-0173-2E542FFD037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fenêtre, bâtiment, maison, illustration&#10;&#10;Description générée automatiquement">
            <a:extLst>
              <a:ext uri="{FF2B5EF4-FFF2-40B4-BE49-F238E27FC236}">
                <a16:creationId xmlns:a16="http://schemas.microsoft.com/office/drawing/2014/main" id="{B94C6192-F36E-B287-9504-057A6F7E86A1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520" y="3030864"/>
            <a:ext cx="3436375" cy="422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9975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7A9CD-8596-1B62-DB0F-8CB187D27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E7EEEF5-EFE8-12A1-03F5-C9D8410032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300774C-052C-B59F-BB79-1CDB5140748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37CD457-442A-AEC6-50B6-AB99AA7D572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015A2FD-5AD1-AA98-69EA-8DF0E13E7F8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2EC7789-7A5A-3EDD-1931-6BAC01B5334A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9EA952F-4E83-3C4F-1C20-A7A648E4EFC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9560B18-4FFF-9CC0-62D5-B52C2B3BF77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D3FB767-558A-E0B3-BADC-8C889B69DF9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020BF-E885-AB5B-C18F-38631391DC7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B6860A4-86C1-9620-473A-40C9FE6536F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D6412F6-E667-2764-549B-9E2B507514F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861F2A2-28A2-F3C5-D1B4-6A91F88F98C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9DCA730F-F85E-52BE-8EBF-2A976D7BAA94}"/>
              </a:ext>
            </a:extLst>
          </p:cNvPr>
          <p:cNvGrpSpPr/>
          <p:nvPr/>
        </p:nvGrpSpPr>
        <p:grpSpPr>
          <a:xfrm>
            <a:off x="3837950" y="1795089"/>
            <a:ext cx="5580659" cy="6861824"/>
            <a:chOff x="3837950" y="1795089"/>
            <a:chExt cx="5580659" cy="6861824"/>
          </a:xfrm>
        </p:grpSpPr>
        <p:pic>
          <p:nvPicPr>
            <p:cNvPr id="14" name="Image 13" descr="Une image contenant dessin, Dessin animé, dessin humoristique, illustration&#10;&#10;Description générée automatiquement">
              <a:extLst>
                <a:ext uri="{FF2B5EF4-FFF2-40B4-BE49-F238E27FC236}">
                  <a16:creationId xmlns:a16="http://schemas.microsoft.com/office/drawing/2014/main" id="{5A0B2745-77D3-DE5B-3E6A-C430820E34DC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7950" y="1795089"/>
              <a:ext cx="5580659" cy="6861824"/>
            </a:xfrm>
            <a:prstGeom prst="rect">
              <a:avLst/>
            </a:prstGeom>
          </p:spPr>
        </p:pic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3E5A2D43-39FE-964C-FE91-D136126B972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11782" y="3657600"/>
              <a:ext cx="1635377" cy="1568401"/>
            </a:xfrm>
            <a:prstGeom prst="straightConnector1">
              <a:avLst/>
            </a:prstGeom>
            <a:ln w="762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58727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6CC06-5ABF-F495-05C7-22137334C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2C9F4D6-04FC-78BB-1EE8-47DEE3FB00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86CB18E-65AF-0300-EEA2-0E575D16FF9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335760C-315E-652D-70CB-03E7D8C2DE6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6B786AD-5346-2F52-AB4B-D5A0DEC1BC8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FD17C2-947B-4214-2BEA-1D93962CBE7B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9DBA444-5606-F465-1309-AA424FBC854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DC6DF7-05F7-A565-6801-E36CB4160D4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C050D57-DA52-801B-A2D1-6FED3570C86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FC55FFF-3861-08F9-4D10-F2E0E1232A5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4CBA98-7DBA-51C1-67F0-6D51DA975D2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jardin.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7C5CA0-E007-1736-D146-6BBE9A715DC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73050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jardin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089A59-2C03-2805-D658-8291F0550DF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C6C34A7-861A-97E9-834E-E6F730FF3E2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0628A8B2-1C4F-A417-4F57-E5D8FD4302B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97146" y="2577364"/>
            <a:ext cx="4621659" cy="568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523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1DED5-3377-1207-D300-8BFE57B5F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2D867D-9650-C947-7889-F16BBA0323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B242B29-D65F-4EEB-9FC4-4403937E647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A07BF0-8C14-FFF8-2220-5433512E043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43FE40-0883-C815-5FE5-1F7B077D578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75ED2CD-5194-1DC9-088B-FA57F8A8C65C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4584CEA-EF85-41DD-3FEC-25FB7D21CEA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CB6C53A-92C3-CDB7-1B68-4216EFD21ED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139337E-F2DE-8087-B02F-899C8ABAB0E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65DF8E4-7D09-7A1A-C581-E6D4E8A1AAF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46" y="64130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B2F2780-44E0-7B32-A20C-A530B744D43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9796" y="540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miroir.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9387B5C-0311-7C3D-781B-A8D30C8EDF7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73050" y="4481780"/>
            <a:ext cx="57546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miroir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D1B15EC-37B4-C6A7-2DD9-1A5F3B3AB66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95CD081-38D2-8EFF-BE45-9211D64860A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E2349AA2-398E-8DC5-0C7C-D44F8918F35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62275" y="2830449"/>
            <a:ext cx="3463197" cy="475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52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408A6-3979-9C89-CF84-6746FFF04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B9053BB-E2C7-9F5E-7B0D-FEAF1161719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5960F9-64FC-D7D6-502C-EBEC2F62C17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DA5B92A-4614-B52A-64C8-FD3C5A0BBD19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F61FBD8-0AA7-23DA-C43B-BBBF581203A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58FAFD5-C761-13C5-6B6E-B0CB02E590B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D28BA5C-2397-505A-CF81-D8C991C6AD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58B3AFD-3BA6-B6C5-664E-DCE54F4C681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7A56B11-FF92-1619-04CF-FFE371B93AC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9BE99DF-FD4F-D01F-7823-48F2FD0D31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2937" y="77254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6975A6-1C24-0DDD-218C-F967E2BC99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2" y="683901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un miroir en arabe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8A9055-8363-8054-BC3A-8D6871F100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1D5F704-6302-FA49-8D63-7B4C8728198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2CB3A534-F64E-626E-210C-6314E69504E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05487" y="2674827"/>
            <a:ext cx="3845585" cy="528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7898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3F606F-9299-A39D-6978-683DE05C07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789F7D-1340-FA49-3C7A-2BE0FEF3D6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A8F6E0-C376-7F7F-7DB9-0CEE4D9CFD3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8889503-0BE7-B4A0-9BB9-A952199C258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8479F9-6C37-6C4C-8A76-9FE167574F5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0D39B8-3F3F-A22B-2DF8-25CAD50207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B95F51-2E5B-BA88-FD37-84CCBEAD8EE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F0AFE0-F552-876D-64AE-C8D5F71E8D6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miroir est à côté du placard.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miroir est </a:t>
            </a:r>
            <a:r>
              <a:rPr lang="fr-FR" sz="4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à côté </a:t>
            </a: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du placard.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0CC82D51-AB4D-CCDA-CC68-CE7DEDBC332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D719CAB-EB7A-B902-3E6C-580A92B47B5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92354" y="4376043"/>
            <a:ext cx="2297777" cy="363210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A852D74-6CA9-866D-A0C3-D2A27154B09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33031" y="3292737"/>
            <a:ext cx="2685855" cy="550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437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CD8EA-DB5D-9802-2EE9-ED0B1C244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F0B32BA-0BE3-698F-DA12-07B8788D24C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C8F8944-7D8F-B281-1FCE-15C429EC2BD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9881AF0-ADD8-B2E9-9902-EF3FCB789E53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E9781E7-F734-27B6-BCE2-5FFDC8716C1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0430301-F20A-A31B-908C-DB7163F4588C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AC8F43-D4E7-E467-F804-A4E7FA82D50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6E7C68D-B637-04DE-6B92-5F4750ADA1BD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FFD1FA2-F132-1FAD-1DD8-D2BB94D898D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C2A3E50-3B19-AC8D-41D0-FEA724756B1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FC96EB3-10A6-2A65-8F9E-5A33D66F47C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1F80E4A-5CAF-D2AD-6D5E-04BD7CEFE42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B3C711E-F1A9-99CA-48F1-5C8E9263641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C4F90080-2A23-A7F0-B495-2B741D45F5F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14559" y="3516553"/>
            <a:ext cx="4686882" cy="402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121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9F00D-D07C-EE65-46D7-DE1EFF61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EA0FF86-03C1-7471-9D02-DBBAA86AAE1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6FE25E-65D8-0AC6-5ED5-571034E6C8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8612" y="4168131"/>
            <a:ext cx="13387387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7461ECD-4F55-1BA7-6454-C23E4F6522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8ACEFD-3581-D36A-D867-652608948DB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45A75A-908C-6A9A-2F13-085FCA47F42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398623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00826-29C6-931C-4726-651F7933B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607394E-AABF-C21D-8801-84827D97811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2F41C5-F8AC-CE70-7F88-966DC2EA2BD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53C02F6-B252-19F1-E7DB-B88494ADEFA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DF2E696-9502-2D72-F8DE-C8C86A1CBDB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C88813F-3385-9A66-CA0A-B4EC9ABA82B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9650A8A-0630-4C92-A080-A49BACDDC61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931A87B-9CF7-4005-8EBD-6DC9B092670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681660A-5888-CFB8-A0C3-034798F9905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3EB0DE5-85E8-6C99-0DFF-C57863AC2DD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CA15860-5989-DC3D-2926-1DEC8CB90FC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chat.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7AC8AD-870F-6B34-3EF1-162CAE293F5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36514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chat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B719778-D6CE-7BB9-5B21-F98CA480F92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7CB4BB7-3BBB-89C1-8B3A-8B0DECADFD7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C0611B84-0648-686B-894F-EC759F9A4BE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39008" y="3216025"/>
            <a:ext cx="4486364" cy="385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8481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2A07C-BBD6-37B8-3E9F-0C887CC72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8A8B9E8-A8EC-124F-DFCF-8916A148C57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886F14E-9DA4-CC6C-719C-3B71A61AD52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3A149AB-64E4-4852-6D30-F55B7FC1BD2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531D0FC-4B61-FD92-3C0A-21B137E74FE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3A71C17-4F01-6F8A-3740-7B30D7265F82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1321ABC-A60E-4F63-4165-DF974D15465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0DC44F8-B156-CA5E-BE69-280C7077576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D735CCB-311A-41AE-6312-B4DE628F34E3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4BB8186-9B99-5CC6-60B2-EA1FEA1F0EA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46" y="64130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F15716-1FDB-F351-DD17-24164995E6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9796" y="540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chat est sur la table.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8D1CF86-AF37-5EFC-1261-7FA3E4AA7F4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326E4C2-8724-CA41-5A17-8709F7C3811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9C69B575-79B4-62A3-7422-DB0D4AFEC8E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chat est </a:t>
            </a:r>
            <a:r>
              <a:rPr lang="fr-FR" sz="4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sur</a:t>
            </a: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 la table.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meubles, table, chat, illustration&#10;&#10;Description générée automatiquement">
            <a:extLst>
              <a:ext uri="{FF2B5EF4-FFF2-40B4-BE49-F238E27FC236}">
                <a16:creationId xmlns:a16="http://schemas.microsoft.com/office/drawing/2014/main" id="{A58A6107-8ABC-D152-7C61-F2C2FA6DCFB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359" y="3663529"/>
            <a:ext cx="4343381" cy="467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3851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1D76F-DF74-78E5-0FCC-09CB24948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55C5FA1-5684-6222-5FC0-D08AD055C56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AB03786-0FF9-6175-F31F-AA8B16D4255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C01A5EF-1134-6A33-BCCA-DE11459EF33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0AAE4C-A0B6-429D-DDB2-D6A3E8FC8E4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0CAACFB-1D17-B6A1-A9F6-98DAD64A495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250AB0D-43EC-4168-74E8-453B07D0D3F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451A0CA-3292-4F3E-8E9E-8CC6780E968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2B712B4-2520-EEC1-F855-CCDD7441CBC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863EA06-B672-1061-638A-2FA8D457421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145CDCA-2BA9-F30A-6C63-D0F1896D0A8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« sur » en arabe ? 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80AA4B1-5CA9-CB67-5E64-F64B2B3FDBF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7675072-F6B8-A89A-EAC1-1EA734AD7DF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meubles, table, chat, illustration&#10;&#10;Description générée automatiquement">
            <a:extLst>
              <a:ext uri="{FF2B5EF4-FFF2-40B4-BE49-F238E27FC236}">
                <a16:creationId xmlns:a16="http://schemas.microsoft.com/office/drawing/2014/main" id="{2974FF09-1F27-E337-2FB2-E9B774E87E5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359" y="3663529"/>
            <a:ext cx="4343381" cy="467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704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3F606F-9299-A39D-6978-683DE05C07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789F7D-1340-FA49-3C7A-2BE0FEF3D6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A8F6E0-C376-7F7F-7DB9-0CEE4D9CFD3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8889503-0BE7-B4A0-9BB9-A952199C258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8479F9-6C37-6C4C-8A76-9FE167574F5A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0D39B8-3F3F-A22B-2DF8-25CAD50207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B95F51-2E5B-BA88-FD37-84CCBEAD8EE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F0AFE0-F552-876D-64AE-C8D5F71E8D6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jouet est sur le lit. 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jouet est sur le lit. 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8E65622-2688-7DBD-F922-74F742F9E1C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900335" y="4485576"/>
            <a:ext cx="5872358" cy="4148244"/>
          </a:xfrm>
          <a:prstGeom prst="rect">
            <a:avLst/>
          </a:prstGeom>
        </p:spPr>
      </p:pic>
      <p:pic>
        <p:nvPicPr>
          <p:cNvPr id="9" name="jouet sur le lit">
            <a:hlinkClick r:id="" action="ppaction://media"/>
            <a:extLst>
              <a:ext uri="{FF2B5EF4-FFF2-40B4-BE49-F238E27FC236}">
                <a16:creationId xmlns:a16="http://schemas.microsoft.com/office/drawing/2014/main" id="{404432F8-857B-B1F2-AF95-A4724C481747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154905" y="801109"/>
            <a:ext cx="487363" cy="487363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17961AD-70F6-6CF4-9084-9CC0731083F2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67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2A585-2875-C4AE-306D-34EBCF0AC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BBB087D-32D2-4874-AC2C-53190E55730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AD22954-7387-D712-63F7-B87F5149CF9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F8DF6EB-2999-8638-CCDF-E601218A460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6C14416-A639-0384-E749-4984806F8D5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D4BD92A-752C-41B0-6FEB-90381603EE52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2D5DEA2-835D-8CDC-E931-6416E9AF071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23482F5-CD91-7F84-FEEC-58746781753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E5784A0-C16F-4F9A-7509-C348A52AAA4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32BD07A-948D-B778-4988-5B23F852E47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46" y="64130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B2CD0B-F67D-F3B6-62A7-3DFDE166289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9796" y="540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chat est sous la table.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D402CE4-AF80-3FDB-DC85-AB0BBF15313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3BC1411-A42B-5EF3-C796-AD733A3404BF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B7638680-DC6F-6DD9-0ECB-E57B6648DD0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chat est </a:t>
            </a:r>
            <a:r>
              <a:rPr lang="fr-FR" sz="4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sous</a:t>
            </a: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 la table.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table, meubles, chat, petite table basse&#10;&#10;Description générée automatiquement">
            <a:extLst>
              <a:ext uri="{FF2B5EF4-FFF2-40B4-BE49-F238E27FC236}">
                <a16:creationId xmlns:a16="http://schemas.microsoft.com/office/drawing/2014/main" id="{69AB54EB-3219-A680-FE6F-EDC86828347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823" y="4618704"/>
            <a:ext cx="4343381" cy="323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0100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A31AF-1147-4E31-7508-2E67011E1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8DFCAA-7EB2-7214-0E23-EE02482D07C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117DA7F-8763-329D-560A-5BCB7092BD3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96F981B-95A4-5254-0E39-115D64C6778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05DC9E0-3607-7578-CB53-1DDEB9301A0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CE6F733-21A4-51AC-5E9F-57D82254C6A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6ABAE87-7161-3088-6228-E0563A9DDB6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2B777B7-F8F7-53D4-0A74-44D72414241D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4F7706C-976C-ED90-BBB7-40131884AE5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C2AC01-160E-E1AF-38D2-7D0C0592444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6B32D6-425A-D3C7-079C-3C7A8606801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577504E-619A-1C69-8247-6CDFDC85F96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 descr="Une image contenant table, meubles, chat, petite table basse&#10;&#10;Description générée automatiquement">
            <a:extLst>
              <a:ext uri="{FF2B5EF4-FFF2-40B4-BE49-F238E27FC236}">
                <a16:creationId xmlns:a16="http://schemas.microsoft.com/office/drawing/2014/main" id="{FE8CE12C-58D1-017C-5C67-F7AC02B7914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823" y="4618704"/>
            <a:ext cx="4343381" cy="323848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10D5A01-20C7-AC8B-1A82-97EF3581C50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« sous » en arabe ? 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13256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41B8D-708F-EBA7-F11C-0D3E3BCDD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A6C1226-DB39-422F-4700-0C68E974887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5D9341D-0F3B-C1DD-3EFD-B95A4AC2B09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7BF786C-D186-EA65-75E8-071CB03BD93B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D1B0EB1-ACED-4918-198F-2B24CCEACAFE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04CC175-FDE3-F944-8E1B-89A30A11F1B1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5C96A6E-C0BD-64B0-4F95-F27B090E1457}"/>
                  </a:ext>
                </a:extLst>
              </p:cNvPr>
              <p:cNvGrpSpPr/>
              <p:nvPr/>
            </p:nvGrpSpPr>
            <p:grpSpPr>
              <a:xfrm>
                <a:off x="189178" y="180292"/>
                <a:ext cx="8766670" cy="917087"/>
                <a:chOff x="186253" y="180292"/>
                <a:chExt cx="8769597" cy="917087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50B02C9-793E-3CC1-A827-D91543661C95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86253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F50849C-E13A-8C6A-D663-74E235B5AA54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4" y="737687"/>
                  <a:ext cx="8758101" cy="359692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659E292-DC67-5A34-92D3-53E797DCB39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14842" y="7545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BFD8800-1196-32B9-49DF-36F114339BC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67981" y="73057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jouets sont sous le lit.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F326E2-4FCC-ADFC-C1E6-6D901243D48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065458" y="2454042"/>
            <a:ext cx="9542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jouets sont </a:t>
            </a:r>
            <a:r>
              <a:rPr lang="fr-FR" sz="5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sous </a:t>
            </a: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lit.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D62EF9E-5B0A-E4A0-80D5-DED1B6343C7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3493704" y="3919877"/>
            <a:ext cx="6728592" cy="3913082"/>
          </a:xfrm>
          <a:prstGeom prst="rect">
            <a:avLst/>
          </a:prstGeom>
        </p:spPr>
      </p:pic>
      <p:pic>
        <p:nvPicPr>
          <p:cNvPr id="21" name="Parcours_4_S2_s3_Vocabulaire_Phrase_1">
            <a:hlinkClick r:id="" action="ppaction://media"/>
            <a:extLst>
              <a:ext uri="{FF2B5EF4-FFF2-40B4-BE49-F238E27FC236}">
                <a16:creationId xmlns:a16="http://schemas.microsoft.com/office/drawing/2014/main" id="{C987ABA9-5CA2-8D40-6E8D-C789C90015F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222296" y="730574"/>
            <a:ext cx="549719" cy="549719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7D5B334-882A-B609-E3F3-F9C7A5188240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CCDB16E6-8B19-EDE0-0F92-2EC64DD3523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9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0C531-19CC-EB99-8DD9-A39D7C5C2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6A62F71-C845-8497-9EDB-D05E48D3D29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EEC3077-8840-44F3-0902-F16079572E1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D3EA4AB-D848-76BB-7728-A4870C763C2B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BD4B95A-A163-3CFA-C908-4E348B79222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6B31DAD-43B4-146B-1E6F-625F0277011A}"/>
                  </a:ext>
                </a:extLst>
              </p:cNvPr>
              <p:cNvSpPr/>
              <p:nvPr>
                <p:custDataLst>
                  <p:tags r:id="rId16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116799E-9043-D166-6E87-15505A115C8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BF9478D-632B-0CDF-38FA-6DAD48398B3C}"/>
                    </a:ext>
                  </a:extLst>
                </p:cNvPr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AF1561F-3C78-9431-EAE0-2CD2DC98A4DE}"/>
                    </a:ext>
                  </a:extLst>
                </p:cNvPr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BED2A94-DD4C-68D9-74B9-50E7F7096F9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346599-993F-D06E-B2AC-78136BBD649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6FA3C9FB-299D-CB2F-834C-43FCC24E82F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261069C-8AB1-89DE-6145-F1283E7EBA6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24F7EBC-D9B9-116C-E654-C3CF2B1E536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544625" y="2151641"/>
            <a:ext cx="1594058" cy="251973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DDD12DD-09B1-E645-5A1E-25930AF4018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71602" y="8444454"/>
            <a:ext cx="3465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chat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6EAF1C0-AAA6-76BB-D04B-0DAEC2AFA90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850327" y="8414184"/>
            <a:ext cx="3465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sur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728C908-1A54-6D90-80BC-B6752797AAC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837098" y="8438113"/>
            <a:ext cx="4041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sous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F83BD3B-2B83-9CF8-5298-CA11E41907F0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371602" y="4773846"/>
            <a:ext cx="3465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maison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E3BCBC3-A8D1-876A-D587-7A00644517BF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4837100" y="4770338"/>
            <a:ext cx="4041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jardin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0CD8936-1D2C-671F-25CE-DBA7EF1AF736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338910" y="4770281"/>
            <a:ext cx="4005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miroir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19" name="Image 18" descr="Une image contenant fenêtre, bâtiment, maison, illustration&#10;&#10;Description générée automatiquement">
            <a:extLst>
              <a:ext uri="{FF2B5EF4-FFF2-40B4-BE49-F238E27FC236}">
                <a16:creationId xmlns:a16="http://schemas.microsoft.com/office/drawing/2014/main" id="{D4A265DE-27B2-4DE0-1D15-A145E42C8039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083" y="2009914"/>
            <a:ext cx="2235110" cy="2748229"/>
          </a:xfrm>
          <a:prstGeom prst="rect">
            <a:avLst/>
          </a:prstGeom>
        </p:spPr>
      </p:pic>
      <p:pic>
        <p:nvPicPr>
          <p:cNvPr id="20" name="Image 19" descr="Une image contenant dessin, Dessin animé, dessin humoristique, illustration&#10;&#10;Description générée automatiquement">
            <a:extLst>
              <a:ext uri="{FF2B5EF4-FFF2-40B4-BE49-F238E27FC236}">
                <a16:creationId xmlns:a16="http://schemas.microsoft.com/office/drawing/2014/main" id="{7893ADC0-BC57-A250-4773-135B377E9C25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34" y="2009914"/>
            <a:ext cx="2374532" cy="2919659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4E92BB0-24C6-9EF2-F580-183AEFD04ED4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001083" y="6390821"/>
            <a:ext cx="2195222" cy="1886265"/>
          </a:xfrm>
          <a:prstGeom prst="rect">
            <a:avLst/>
          </a:prstGeom>
        </p:spPr>
      </p:pic>
      <p:pic>
        <p:nvPicPr>
          <p:cNvPr id="27" name="Image 26" descr="Une image contenant table, meubles, chat, petite table basse&#10;&#10;Description générée automatiquement">
            <a:extLst>
              <a:ext uri="{FF2B5EF4-FFF2-40B4-BE49-F238E27FC236}">
                <a16:creationId xmlns:a16="http://schemas.microsoft.com/office/drawing/2014/main" id="{FF5CAC94-5125-72D0-EDE3-C026D0047D0A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071" y="6497066"/>
            <a:ext cx="2343533" cy="1747371"/>
          </a:xfrm>
          <a:prstGeom prst="rect">
            <a:avLst/>
          </a:prstGeom>
        </p:spPr>
      </p:pic>
      <p:pic>
        <p:nvPicPr>
          <p:cNvPr id="28" name="Image 27" descr="Une image contenant meubles, table, chat, illustration&#10;&#10;Description générée automatiquement">
            <a:extLst>
              <a:ext uri="{FF2B5EF4-FFF2-40B4-BE49-F238E27FC236}">
                <a16:creationId xmlns:a16="http://schemas.microsoft.com/office/drawing/2014/main" id="{643F7F5B-5FFB-B2DD-C9CE-144C91CFEF3D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697" y="5834815"/>
            <a:ext cx="2242637" cy="241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6915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8345C-4B15-18DA-1E59-C43C4DD0C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B4677B1A-E463-7B2C-8E8F-A6F166508BE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B1DD06C-3B27-0C55-0AA1-2FE2C25884F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4663" y="2671841"/>
            <a:ext cx="10081136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1.  Rituels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une maison – un jardin – un miroir – sous – sur – à côté de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Où est le canapé ?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Sur / sous / à côté de 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4.  Écriture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Copie et dictée de mots simples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3200" b="1" dirty="0">
              <a:solidFill>
                <a:srgbClr val="4BACC6"/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0799337-192B-305C-E92E-0B04ACFB1F3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AF6046B2-64BF-DA1B-9889-A1A57CB3AEA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08B63F6-12F6-C69F-7C2B-F51E224611A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83682" y="508670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FFA3807D-C12D-4F81-C04A-E6771E08EB3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989297"/>
            <a:ext cx="1371600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C5F85C-9C13-A944-0724-61C9ACF70FF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4791830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Où est le canapé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108966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sur / sous / à côté de </a:t>
            </a:r>
          </a:p>
          <a:p>
            <a:pPr defTabSz="914490">
              <a:defRPr/>
            </a:pPr>
            <a:endParaRPr lang="fr-FR" sz="3200" b="1" kern="100" dirty="0">
              <a:solidFill>
                <a:srgbClr val="106585"/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1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où est le canapé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97920" y="2258119"/>
            <a:ext cx="5274330" cy="1251128"/>
          </a:xfrm>
          <a:prstGeom prst="wedgeEllipseCallout">
            <a:avLst>
              <a:gd name="adj1" fmla="val -3174"/>
              <a:gd name="adj2" fmla="val 8906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 le canapé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2911" y="4078808"/>
            <a:ext cx="2955612" cy="49995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0130CA-4C29-8986-7648-89FCD85D4D6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6000592" y="4640014"/>
            <a:ext cx="3204606" cy="408588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DAD75D9-7095-1691-DA0B-C54BE288C269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2783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E3DE1-94F4-19B5-D541-0D1F79EC9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F78E64E-FBCD-E09C-34A8-11702C7A1E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16A4255-CB2A-DA21-17C7-AA8215FC5CF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8120AEA-AE59-1682-FAF9-80E06C07B2D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E23195D-80DB-C2CC-1747-C443046DA20A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5EFC3C0-1283-20FC-74AD-10A187004D5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64BF303-798C-2359-68ED-59C2D4488AB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EAAEB22-8331-48FD-911A-7735DB47F8B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4E643E5-98C9-BE4D-FD8B-CD2345F5055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4940E9B-C322-0955-0EB5-982731D078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2ED714-10B7-17A7-7992-DA1D833B8D1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où est le canapé ?» en arabe ? 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DB31AE1-1502-4BF7-F7DA-45970DCE082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25D2676-2F7A-D17A-E0A8-50474E69FA2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749ED95E-536F-3318-39D1-CE2115D5D9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2911" y="4078808"/>
            <a:ext cx="2955612" cy="499958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3C0B9BA-876E-82C5-D41F-F969BD6D960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000592" y="4640014"/>
            <a:ext cx="3204606" cy="4085882"/>
          </a:xfrm>
          <a:prstGeom prst="rect">
            <a:avLst/>
          </a:prstGeom>
        </p:spPr>
      </p:pic>
      <p:sp>
        <p:nvSpPr>
          <p:cNvPr id="21" name="Bulle narrative : ronde 20">
            <a:extLst>
              <a:ext uri="{FF2B5EF4-FFF2-40B4-BE49-F238E27FC236}">
                <a16:creationId xmlns:a16="http://schemas.microsoft.com/office/drawing/2014/main" id="{53C4A636-2B9F-E998-16B7-0BFA2C7926F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97920" y="2258119"/>
            <a:ext cx="5274330" cy="1251128"/>
          </a:xfrm>
          <a:prstGeom prst="wedgeEllipseCallout">
            <a:avLst>
              <a:gd name="adj1" fmla="val -3174"/>
              <a:gd name="adj2" fmla="val 8906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 le canapé ?</a:t>
            </a:r>
          </a:p>
        </p:txBody>
      </p:sp>
    </p:spTree>
    <p:extLst>
      <p:ext uri="{BB962C8B-B14F-4D97-AF65-F5344CB8AC3E}">
        <p14:creationId xmlns:p14="http://schemas.microsoft.com/office/powerpoint/2010/main" val="1092903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4F187-EE59-8D57-0B66-723C63CAB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689EB2-A2E2-A973-B0EC-19F5F44C780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D9DC200-56D7-7B0B-C674-D1DEF998E33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BCBC014-FDF1-5C2F-34B5-22D3CA805AA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0C379A4-8E91-938D-A313-9131F393D9BE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1FCA55A-5092-E713-316A-FB6EAE50E005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36E252B-AAC0-DB07-4ED2-B860B145CDB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312245A-9BE9-D697-F529-E22792C5B67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1830B63-C3EC-C198-2D70-CD1867C8CB1D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C6BBCEB-CEA2-87C6-842D-CD233289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926D118-6724-167B-6C57-9574ADC5E76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Le canapé est à côté du miroir.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7E704E35-7AD6-3D7E-F89B-E184A4FAD4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566593" y="1950521"/>
            <a:ext cx="4606232" cy="1580323"/>
          </a:xfrm>
          <a:prstGeom prst="wedgeEllipseCallout">
            <a:avLst>
              <a:gd name="adj1" fmla="val -12392"/>
              <a:gd name="adj2" fmla="val 8958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canapé est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 côté du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miroir.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C0A1114-8D90-874F-53D0-4C7607FC768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FFD8CB18-46ED-ED7A-6A49-277155D35DC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2911" y="4078808"/>
            <a:ext cx="2955612" cy="49995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EA58D29-4BD6-14E6-9C2F-ED64924328A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6000592" y="4640014"/>
            <a:ext cx="3204606" cy="408588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ED5580A-D149-16E7-C2C6-D98E983A4A8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4BA5A0E-959E-BD52-CF9F-B4E49BC8BEC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770" y="5933914"/>
            <a:ext cx="2678487" cy="268151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995BDF8-6CBE-BE6A-52DD-F82ABC0BA40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738301" y="5756862"/>
            <a:ext cx="1594058" cy="251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969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2DE77-6104-82D1-5B18-FAE56511A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3BBE6C0-4F53-7009-BD07-77F6AA12C5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4773694-877A-9653-1B55-9AA2AE50822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FA12926-6DBF-69F1-5A13-9613EED14C2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28770F7-0BC7-B79D-ADF1-16B9AE97C03D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D12C673-6D46-F64D-C09A-28E53F26985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D436748-3B0E-A699-AAC5-824D4B9C502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92F8F34-382D-3D08-1E0A-ECCF388B82B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374F758-26B2-7937-4B98-BED6ECBF940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F4BAA7A-C3CB-0F31-DEEE-C005B64C746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B92DDAF-FB04-2E16-BBC1-37F7CBEC126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Le canapé est à côté du miroir. » en arabe ? 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115ADA6-9B36-D3B3-E461-0120891C1EB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8DCC4B6-F3EC-FCDE-D0F1-612AA4FD1A2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2C0059C6-FF29-43F4-CC52-7E1F01D0277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2911" y="4078808"/>
            <a:ext cx="2955612" cy="499958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3122C5B-228F-A53B-E0B7-024B95302A3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000592" y="4640014"/>
            <a:ext cx="3204606" cy="408588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FC899A7-173A-9A97-22F7-7DEC3128A1E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178279" y="6100762"/>
            <a:ext cx="3424053" cy="241875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A995E82-7BA0-B3BA-3CF6-067BC101C3E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770" y="5933914"/>
            <a:ext cx="2678487" cy="268151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E47FFB4-D19B-C951-B2D1-E1A991C1BC7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738301" y="5756862"/>
            <a:ext cx="1594058" cy="2519735"/>
          </a:xfrm>
          <a:prstGeom prst="rect">
            <a:avLst/>
          </a:prstGeom>
        </p:spPr>
      </p:pic>
      <p:sp>
        <p:nvSpPr>
          <p:cNvPr id="17" name="Bulle narrative : ronde 16">
            <a:extLst>
              <a:ext uri="{FF2B5EF4-FFF2-40B4-BE49-F238E27FC236}">
                <a16:creationId xmlns:a16="http://schemas.microsoft.com/office/drawing/2014/main" id="{52B4A9DB-D93F-E3D9-C3A8-BC75F34540B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6566593" y="1950521"/>
            <a:ext cx="4606232" cy="1580323"/>
          </a:xfrm>
          <a:prstGeom prst="wedgeEllipseCallout">
            <a:avLst>
              <a:gd name="adj1" fmla="val -12392"/>
              <a:gd name="adj2" fmla="val 8958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canapé est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 côté du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miroir.</a:t>
            </a:r>
          </a:p>
        </p:txBody>
      </p:sp>
    </p:spTree>
    <p:extLst>
      <p:ext uri="{BB962C8B-B14F-4D97-AF65-F5344CB8AC3E}">
        <p14:creationId xmlns:p14="http://schemas.microsoft.com/office/powerpoint/2010/main" val="7760785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339D5-32C3-235C-6260-95075EAB6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676546D-956A-FFFD-9707-FC477F6200B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16A41F8-432F-2F4C-E6B0-DAD8442A09C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1AA4F6-7F0A-5D56-5FCF-6A5C93766CB7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926229D-D25D-82B1-EE27-6931BB2F859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01A30F4-9222-DF1B-7E7B-BD12AB5E5342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B459C9F-EA9D-7F43-C79C-AEC55600519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37353-A7A7-5A97-5634-6B1CD66AAC9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1629224-E1B3-4EA1-1CDA-CEE1656ACDCA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0EB1E2F-2B1E-A966-C581-7C8C47C0740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7CA566-586D-46ED-E7F8-FF4624FB0F3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où est le jouet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C6397DCE-4C11-4F91-581C-2E93D0C3F2E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97920" y="2258119"/>
            <a:ext cx="4717574" cy="1251128"/>
          </a:xfrm>
          <a:prstGeom prst="wedgeEllipseCallout">
            <a:avLst>
              <a:gd name="adj1" fmla="val 8474"/>
              <a:gd name="adj2" fmla="val 8449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 le jouet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E6E5B8E-193F-98C2-CF30-396B875B222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B4A0134-8973-7A26-360E-8B6BA8E75DA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2911" y="4078808"/>
            <a:ext cx="2955612" cy="49995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BDE08ED-F9B0-D8BB-CE2C-1BAD6C58E9F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6000592" y="4640014"/>
            <a:ext cx="3204606" cy="408588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46FA07C-F8A5-56A6-2DF4-B66EF83F00D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61989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A3232-70FC-5E29-2D5F-0A0842AD8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FAEB645-F3A2-2F9B-8541-E963414A64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33114B5-DFFE-CA97-76CA-7DA4D1DEF1D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B0EE98C-FE62-5630-25CF-837F939C2DE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ACB924A-4D19-3334-D201-2812D57AD6BE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6CD03A3-05E1-5B46-AE70-3C7DA3DB7769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47FE3E4-E658-56B8-3EE6-CC4AA132CA8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571A024-A1FD-A63D-9231-3CB2656F6D3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44A3168-3AA4-014D-BCCE-7E5069ACB16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7FD8DC1-E245-8F05-F544-4F549166A0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9F0E3C-A7E4-3D0E-2B78-CA5584AEC46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où est le jouet ?» en arabe ? 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E66BCB-BF7A-9996-5877-0886B0860CA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AAD6F75-B4B8-84E2-96B0-7B11CD25C54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3DEC2A0-A10E-743D-C522-CEBE95806CD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2911" y="4078808"/>
            <a:ext cx="2955612" cy="499958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8FBAF1F-2849-C69E-AAF8-8FFA1C4C615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000592" y="4640014"/>
            <a:ext cx="3204606" cy="4085882"/>
          </a:xfrm>
          <a:prstGeom prst="rect">
            <a:avLst/>
          </a:prstGeom>
        </p:spPr>
      </p:pic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82947E87-8FD9-0C51-CB1D-6AB6BB1FB5C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97920" y="2258119"/>
            <a:ext cx="4717574" cy="1251128"/>
          </a:xfrm>
          <a:prstGeom prst="wedgeEllipseCallout">
            <a:avLst>
              <a:gd name="adj1" fmla="val 8474"/>
              <a:gd name="adj2" fmla="val 8449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 le jouet ?</a:t>
            </a:r>
          </a:p>
        </p:txBody>
      </p:sp>
    </p:spTree>
    <p:extLst>
      <p:ext uri="{BB962C8B-B14F-4D97-AF65-F5344CB8AC3E}">
        <p14:creationId xmlns:p14="http://schemas.microsoft.com/office/powerpoint/2010/main" val="1835332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492F7-C93A-D91C-9670-01388D9CB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37CC247-8356-1E2C-4E82-6F143E39EF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A016DDF-B875-5E7C-D37A-EE551D8F20D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AD99D50-1827-45B5-01DC-DDF37DEEDA6D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55FE2A3-6F04-19B2-2052-584A06E4F484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45D5130-6C24-8DE2-1C5B-7C5320E9040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66306B9-123E-A5E4-77BE-2403323E97E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D5532F4-E2FD-ABFB-8324-6CF5DE00B823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52AD87B-4177-CF55-B334-1713039DA77D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1B4D0F0-AFF1-2ACA-C0DB-C9016DC34C6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6DDC662-F3F6-71DD-3F3A-B695CDD1EA5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Le jouet est sur le lit.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4980AEF-8227-4A52-48EC-A7F9066D23D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598472" y="2103721"/>
            <a:ext cx="5888693" cy="1405526"/>
          </a:xfrm>
          <a:prstGeom prst="wedgeEllipseCallout">
            <a:avLst>
              <a:gd name="adj1" fmla="val -12392"/>
              <a:gd name="adj2" fmla="val 8958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jouet est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sur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le lit.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3C488E-D3B3-BDDA-E156-9E823A863D6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CCE3FCBB-F1C3-B75A-6EF0-94868294A0E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2911" y="4078808"/>
            <a:ext cx="2955612" cy="49995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2C2B705-E1D4-4FC4-5FE8-78EE0EB7CF7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6000592" y="4640014"/>
            <a:ext cx="3204606" cy="408588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A94A05-97BA-351C-53CA-6AA2BA401DE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AE3C1814-A8BB-AC8B-5B87-599EDCC6803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78279" y="6100762"/>
            <a:ext cx="3424053" cy="241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370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7DB42-7A4D-DEF8-5623-D8DB84E47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2126B6C-67A5-2FBA-E958-3D4E630ACC1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669F3B5-EBD9-E5EF-1EEC-084A52961AD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9802A2D-DC5E-5141-DF6B-B15DD9F3C44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29D1D3A-DCEE-6DEC-A7AC-D2A0F251542C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61ABEB6-3F4B-448A-2D5D-A5D21C670936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6EF22CF-90F2-0EC8-7E18-D0996C910F3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6A5148F-0727-21F2-0322-315A8B079E33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34E12CA-B486-9913-8365-05AE0F85DD7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08F11EE-E239-4EDC-A0CB-1E582617316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30F425F-468F-CA4D-388F-16D3B33AA57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Le jouet est sur le lit. » en arabe ? 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0708305-A80A-F19A-44D2-121C2E88BB3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989EF06-EE5B-210E-3723-82BE72C4A52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76153BD6-A928-8D54-12AE-105327E8349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2911" y="4078808"/>
            <a:ext cx="2955612" cy="499958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5E3F407-F141-E8B2-50CF-3BE5311B6DC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000592" y="4640014"/>
            <a:ext cx="3204606" cy="408588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30AB107-D6C8-612C-F8BC-A381F750B8F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178279" y="6100762"/>
            <a:ext cx="3424053" cy="2418757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90A962F6-79B3-D6E6-FD3B-F9CE8C062C6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598472" y="2103721"/>
            <a:ext cx="5888693" cy="1405526"/>
          </a:xfrm>
          <a:prstGeom prst="wedgeEllipseCallout">
            <a:avLst>
              <a:gd name="adj1" fmla="val -12392"/>
              <a:gd name="adj2" fmla="val 8958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jouet est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sur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le lit.</a:t>
            </a:r>
          </a:p>
        </p:txBody>
      </p:sp>
    </p:spTree>
    <p:extLst>
      <p:ext uri="{BB962C8B-B14F-4D97-AF65-F5344CB8AC3E}">
        <p14:creationId xmlns:p14="http://schemas.microsoft.com/office/powerpoint/2010/main" val="1247833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4DDAC-80A7-4B0E-E0AA-C30BD8CCC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69B53B6-37CA-27C6-BAED-8430A568453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88E3B4-094A-3DC8-80E5-01462E761BF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5EDFAE6-2BB0-DC58-FE47-043D8B0B73D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A907801-82F4-4E4C-D37F-569323D18E1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D6774CA-FF74-39A8-9D9C-343CA121100C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696BAC9-62B2-E3A1-518B-CCBAE185F92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EECC6D1-9867-A1AE-FCD4-CD6E81CA2D2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3CC8EE6-5C71-ACF7-0BAC-6D7CC61F5D3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33560BC-0220-F2A7-3823-10A86CD04C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2493AC-1754-74E8-13F2-75C73B4D847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où sont les jouets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394C2A50-9017-28EB-83BB-54A35957F40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97919" y="2258119"/>
            <a:ext cx="5702955" cy="1251128"/>
          </a:xfrm>
          <a:prstGeom prst="wedgeEllipseCallout">
            <a:avLst>
              <a:gd name="adj1" fmla="val -7810"/>
              <a:gd name="adj2" fmla="val 9135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sont les jouet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F7FFF77-2C56-6A6B-0010-2E1CFC368B8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4897B095-D737-A550-2F7E-7D5A0D631EE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2911" y="4078808"/>
            <a:ext cx="2955612" cy="49995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2DB5E6C-7C30-827A-2054-07D94527307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6000592" y="4640014"/>
            <a:ext cx="3204606" cy="408588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58995A4-D241-E235-E9A4-9077F93C86A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337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5A3ED-EBC2-0147-896D-7E3308F9C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88B7C3-03C4-FFC8-D55C-3097B26F8FC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0257CB1-2915-29EE-07E5-BAA9FBCB7A4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8AFBBA-218B-1443-FB53-B3A177B6A67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73F2513-82DB-4666-0434-339DE19D32EE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B1D0180-4B0C-2657-5857-7327F9D3712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85C1756-637D-C6D5-3040-7A9352012E5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DDDF506-1D52-3940-8C79-28E00E11C6C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C032114-0F8E-09E4-6955-6D9B9130207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E8C6094-65A1-C070-45EB-D2218E43E8D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60ABD74-B69B-B76E-4482-C2B60165EA3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où sont les jouets ?» en arabe ? 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365957F-1D48-87E7-951C-03D8B8C36C2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B77ADDE-C515-900B-DECC-8AE3E337974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9CEDF14-7C8C-A30F-03F9-530C2A9852B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2911" y="4078808"/>
            <a:ext cx="2955612" cy="499958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2181C85-76C5-6F8B-7F34-799153FB4B2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000592" y="4640014"/>
            <a:ext cx="3204606" cy="4085882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E57A79C4-8378-3CDC-2DA4-D1A651CEE69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97919" y="2258119"/>
            <a:ext cx="5702955" cy="1251128"/>
          </a:xfrm>
          <a:prstGeom prst="wedgeEllipseCallout">
            <a:avLst>
              <a:gd name="adj1" fmla="val -7810"/>
              <a:gd name="adj2" fmla="val 9135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sont les jouet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83719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69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8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3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69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2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1877" y="4825441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68" y="3043457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1" y="2982991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7" y="4828795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9" y="4770771"/>
            <a:ext cx="4308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320255" y="6452250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8" y="7796687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81" y="6436705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3"/>
            <a:ext cx="35495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908" y="645225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7" y="7822195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8" y="6013322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80" y="7796190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/>
        </p:nvGrpSpPr>
        <p:grpSpPr>
          <a:xfrm>
            <a:off x="7535534" y="3219398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69">
                <a:defRPr/>
              </a:pPr>
              <a:endParaRPr lang="fr-FR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922745" y="4827084"/>
            <a:ext cx="295513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Dites-le en arabe.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D30B4-07A4-CAB5-6F35-DEB01972E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7C5AD76-2E6C-D7A6-20DF-B8111D6E54F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745AAD6-9355-F7BA-D5F7-436FA815A1D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EFBE23-92B4-3542-2671-319D22EC8C03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8CD6BFD-2154-DE26-32A1-04948769A753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1AFF89E-A94C-3291-3D82-2DDFBA6EE6D6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3B44FC7-DC5C-99D1-79E6-837CFD884AF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D75C06F-C3EE-03C2-8A3D-D46520150485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991F58-39C6-45BB-B9C9-06CEF194C47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4C7A85E-11C5-C31F-C4DA-B414FFCE7C0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7E1692F-4805-CC67-65F8-BDCF36C34B7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Les jouets sont sous le lit.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705F591B-B89D-FB35-0D80-EA52C71A038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269985" y="2125918"/>
            <a:ext cx="4417066" cy="1405526"/>
          </a:xfrm>
          <a:prstGeom prst="wedgeEllipseCallout">
            <a:avLst>
              <a:gd name="adj1" fmla="val -12392"/>
              <a:gd name="adj2" fmla="val 8958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jouet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sont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sous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lit.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87C9257-4005-035F-18FC-3BD702C27B3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5FEC003-B7BE-2E83-EAA1-AB23E67A766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2911" y="4078808"/>
            <a:ext cx="2955612" cy="49995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1DF43DB-9AAA-29FD-F50C-F747016ECD9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H="1">
            <a:off x="6000592" y="4640014"/>
            <a:ext cx="3204606" cy="408588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26FFD63-4E15-E989-9995-9B90A726C6B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534003E-DE69-7B4C-2B20-7A4B09AD24AB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8647622" y="5842907"/>
            <a:ext cx="4400959" cy="255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1147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DB9B4-4E23-AA92-9B28-805677AB0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F36F336-FF9C-03FB-3720-8027A14976A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83F237C-6F31-8577-C367-F1DE75B2285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1785D34-8448-B8F6-1CB2-890E30AA537D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573CD6B-34DF-E396-0A5A-96B1600C1B94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C341948-6A6A-C73D-0FF2-9DBE89D753A6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76F4A2B-E9EE-9380-EB09-79C4DF1AEA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A70CDAB-D59A-AFD2-1964-BBE9B790001B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D16BFD6-EF54-B706-51FC-945CC6C65458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807A135-46E9-CE46-7980-4F46FFF3DD4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F3D9A14-A7D8-3E1B-4A3C-0C819CC5F32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Les jouets sont sous le lit. » en arabe ? 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4A8EEE-D34E-BDEC-ADAE-84FD39B1878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1CF88AC-C558-E16A-7535-5FA28250948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B5E3B3BF-1099-88DA-B6FA-78864E9E8EF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2911" y="4078808"/>
            <a:ext cx="2955612" cy="499958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4684297-4519-69ED-8677-1AF2457C838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6000592" y="4640014"/>
            <a:ext cx="3204606" cy="4085882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21832C40-CC2D-427B-636A-234BBC4BF71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6269985" y="2125918"/>
            <a:ext cx="4417066" cy="1405526"/>
          </a:xfrm>
          <a:prstGeom prst="wedgeEllipseCallout">
            <a:avLst>
              <a:gd name="adj1" fmla="val -12392"/>
              <a:gd name="adj2" fmla="val 8958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jouet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sont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sous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lit.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1B8ABF4-3414-B1E2-A79A-0F85301A6967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647622" y="5842907"/>
            <a:ext cx="4400959" cy="255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4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retenir ! Sur , sous , à côté de.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10154010" cy="3903287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804785" y="3953664"/>
            <a:ext cx="35530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C965E94-7EE9-AA44-9B19-ED696E80804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DF11A48-6393-B969-F663-829FAE5A4384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0055" y="5255410"/>
            <a:ext cx="2050594" cy="134901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9F2CF0B-A381-2D23-9521-3FCB24339226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320054" y="3953277"/>
            <a:ext cx="20505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F1391AE-1E45-5D2E-71B1-80317DF499B1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7958131" y="4107166"/>
            <a:ext cx="35376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215968"/>
                </a:solidFill>
                <a:latin typeface="Dosis" pitchFamily="2" charset="0"/>
              </a:rPr>
              <a:t>à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côté de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424C463-5E32-236D-92F9-CD7879F425BB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29724" y="5260366"/>
            <a:ext cx="1909693" cy="134901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B040A71-62D5-883B-A60E-AF8B1BE08169}"/>
              </a:ext>
            </a:extLst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1287" y="5255410"/>
            <a:ext cx="3109049" cy="134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5673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Où est le canapé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CB5D1B92-509A-6E5C-7DE6-990DC1DA1AA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714D8E3-D33C-8ACC-9BE1-8BB8B87E097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5A0D2E5-E0D8-5E75-D960-091AA2D9D12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0669572" y="555497"/>
            <a:ext cx="2287767" cy="152592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72B7003-CC1D-3AA9-C624-2F94C0216B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682" y="3795783"/>
            <a:ext cx="4066318" cy="407091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153F556-551E-EB6A-350C-92B26411540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5"/>
          <a:stretch/>
        </p:blipFill>
        <p:spPr>
          <a:xfrm>
            <a:off x="6858000" y="4152170"/>
            <a:ext cx="4536076" cy="443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841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35545-FF97-4A22-3AC4-74FF30C99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60CBF4C0-5781-D018-7591-474B9041D7A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Où est le jouet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EDBB6129-F96D-86A5-590E-93C3E34A484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5E7E2DF-420E-5B4D-9C33-3A1D244FA8A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62A0305-7ABD-5090-41BF-C3B1107124A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0669572" y="555497"/>
            <a:ext cx="2287767" cy="152592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8E65622-2688-7DBD-F922-74F742F9E1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21821" y="3640878"/>
            <a:ext cx="5872358" cy="414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93672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3A1FF-9864-C3C4-4110-71FBFA1F8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FF37C0AD-3365-46BA-3669-2BA3C14AFEB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Où sont les jouets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B1D6CF8F-F9E6-CBC4-F4D2-3700F6DBECA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A1CA80-8888-3E50-2CB2-2DB326F2884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23F1B54-07F8-1CE9-9806-5EE0B3BD3D4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0669572" y="555497"/>
            <a:ext cx="2287767" cy="152592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47C1A1C-EFAB-1DCD-664C-4D0024084D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601702" y="3443288"/>
            <a:ext cx="6512596" cy="378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802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F6061-D614-676B-42B2-A88BCF934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88CC833-F7BF-8CA2-7DC8-91DC16AE68D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C82C062-348E-4F55-611F-EDF7E6B44A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62417" y="3100478"/>
            <a:ext cx="10233382" cy="5740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Rituels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Maison – jardin – miroir – sous – sur – à côté de.</a:t>
            </a:r>
          </a:p>
          <a:p>
            <a:pPr marR="0" indent="0" defTabSz="914445" fontAlgn="auto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Où est le canapé ?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Sur / sous / à côté de 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4.  Écriture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Copie et dictée de mots simples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5545F33-5ED2-0222-D76B-EE699D6F461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F7BC7CC-4E7A-27AB-98FF-58AA6459739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7DF30D0-A8DB-32B9-A8F6-73BE70E1172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40818" y="7505596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ADF896A3-F808-5740-23A2-351707C0E6E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989297"/>
            <a:ext cx="1371600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9155F2D-3CA7-54E3-72F0-0819068D0E7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8909473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C19F3-C07C-0146-808F-458519398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9B9BDEA-7927-DF0C-BE26-E508F21FB9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8B70682-E1CD-DC3A-0417-1DFE981C5AC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25B779-B20E-8497-8DE9-B6A5ADCD6A7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0995399-97D6-1B1B-713F-9531CDD703E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18293D8-9A08-B379-DA16-1E6740280E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6F38699-79C3-F26C-B5D9-3562A998EBB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43400" y="213583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BAAADCA7-2776-1907-C8C2-904F0520E24F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6" y="3685238"/>
            <a:ext cx="11752727" cy="3432524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0D609104-26C4-1215-A9B1-84D8E64E1174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F45BE34-2399-AED6-B029-77546A583AAD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195673ED-9208-9C72-E9B7-B2807B3B97F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5" y="4192094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21D387B-8B6A-377A-9388-60DC43D556E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03CE6EB-8A3B-5362-0C67-1812DBD8991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28" y="4217480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Copier des mots simples.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2BE64EE-CDE2-35E6-DF40-38398328738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6" y="5187175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08B58D88-3160-7B2C-3D16-0DF8CC51170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28" y="5192936"/>
            <a:ext cx="9780236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sous dictée des mots simples.</a:t>
            </a:r>
          </a:p>
        </p:txBody>
      </p:sp>
    </p:spTree>
    <p:extLst>
      <p:ext uri="{BB962C8B-B14F-4D97-AF65-F5344CB8AC3E}">
        <p14:creationId xmlns:p14="http://schemas.microsoft.com/office/powerpoint/2010/main" val="34117535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62622-25C2-C605-9AE0-D9151DBA4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7BB8547-96FD-9FF4-E7FE-C209DC8098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56187" y="80422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EAE49D-D4B9-1C1F-181F-3B4F18DE2EE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3387" y="726119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Prenez vos ardoises.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1B15AB1-6C9E-C74F-7E7A-30AC57D3F3D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982" y="721203"/>
            <a:ext cx="1259834" cy="1095804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8BFAB57-6F49-0E91-A466-15188BDFBBD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7097" y="2691961"/>
            <a:ext cx="6341805" cy="490307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501E914-537F-3662-BF82-E6A1839572B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5191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F4BD2-7C07-C4D4-69D6-5A9B06C52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142E0A37-1AEF-A31E-5DD0-DDAD515E7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14356" y="83531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CFD1548-5D93-24C5-006E-5CBF1EE0ED6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1129" y="711368"/>
            <a:ext cx="11140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Regardez comment j’écris « tortue » au tableau.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40CD925-57BF-3636-C3AE-9B3569E72FA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562736" y="609830"/>
            <a:ext cx="1424594" cy="1355577"/>
          </a:xfrm>
          <a:prstGeom prst="ellipse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FBBAF44-4ECB-34D7-8A39-025710979FA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539E0D3E-6CE2-4CBC-BDBF-3EB45394F3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8169" y="3312273"/>
            <a:ext cx="6738912" cy="366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21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0">
                  <a:extLs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76964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099" y="1307095"/>
            <a:ext cx="1200149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236820" y="2616211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43777" y="4366210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426822" y="4365188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31546" y="4366211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51576" y="4378364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5503" y="2096299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15210" y="4346080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008736" y="4372229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762004" y="2866718"/>
            <a:ext cx="3160415" cy="992903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 rotWithShape="1">
          <a:blip r:embed="rId25"/>
          <a:srcRect l="1" t="974" r="78882" b="31320"/>
          <a:stretch/>
        </p:blipFill>
        <p:spPr>
          <a:xfrm>
            <a:off x="5688840" y="6458516"/>
            <a:ext cx="2338320" cy="1627212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5875750" y="8482874"/>
            <a:ext cx="1779566" cy="538610"/>
            <a:chOff x="5802255" y="5807067"/>
            <a:chExt cx="1186377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044951" y="5815169"/>
              <a:ext cx="89507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BF4A5-719A-4F1A-E316-BD192A7EA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B4C9279-A46E-6144-95AC-C6CFB1BD1E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14356" y="83531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F7973E-B2F0-ADC5-969A-1286B1D420E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1129" y="711368"/>
            <a:ext cx="11140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Copiez « tortue » sur vos ardoises.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10FC038-9A67-8F2A-87A9-E0DC0635F5B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8984" y="612335"/>
            <a:ext cx="2487336" cy="137869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870DDF9-2CD8-45F4-8021-734F6C596E2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1F03CFA1-F676-07C6-91B6-A91C450AB8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8169" y="3312273"/>
            <a:ext cx="6738912" cy="366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6772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3F9A1-7B3C-81C5-1CF2-CAF26E77F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E0FED6F-0771-D30E-4F64-53337583FC9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99B2F2B-98BA-A54E-1FE2-87FF3086E8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DAB277E-71A9-7C2D-6842-6342216A4FC9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F77B884-84F7-5FEB-439A-EDAC2577B31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07A7B78-CE44-C9F0-1010-DD42A6801E4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C97AF07-5A92-6ABB-4576-402B7E71F5A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47ED02F-BA50-E0E4-CD88-E4235A3C790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27693C3-B248-5DAC-E2C9-9911C09F890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D7C4BE8-57A3-B761-52F1-DA54E1411ED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603B0C6-3850-F539-F8DD-8E1A4F7CB47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F7742C3-5D30-74AF-B32E-BD155129CD2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9E8F82F-21FC-F1F1-DF64-FA9C6364B59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36906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8A955-E174-A01C-E1EA-10D8640F3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134CBB8-EC0E-F18D-6769-6C285F5B879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910ED6C-73A4-335C-C892-C79B1D7220D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D2C50F3-002B-2ABA-5FD6-0D65C0AD2042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E3D0CB0-3573-E55F-2A52-8F97C9A5BD4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C0F1AF-324F-A53A-542F-2678BA3540BB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08A37F6-A4E9-1DB6-8D1B-ED922F3D842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8527138-F5FD-74B7-FAD9-BA394834C95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685F5A9-8AE2-9C6E-66D7-71FD32FEBA8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22DAE14-D30B-94FE-3F1A-58EBD7B3BF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F319547-5CED-8B55-6DF0-39EAF3A851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1889" y="759064"/>
            <a:ext cx="10233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faire une dictée. Écrivez le mot « soja ». Je répète « soja ».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8DCAA59-8D60-1392-6E13-7AD4CC74D75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4245" y="3212499"/>
            <a:ext cx="6967511" cy="386200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846A8B6-4475-18D8-05CB-D69093B477F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52018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38F1D-B2B7-C69F-23F5-C6110C2DC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17155A-1161-1C0E-946B-59856DD154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562E50F-B826-6850-6D86-C012F8A43F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F92BA0-88E5-F73C-5A62-DFD2DF5EC60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9C93F3C-76B3-C08D-29D9-1EF946B7034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AA5834E-B6BB-D91A-9AA2-A1E53F618D0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676D583-B781-6857-C54F-772E40FE186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0D7E977-3096-9B25-1E02-CBEC7E5A610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5EDC445-18D1-04E0-C054-30F2AE204B35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004180A-DDD9-5341-76D8-AA55518CA9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28D6824-8C82-EAC7-D21F-7A754CF4D31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7B85AC-441C-1EF8-AC5C-1D8F4A11B3D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CB08720-2F7E-F905-33B8-AF4473CE3A6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090363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D6B3D-D2CD-3D44-B76B-FBC3C6562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981D9E-6A94-1151-B2B3-C9C2D4F676B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950BAF5-7846-DD7C-1FA6-F1ADA68B65C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FC94D28-746B-BE80-C58F-C8326639B4D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A019CA2-A06B-08AD-BE72-ED51AA9ED89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9F9DC49-611D-7D1E-6F16-4AC9C6557D72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E7C4514-112E-AE68-86D6-E4471E039E4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6B7C642-CB76-68BA-C838-123504A25FC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4B68EC7-4887-8945-1247-E9170362E65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5CF76E5-F67D-2FB0-5327-FADEE564F8C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839F053-76CE-DCD9-1427-772BA5DAED0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777913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Corrigez. Soja.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2E8176D-BDFC-EFAF-5A1D-13033369B9A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8984" y="612335"/>
            <a:ext cx="2487336" cy="137869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0F138DA-2945-138C-FE81-9D3AF9F0895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E8C9162-A33B-E107-520B-14BE954E4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20284" y="3373857"/>
            <a:ext cx="5974923" cy="353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7251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85900" y="548413"/>
            <a:ext cx="1192037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59" y="3015512"/>
            <a:ext cx="1803809" cy="223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4925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2BD67-30BF-C1DB-5074-500377720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A83FFCE-E7A0-676B-3341-9E82FDFEFD5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F503C4-E48D-9BD1-FAED-143714BFCA4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F47658-E1E1-B507-D79E-2057C8934E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DA2F46-49E3-B01E-7D23-0FF8ECD69D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1F2B428-3BD8-B1CA-8054-15F684AD4C0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861D93D-BDC4-67C2-B326-6414AF22C00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00399" y="6713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9A212EF-EF0E-E5B0-2879-63B587B8E49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0205" y="424361"/>
            <a:ext cx="12195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leçon est terminée ! </a:t>
            </a:r>
          </a:p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À la maison, faites les exercices d’écriture de la page 12.  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3BB9368-D199-B202-BACA-3D9A5AC15D02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915918" y="2497816"/>
            <a:ext cx="4944951" cy="6682655"/>
            <a:chOff x="610612" y="1665210"/>
            <a:chExt cx="3296634" cy="4455103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F51DA1F-AD4F-FA78-8321-B7375BA14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10612" y="1665210"/>
              <a:ext cx="3296634" cy="4455103"/>
            </a:xfrm>
            <a:prstGeom prst="rect">
              <a:avLst/>
            </a:prstGeom>
          </p:spPr>
        </p:pic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FF34470-1991-9407-1BB2-636FD2BB5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7564" t="42404" r="88250" b="55389"/>
            <a:stretch/>
          </p:blipFill>
          <p:spPr>
            <a:xfrm>
              <a:off x="923527" y="3608439"/>
              <a:ext cx="234607" cy="167149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1AC8DCCA-8DC5-ADF4-6CA6-43A506C8F512}"/>
                </a:ext>
              </a:extLst>
            </p:cNvPr>
            <p:cNvSpPr txBox="1"/>
            <p:nvPr/>
          </p:nvSpPr>
          <p:spPr>
            <a:xfrm>
              <a:off x="889987" y="3487420"/>
              <a:ext cx="2267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fr-FR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2</a:t>
              </a: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FE70C5F1-CB92-1782-4E8E-24AFE771BC8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77234" y="2081612"/>
            <a:ext cx="5316787" cy="74413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8CD9544-DE27-90DD-1048-6FEA2AA310F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715102" y="5935290"/>
            <a:ext cx="5641049" cy="21288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98646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3431-2DAE-B0A0-289F-1265A76E1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DBB83C-A7AF-E07F-408E-0827D3C393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14A3DD-1893-7306-011C-27C3290DAB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23224B-7F15-AE1F-354E-C41300F980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1FF7F2-4AED-1DB9-ACE0-11D5DDB8C50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00DC08-E4DB-CE47-0688-40FEDE9E04B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78CAC1-1553-5CE5-26BC-B640F99818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58" y="74224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7DB6FF-0A4A-2BE7-AD76-24D7A1E86B9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F89F129-6774-1282-AEFD-58D377815BC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28913" y="598700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Au revoir ! </a:t>
            </a:r>
          </a:p>
        </p:txBody>
      </p:sp>
    </p:spTree>
    <p:extLst>
      <p:ext uri="{BB962C8B-B14F-4D97-AF65-F5344CB8AC3E}">
        <p14:creationId xmlns:p14="http://schemas.microsoft.com/office/powerpoint/2010/main" val="816639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55" b="-5555"/>
              </a:stretch>
            </a:blipFill>
          </p:spPr>
          <p:txBody>
            <a:bodyPr/>
            <a:lstStyle/>
            <a:p>
              <a:pPr defTabSz="914490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90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90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90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70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8226" b="4216"/>
          <a:stretch/>
        </p:blipFill>
        <p:spPr>
          <a:xfrm>
            <a:off x="3404623" y="3061172"/>
            <a:ext cx="6601130" cy="2723318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3047"/>
          <a:stretch/>
        </p:blipFill>
        <p:spPr>
          <a:xfrm>
            <a:off x="3159373" y="6660790"/>
            <a:ext cx="7142603" cy="1917890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/>
        </p:nvCxnSpPr>
        <p:spPr>
          <a:xfrm>
            <a:off x="4530437" y="6306794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/>
        </p:nvCxnSpPr>
        <p:spPr>
          <a:xfrm>
            <a:off x="4530437" y="2883527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165443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8C5153-31AA-0C6B-28A6-C3E9051B93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491171" y="30075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4456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5"/>
            <a:ext cx="12192000" cy="5407034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4798" y="1777649"/>
            <a:ext cx="11963400" cy="532379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L'enseignement du français en 2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a pour objectif d'amener les élèves 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4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pour être capables de lire des mots avec des graphèmes complexes, ainsi qu'au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  à l’oral et à l’écrit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en compréhension et en production.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scolaire est structurée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de 6 semaines. Les 5 premières semaines de chaque période sont dédiées à l’étude d’un thème, tandis que la sixième semaine est consacrée au rebrassage et à l’évaluation des compétences acquises.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La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première période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est réservée au rebrassage des apprentissages des années précédentes, selon une approche spiralaire, afin de consolider les bases requises pour les périodes suivantes.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Lors de cette première période, chaque séance suit une organisation commune autour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quatre activités clés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: vocabulaire, outils de langue, lecture et écriture.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7234442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 1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Rebrassage spiralaire 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E8C8F29-02E0-6C7F-38D9-50B44C9015A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856200" y="6383618"/>
            <a:ext cx="773552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br>
              <a:rPr lang="fr-FR" dirty="0">
                <a:solidFill>
                  <a:prstClr val="black"/>
                </a:solidFill>
                <a:latin typeface="Calibri"/>
              </a:rPr>
            </a:br>
            <a:br>
              <a:rPr lang="fr-FR" dirty="0">
                <a:solidFill>
                  <a:prstClr val="black"/>
                </a:solidFill>
                <a:latin typeface="Calibri"/>
              </a:rPr>
            </a:br>
            <a:endParaRPr lang="fr-F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99304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10107</TotalTime>
  <Words>2016</Words>
  <PresentationFormat>Personnalisé</PresentationFormat>
  <Paragraphs>426</Paragraphs>
  <Slides>68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68</vt:i4>
      </vt:variant>
    </vt:vector>
  </HeadingPairs>
  <TitlesOfParts>
    <vt:vector size="76" baseType="lpstr">
      <vt:lpstr>Calibri</vt:lpstr>
      <vt:lpstr>Cambria</vt:lpstr>
      <vt:lpstr>Arial</vt:lpstr>
      <vt:lpstr>Dosis Bold</vt:lpstr>
      <vt:lpstr>Dosis</vt:lpstr>
      <vt:lpstr>Carelia</vt:lpstr>
      <vt:lpstr>1_Office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2025-08-17T09:34:01Z</dcterms:modified>
</cp:coreProperties>
</file>