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slideLayout" Target="../slideLayouts/slideLayout1.xml"/><Relationship Id="rId1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slideLayout" Target="../slideLayouts/slideLayout1.xml"/><Relationship Id="rId1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slideLayout" Target="../slideLayouts/slideLayout1.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image" Target="../media/image-14-16.svg"/><Relationship Id="rId17" Type="http://schemas.openxmlformats.org/officeDocument/2006/relationships/image" Target="../media/image-14-17.png"/><Relationship Id="rId18" Type="http://schemas.openxmlformats.org/officeDocument/2006/relationships/image" Target="../media/image-14-18.svg"/><Relationship Id="rId19" Type="http://schemas.openxmlformats.org/officeDocument/2006/relationships/image" Target="../media/image-14-19.png"/><Relationship Id="rId20" Type="http://schemas.openxmlformats.org/officeDocument/2006/relationships/image" Target="../media/image-14-20.svg"/><Relationship Id="rId21" Type="http://schemas.openxmlformats.org/officeDocument/2006/relationships/image" Target="../media/image-14-21.png"/><Relationship Id="rId22" Type="http://schemas.openxmlformats.org/officeDocument/2006/relationships/image" Target="../media/image-14-22.svg"/><Relationship Id="rId23" Type="http://schemas.openxmlformats.org/officeDocument/2006/relationships/image" Target="../media/image-14-23.png"/><Relationship Id="rId24" Type="http://schemas.openxmlformats.org/officeDocument/2006/relationships/image" Target="../media/image-14-24.svg"/><Relationship Id="rId25" Type="http://schemas.openxmlformats.org/officeDocument/2006/relationships/image" Target="../media/image-14-25.png"/><Relationship Id="rId26" Type="http://schemas.openxmlformats.org/officeDocument/2006/relationships/image" Target="../media/image-14-26.svg"/><Relationship Id="rId27" Type="http://schemas.openxmlformats.org/officeDocument/2006/relationships/image" Target="../media/image-14-27.png"/><Relationship Id="rId28" Type="http://schemas.openxmlformats.org/officeDocument/2006/relationships/image" Target="../media/image-14-28.svg"/><Relationship Id="rId29" Type="http://schemas.openxmlformats.org/officeDocument/2006/relationships/image" Target="../media/image-14-29.png"/><Relationship Id="rId30" Type="http://schemas.openxmlformats.org/officeDocument/2006/relationships/image" Target="../media/image-14-30.svg"/><Relationship Id="rId31" Type="http://schemas.openxmlformats.org/officeDocument/2006/relationships/image" Target="../media/image-14-31.png"/><Relationship Id="rId32" Type="http://schemas.openxmlformats.org/officeDocument/2006/relationships/image" Target="../media/image-14-32.svg"/><Relationship Id="rId33" Type="http://schemas.openxmlformats.org/officeDocument/2006/relationships/image" Target="../media/image-14-33.png"/><Relationship Id="rId34" Type="http://schemas.openxmlformats.org/officeDocument/2006/relationships/image" Target="../media/image-14-34.svg"/><Relationship Id="rId35" Type="http://schemas.openxmlformats.org/officeDocument/2006/relationships/image" Target="../media/image-14-35.png"/><Relationship Id="rId36" Type="http://schemas.openxmlformats.org/officeDocument/2006/relationships/image" Target="../media/image-14-36.svg"/><Relationship Id="rId37" Type="http://schemas.openxmlformats.org/officeDocument/2006/relationships/image" Target="../media/image-14-37.png"/><Relationship Id="rId38" Type="http://schemas.openxmlformats.org/officeDocument/2006/relationships/image" Target="../media/image-14-38.svg"/><Relationship Id="rId39" Type="http://schemas.openxmlformats.org/officeDocument/2006/relationships/image" Target="../media/image-14-39.png"/><Relationship Id="rId40" Type="http://schemas.openxmlformats.org/officeDocument/2006/relationships/image" Target="../media/image-14-40.svg"/><Relationship Id="rId41" Type="http://schemas.openxmlformats.org/officeDocument/2006/relationships/image" Target="../media/image-14-41.png"/><Relationship Id="rId42" Type="http://schemas.openxmlformats.org/officeDocument/2006/relationships/image" Target="../media/image-14-42.svg"/><Relationship Id="rId43" Type="http://schemas.openxmlformats.org/officeDocument/2006/relationships/image" Target="../media/image-14-43.png"/><Relationship Id="rId44" Type="http://schemas.openxmlformats.org/officeDocument/2006/relationships/image" Target="../media/image-14-44.svg"/><Relationship Id="rId45" Type="http://schemas.openxmlformats.org/officeDocument/2006/relationships/image" Target="../media/image-14-45.png"/><Relationship Id="rId46" Type="http://schemas.openxmlformats.org/officeDocument/2006/relationships/image" Target="../media/image-14-46.svg"/><Relationship Id="rId47" Type="http://schemas.openxmlformats.org/officeDocument/2006/relationships/image" Target="../media/image-14-47.png"/><Relationship Id="rId48" Type="http://schemas.openxmlformats.org/officeDocument/2006/relationships/image" Target="../media/image-14-48.svg"/><Relationship Id="rId49" Type="http://schemas.openxmlformats.org/officeDocument/2006/relationships/image" Target="../media/image-14-49.png"/><Relationship Id="rId50" Type="http://schemas.openxmlformats.org/officeDocument/2006/relationships/image" Target="../media/image-14-50.svg"/><Relationship Id="rId51" Type="http://schemas.openxmlformats.org/officeDocument/2006/relationships/image" Target="../media/image-14-51.png"/><Relationship Id="rId52" Type="http://schemas.openxmlformats.org/officeDocument/2006/relationships/image" Target="../media/image-14-52.svg"/><Relationship Id="rId53" Type="http://schemas.openxmlformats.org/officeDocument/2006/relationships/image" Target="../media/image-14-53.png"/><Relationship Id="rId54" Type="http://schemas.openxmlformats.org/officeDocument/2006/relationships/image" Target="../media/image-14-54.svg"/><Relationship Id="rId55" Type="http://schemas.openxmlformats.org/officeDocument/2006/relationships/image" Target="../media/image-14-55.png"/><Relationship Id="rId56" Type="http://schemas.openxmlformats.org/officeDocument/2006/relationships/image" Target="../media/image-14-56.png"/><Relationship Id="rId57" Type="http://schemas.openxmlformats.org/officeDocument/2006/relationships/slideLayout" Target="../slideLayouts/slideLayout1.xml"/><Relationship Id="rId5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slideLayout" Target="../slideLayouts/slideLayout1.xml"/><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slideLayout" Target="../slideLayouts/slideLayout1.xml"/><Relationship Id="rId1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svg"/><Relationship Id="rId14" Type="http://schemas.openxmlformats.org/officeDocument/2006/relationships/image" Target="../media/image-19-14.png"/><Relationship Id="rId15" Type="http://schemas.openxmlformats.org/officeDocument/2006/relationships/image" Target="../media/image-19-15.svg"/><Relationship Id="rId16" Type="http://schemas.openxmlformats.org/officeDocument/2006/relationships/slideLayout" Target="../slideLayouts/slideLayout1.xml"/><Relationship Id="rId1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sv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slideLayout" Target="../slideLayouts/slideLayout1.xml"/><Relationship Id="rId1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image" Target="../media/image-22-16.png"/><Relationship Id="rId17" Type="http://schemas.openxmlformats.org/officeDocument/2006/relationships/image" Target="../media/image-22-17.svg"/><Relationship Id="rId18" Type="http://schemas.openxmlformats.org/officeDocument/2006/relationships/slideLayout" Target="../slideLayouts/slideLayout1.xml"/><Relationship Id="rId1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5"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svg"/><Relationship Id="rId14" Type="http://schemas.openxmlformats.org/officeDocument/2006/relationships/image" Target="../media/image-23-14.png"/><Relationship Id="rId16" Type="http://schemas.openxmlformats.org/officeDocument/2006/relationships/slideLayout" Target="../slideLayouts/slideLayout1.xml"/><Relationship Id="rId17"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sv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slideLayout" Target="../slideLayouts/slideLayout1.xml"/><Relationship Id="rId1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slideLayout" Target="../slideLayouts/slideLayout1.xml"/><Relationship Id="rId1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slideLayout" Target="../slideLayouts/slideLayout1.xml"/><Relationship Id="rId1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slideLayout" Target="../slideLayouts/slideLayout1.xml"/><Relationship Id="rId1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slideLayout" Target="../slideLayouts/slideLayout1.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slideLayout" Target="../slideLayouts/slideLayout1.xml"/><Relationship Id="rId1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6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8"/>
            <a:ext cx="4196169" cy="1251355"/>
          </a:xfrm>
          <a:prstGeom prst="rect">
            <a:avLst/>
          </a:prstGeom>
        </p:spPr>
      </p:pic>
      <p:sp>
        <p:nvSpPr>
          <p:cNvPr id="7" name="Text 0"/>
          <p:cNvSpPr/>
          <p:nvPr/>
        </p:nvSpPr>
        <p:spPr>
          <a:xfrm>
            <a:off x="4763095" y="12001500"/>
            <a:ext cx="15144526" cy="12742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Arvo Bold" pitchFamily="34" charset="0"/>
                <a:ea typeface="Arvo Bold" pitchFamily="34" charset="-122"/>
                <a:cs typeface="Arvo Bold" pitchFamily="34" charset="-120"/>
              </a:rPr>
              <a:t>FREE PRESENTATION TEMPLATE</a:t>
            </a:r>
            <a:endParaRPr lang="en-US" sz="6400" dirty="0"/>
          </a:p>
        </p:txBody>
      </p:sp>
      <p:sp>
        <p:nvSpPr>
          <p:cNvPr id="8" name="Shape 1"/>
          <p:cNvSpPr/>
          <p:nvPr/>
        </p:nvSpPr>
        <p:spPr>
          <a:xfrm>
            <a:off x="23370921" y="10515600"/>
            <a:ext cx="1016127" cy="3200400"/>
          </a:xfrm>
          <a:prstGeom prst="rect">
            <a:avLst/>
          </a:prstGeom>
          <a:noFill/>
          <a:ln/>
        </p:spPr>
      </p:sp>
      <p:pic>
        <p:nvPicPr>
          <p:cNvPr id="9"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22955" y="691679"/>
            <a:ext cx="10348225" cy="10315751"/>
          </a:xfrm>
          <a:prstGeom prst="rect">
            <a:avLst/>
          </a:prstGeom>
        </p:spPr>
      </p:pic>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72772" y="7810398"/>
            <a:ext cx="13647912" cy="36755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106"/>
            <a:ext cx="3238033" cy="39408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47"/>
            <a:ext cx="2137244" cy="23427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13"/>
            <a:ext cx="4527409" cy="1325066"/>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9107038" y="469900"/>
            <a:ext cx="6968938"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Pricing Plan</a:t>
            </a:r>
            <a:endParaRPr lang="en-US" sz="8000" dirty="0"/>
          </a:p>
        </p:txBody>
      </p:sp>
      <p:sp>
        <p:nvSpPr>
          <p:cNvPr id="8" name="Shape 2"/>
          <p:cNvSpPr/>
          <p:nvPr/>
        </p:nvSpPr>
        <p:spPr>
          <a:xfrm>
            <a:off x="1778222" y="2489200"/>
            <a:ext cx="20843305" cy="9626600"/>
          </a:xfrm>
          <a:prstGeom prst="rect">
            <a:avLst/>
          </a:prstGeom>
          <a:noFill/>
          <a:ln/>
        </p:spPr>
      </p:sp>
      <p:sp>
        <p:nvSpPr>
          <p:cNvPr id="9" name="Shape 3"/>
          <p:cNvSpPr/>
          <p:nvPr/>
        </p:nvSpPr>
        <p:spPr>
          <a:xfrm>
            <a:off x="1778222" y="2489200"/>
            <a:ext cx="6439705" cy="9626600"/>
          </a:xfrm>
          <a:prstGeom prst="roundRect">
            <a:avLst>
              <a:gd name="adj" fmla="val 3124"/>
            </a:avLst>
          </a:prstGeom>
          <a:noFill/>
          <a:ln w="12700">
            <a:solidFill>
              <a:srgbClr val="4E6ABD"/>
            </a:solidFill>
            <a:prstDash val="solid"/>
          </a:ln>
        </p:spPr>
      </p:sp>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86829" y="2946400"/>
            <a:ext cx="1622488" cy="1625600"/>
          </a:xfrm>
          <a:prstGeom prst="rect">
            <a:avLst/>
          </a:prstGeom>
        </p:spPr>
      </p:pic>
      <p:sp>
        <p:nvSpPr>
          <p:cNvPr id="11" name="Text 4"/>
          <p:cNvSpPr/>
          <p:nvPr/>
        </p:nvSpPr>
        <p:spPr>
          <a:xfrm>
            <a:off x="4039105" y="4876800"/>
            <a:ext cx="1917940" cy="952500"/>
          </a:xfrm>
          <a:prstGeom prst="rect">
            <a:avLst/>
          </a:prstGeom>
          <a:noFill/>
          <a:ln/>
        </p:spPr>
        <p:txBody>
          <a:bodyPr wrap="square" lIns="0" tIns="0" rIns="0" bIns="0" rtlCol="0" anchor="t"/>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Basic</a:t>
            </a:r>
            <a:endParaRPr lang="en-US" sz="4800" dirty="0"/>
          </a:p>
        </p:txBody>
      </p:sp>
      <p:sp>
        <p:nvSpPr>
          <p:cNvPr id="12" name="Text 5"/>
          <p:cNvSpPr/>
          <p:nvPr/>
        </p:nvSpPr>
        <p:spPr>
          <a:xfrm>
            <a:off x="2235479" y="59309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3" name="Text 6"/>
          <p:cNvSpPr/>
          <p:nvPr/>
        </p:nvSpPr>
        <p:spPr>
          <a:xfrm>
            <a:off x="3226203" y="10909300"/>
            <a:ext cx="3543743"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$10/month</a:t>
            </a:r>
            <a:endParaRPr lang="en-US" sz="4800" dirty="0"/>
          </a:p>
        </p:txBody>
      </p:sp>
      <p:sp>
        <p:nvSpPr>
          <p:cNvPr id="14" name="Shape 7"/>
          <p:cNvSpPr/>
          <p:nvPr/>
        </p:nvSpPr>
        <p:spPr>
          <a:xfrm>
            <a:off x="8980022" y="2489200"/>
            <a:ext cx="6439705" cy="9626600"/>
          </a:xfrm>
          <a:prstGeom prst="roundRect">
            <a:avLst>
              <a:gd name="adj" fmla="val 3124"/>
            </a:avLst>
          </a:prstGeom>
          <a:noFill/>
          <a:ln w="12700">
            <a:solidFill>
              <a:srgbClr val="4E6ABD"/>
            </a:solidFill>
            <a:prstDash val="solid"/>
          </a:ln>
        </p:spPr>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19924" y="2946400"/>
            <a:ext cx="1559904" cy="1625600"/>
          </a:xfrm>
          <a:prstGeom prst="rect">
            <a:avLst/>
          </a:prstGeom>
        </p:spPr>
      </p:pic>
      <p:sp>
        <p:nvSpPr>
          <p:cNvPr id="16" name="Text 8"/>
          <p:cNvSpPr/>
          <p:nvPr/>
        </p:nvSpPr>
        <p:spPr>
          <a:xfrm>
            <a:off x="11361570" y="4876800"/>
            <a:ext cx="1676610" cy="952500"/>
          </a:xfrm>
          <a:prstGeom prst="rect">
            <a:avLst/>
          </a:prstGeom>
          <a:noFill/>
          <a:ln/>
        </p:spPr>
        <p:txBody>
          <a:bodyPr wrap="square" lIns="0" tIns="0" rIns="0" bIns="0" rtlCol="0" anchor="t"/>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Elite</a:t>
            </a:r>
            <a:endParaRPr lang="en-US" sz="4800" dirty="0"/>
          </a:p>
        </p:txBody>
      </p:sp>
      <p:sp>
        <p:nvSpPr>
          <p:cNvPr id="17" name="Text 9"/>
          <p:cNvSpPr/>
          <p:nvPr/>
        </p:nvSpPr>
        <p:spPr>
          <a:xfrm>
            <a:off x="9437280" y="59309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8" name="Text 10"/>
          <p:cNvSpPr/>
          <p:nvPr/>
        </p:nvSpPr>
        <p:spPr>
          <a:xfrm>
            <a:off x="10370846" y="10909300"/>
            <a:ext cx="365805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$50/month</a:t>
            </a:r>
            <a:endParaRPr lang="en-US" sz="4800" dirty="0"/>
          </a:p>
        </p:txBody>
      </p:sp>
      <p:sp>
        <p:nvSpPr>
          <p:cNvPr id="19" name="Shape 11"/>
          <p:cNvSpPr/>
          <p:nvPr/>
        </p:nvSpPr>
        <p:spPr>
          <a:xfrm>
            <a:off x="16181822" y="2489200"/>
            <a:ext cx="6439705" cy="9626600"/>
          </a:xfrm>
          <a:prstGeom prst="roundRect">
            <a:avLst>
              <a:gd name="adj" fmla="val 3124"/>
            </a:avLst>
          </a:prstGeom>
          <a:noFill/>
          <a:ln w="12700">
            <a:solidFill>
              <a:srgbClr val="4E6ABD"/>
            </a:solidFill>
            <a:prstDash val="solid"/>
          </a:ln>
        </p:spPr>
      </p:sp>
      <p:pic>
        <p:nvPicPr>
          <p:cNvPr id="2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830761" y="2946400"/>
            <a:ext cx="1141828" cy="1625600"/>
          </a:xfrm>
          <a:prstGeom prst="rect">
            <a:avLst/>
          </a:prstGeom>
        </p:spPr>
      </p:pic>
      <p:sp>
        <p:nvSpPr>
          <p:cNvPr id="21" name="Text 12"/>
          <p:cNvSpPr/>
          <p:nvPr/>
        </p:nvSpPr>
        <p:spPr>
          <a:xfrm>
            <a:off x="17585348" y="4876800"/>
            <a:ext cx="3632654" cy="952500"/>
          </a:xfrm>
          <a:prstGeom prst="rect">
            <a:avLst/>
          </a:prstGeom>
          <a:noFill/>
          <a:ln/>
        </p:spPr>
        <p:txBody>
          <a:bodyPr wrap="square" lIns="0" tIns="0" rIns="0" bIns="0" rtlCol="0" anchor="t"/>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Legendary</a:t>
            </a:r>
            <a:endParaRPr lang="en-US" sz="4800" dirty="0"/>
          </a:p>
        </p:txBody>
      </p:sp>
      <p:sp>
        <p:nvSpPr>
          <p:cNvPr id="22" name="Text 13"/>
          <p:cNvSpPr/>
          <p:nvPr/>
        </p:nvSpPr>
        <p:spPr>
          <a:xfrm>
            <a:off x="16639080" y="59309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3" name="Text 14"/>
          <p:cNvSpPr/>
          <p:nvPr/>
        </p:nvSpPr>
        <p:spPr>
          <a:xfrm>
            <a:off x="17432929" y="10909300"/>
            <a:ext cx="3937492"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5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59"/>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81235" y="673100"/>
            <a:ext cx="6084060" cy="12369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0724" y="673100"/>
            <a:ext cx="6084060" cy="47371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0724" y="5880100"/>
            <a:ext cx="6084060" cy="7162800"/>
          </a:xfrm>
          <a:prstGeom prst="rect">
            <a:avLst/>
          </a:prstGeom>
        </p:spPr>
      </p:pic>
      <p:sp>
        <p:nvSpPr>
          <p:cNvPr id="12" name="Text 1"/>
          <p:cNvSpPr/>
          <p:nvPr/>
        </p:nvSpPr>
        <p:spPr>
          <a:xfrm>
            <a:off x="14543318" y="1651000"/>
            <a:ext cx="7565912" cy="15959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Arvo Bold" pitchFamily="34" charset="0"/>
                <a:ea typeface="Arvo Bold" pitchFamily="34" charset="-122"/>
                <a:cs typeface="Arvo Bold" pitchFamily="34" charset="-120"/>
              </a:rPr>
              <a:t>Some Data</a:t>
            </a:r>
            <a:endParaRPr lang="en-US" sz="8000" dirty="0"/>
          </a:p>
        </p:txBody>
      </p:sp>
      <p:sp>
        <p:nvSpPr>
          <p:cNvPr id="13" name="Shape 2"/>
          <p:cNvSpPr/>
          <p:nvPr/>
        </p:nvSpPr>
        <p:spPr>
          <a:xfrm>
            <a:off x="14543318" y="3543300"/>
            <a:ext cx="7874984" cy="7620000"/>
          </a:xfrm>
          <a:prstGeom prst="rect">
            <a:avLst/>
          </a:prstGeom>
          <a:noFill/>
          <a:ln/>
        </p:spPr>
      </p:sp>
      <p:sp>
        <p:nvSpPr>
          <p:cNvPr id="14" name="Shape 3"/>
          <p:cNvSpPr/>
          <p:nvPr/>
        </p:nvSpPr>
        <p:spPr>
          <a:xfrm>
            <a:off x="14543318" y="3543300"/>
            <a:ext cx="7874984" cy="3505200"/>
          </a:xfrm>
          <a:prstGeom prst="rect">
            <a:avLst/>
          </a:prstGeom>
          <a:noFill/>
          <a:ln/>
        </p:spPr>
      </p:sp>
      <p:sp>
        <p:nvSpPr>
          <p:cNvPr id="15" name="Shape 4"/>
          <p:cNvSpPr/>
          <p:nvPr/>
        </p:nvSpPr>
        <p:spPr>
          <a:xfrm>
            <a:off x="14543318" y="3543300"/>
            <a:ext cx="3365921" cy="2006600"/>
          </a:xfrm>
          <a:prstGeom prst="rect">
            <a:avLst/>
          </a:prstGeom>
          <a:noFill/>
          <a:ln/>
        </p:spPr>
      </p:sp>
      <p:sp>
        <p:nvSpPr>
          <p:cNvPr id="16" name="Text 5"/>
          <p:cNvSpPr/>
          <p:nvPr/>
        </p:nvSpPr>
        <p:spPr>
          <a:xfrm>
            <a:off x="14543318" y="3543300"/>
            <a:ext cx="3907855"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75%</a:t>
            </a:r>
            <a:endParaRPr lang="en-US" sz="12800" dirty="0"/>
          </a:p>
        </p:txBody>
      </p:sp>
      <p:sp>
        <p:nvSpPr>
          <p:cNvPr id="17" name="Shape 6"/>
          <p:cNvSpPr/>
          <p:nvPr/>
        </p:nvSpPr>
        <p:spPr>
          <a:xfrm>
            <a:off x="14543318" y="5854700"/>
            <a:ext cx="7874984" cy="1193800"/>
          </a:xfrm>
          <a:prstGeom prst="rect">
            <a:avLst/>
          </a:prstGeom>
          <a:noFill/>
          <a:ln/>
        </p:spPr>
      </p:sp>
      <p:sp>
        <p:nvSpPr>
          <p:cNvPr id="18" name="Text 7"/>
          <p:cNvSpPr/>
          <p:nvPr/>
        </p:nvSpPr>
        <p:spPr>
          <a:xfrm>
            <a:off x="14543318" y="5854700"/>
            <a:ext cx="8027403"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Enchanted Creatures</a:t>
            </a:r>
            <a:endParaRPr lang="en-US" sz="3600" dirty="0"/>
          </a:p>
        </p:txBody>
      </p:sp>
      <p:sp>
        <p:nvSpPr>
          <p:cNvPr id="19" name="Text 8"/>
          <p:cNvSpPr/>
          <p:nvPr/>
        </p:nvSpPr>
        <p:spPr>
          <a:xfrm>
            <a:off x="14543318" y="65151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20" name="Shape 9"/>
          <p:cNvSpPr/>
          <p:nvPr/>
        </p:nvSpPr>
        <p:spPr>
          <a:xfrm>
            <a:off x="14543318" y="7658100"/>
            <a:ext cx="7874984" cy="3505200"/>
          </a:xfrm>
          <a:prstGeom prst="rect">
            <a:avLst/>
          </a:prstGeom>
          <a:noFill/>
          <a:ln/>
        </p:spPr>
      </p:sp>
      <p:sp>
        <p:nvSpPr>
          <p:cNvPr id="21" name="Shape 10"/>
          <p:cNvSpPr/>
          <p:nvPr/>
        </p:nvSpPr>
        <p:spPr>
          <a:xfrm>
            <a:off x="14543318" y="7658100"/>
            <a:ext cx="3416727" cy="2006600"/>
          </a:xfrm>
          <a:prstGeom prst="rect">
            <a:avLst/>
          </a:prstGeom>
          <a:noFill/>
          <a:ln/>
        </p:spPr>
      </p:sp>
      <p:sp>
        <p:nvSpPr>
          <p:cNvPr id="22" name="Text 11"/>
          <p:cNvSpPr/>
          <p:nvPr/>
        </p:nvSpPr>
        <p:spPr>
          <a:xfrm>
            <a:off x="14543318" y="7658100"/>
            <a:ext cx="3958661"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60%</a:t>
            </a:r>
            <a:endParaRPr lang="en-US" sz="12800" dirty="0"/>
          </a:p>
        </p:txBody>
      </p:sp>
      <p:sp>
        <p:nvSpPr>
          <p:cNvPr id="23" name="Shape 12"/>
          <p:cNvSpPr/>
          <p:nvPr/>
        </p:nvSpPr>
        <p:spPr>
          <a:xfrm>
            <a:off x="14543318" y="9969500"/>
            <a:ext cx="7874984" cy="1193800"/>
          </a:xfrm>
          <a:prstGeom prst="rect">
            <a:avLst/>
          </a:prstGeom>
          <a:noFill/>
          <a:ln/>
        </p:spPr>
      </p:sp>
      <p:sp>
        <p:nvSpPr>
          <p:cNvPr id="24" name="Text 13"/>
          <p:cNvSpPr/>
          <p:nvPr/>
        </p:nvSpPr>
        <p:spPr>
          <a:xfrm>
            <a:off x="14543318" y="9969500"/>
            <a:ext cx="8027403"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Magic-Wielding Individuals</a:t>
            </a:r>
            <a:endParaRPr lang="en-US" sz="3600" dirty="0"/>
          </a:p>
        </p:txBody>
      </p:sp>
      <p:sp>
        <p:nvSpPr>
          <p:cNvPr id="25" name="Text 14"/>
          <p:cNvSpPr/>
          <p:nvPr/>
        </p:nvSpPr>
        <p:spPr>
          <a:xfrm>
            <a:off x="14543318" y="106299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97575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1155" y="0"/>
            <a:ext cx="11715893" cy="14024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22142" y="3009367"/>
            <a:ext cx="3164906" cy="595821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047" y="0"/>
            <a:ext cx="3735780" cy="263041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6004" y="11400197"/>
            <a:ext cx="4965387" cy="1495537"/>
          </a:xfrm>
          <a:prstGeom prst="rect">
            <a:avLst/>
          </a:prstGeom>
        </p:spPr>
      </p:pic>
      <p:pic>
        <p:nvPicPr>
          <p:cNvPr id="7" name="Image 5" descr=" ">    </p:cNvPr>
          <p:cNvPicPr>
            <a:picLocks noChangeAspect="1"/>
          </p:cNvPicPr>
          <p:nvPr/>
        </p:nvPicPr>
        <p:blipFill>
          <a:blip r:embed="rId11"/>
          <a:stretch>
            <a:fillRect/>
          </a:stretch>
        </p:blipFill>
        <p:spPr>
          <a:xfrm>
            <a:off x="19" y="-128960"/>
            <a:ext cx="24898687" cy="1400371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2"/>
          <a:stretch>
            <a:fillRect/>
          </a:stretch>
        </p:blipFill>
        <p:spPr>
          <a:xfrm>
            <a:off x="23523340" y="10820400"/>
            <a:ext cx="711289" cy="2590800"/>
          </a:xfrm>
          <a:prstGeom prst="rect">
            <a:avLst/>
          </a:prstGeom>
        </p:spPr>
      </p:pic>
      <p:sp>
        <p:nvSpPr>
          <p:cNvPr id="10" name="Shape 1"/>
          <p:cNvSpPr/>
          <p:nvPr/>
        </p:nvSpPr>
        <p:spPr>
          <a:xfrm>
            <a:off x="4305838" y="3403600"/>
            <a:ext cx="15762670" cy="6438900"/>
          </a:xfrm>
          <a:prstGeom prst="rect">
            <a:avLst/>
          </a:prstGeom>
          <a:noFill/>
          <a:ln/>
        </p:spPr>
      </p:sp>
      <p:sp>
        <p:nvSpPr>
          <p:cNvPr id="11" name="Shape 2"/>
          <p:cNvSpPr/>
          <p:nvPr/>
        </p:nvSpPr>
        <p:spPr>
          <a:xfrm>
            <a:off x="4305838" y="3403600"/>
            <a:ext cx="15762670" cy="4965700"/>
          </a:xfrm>
          <a:prstGeom prst="rect">
            <a:avLst/>
          </a:prstGeom>
          <a:noFill/>
          <a:ln/>
        </p:spPr>
      </p:sp>
      <p:sp>
        <p:nvSpPr>
          <p:cNvPr id="12" name="Text 3"/>
          <p:cNvSpPr/>
          <p:nvPr/>
        </p:nvSpPr>
        <p:spPr>
          <a:xfrm>
            <a:off x="6026903" y="3403600"/>
            <a:ext cx="12320540" cy="47752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Arvo Bold" pitchFamily="34" charset="0"/>
                <a:ea typeface="Arvo Bold" pitchFamily="34" charset="-122"/>
                <a:cs typeface="Arvo Bold" pitchFamily="34" charset="-120"/>
              </a:rPr>
              <a:t>234,567</a:t>
            </a:r>
            <a:endParaRPr lang="en-US" sz="24000" dirty="0"/>
          </a:p>
        </p:txBody>
      </p:sp>
      <p:sp>
        <p:nvSpPr>
          <p:cNvPr id="13" name="Text 4"/>
          <p:cNvSpPr/>
          <p:nvPr/>
        </p:nvSpPr>
        <p:spPr>
          <a:xfrm>
            <a:off x="4170355" y="7366000"/>
            <a:ext cx="16033637" cy="12742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Arvo Bold" pitchFamily="34" charset="0"/>
                <a:ea typeface="Arvo Bold" pitchFamily="34" charset="-122"/>
                <a:cs typeface="Arvo Bold" pitchFamily="34" charset="-120"/>
              </a:rPr>
              <a:t>UNICORN SIGHTINGS</a:t>
            </a:r>
            <a:endParaRPr lang="en-US" sz="6400" dirty="0"/>
          </a:p>
        </p:txBody>
      </p:sp>
      <p:sp>
        <p:nvSpPr>
          <p:cNvPr id="14" name="Text 5"/>
          <p:cNvSpPr/>
          <p:nvPr/>
        </p:nvSpPr>
        <p:spPr>
          <a:xfrm>
            <a:off x="7483352" y="87757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106"/>
            <a:ext cx="3238033" cy="39408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47"/>
            <a:ext cx="2137244" cy="23427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13"/>
            <a:ext cx="4527409" cy="1325066"/>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3391324" y="3263900"/>
            <a:ext cx="7874984" cy="2540000"/>
          </a:xfrm>
          <a:prstGeom prst="rect">
            <a:avLst/>
          </a:prstGeom>
          <a:noFill/>
          <a:ln/>
        </p:spPr>
      </p:sp>
      <p:sp>
        <p:nvSpPr>
          <p:cNvPr id="8" name="Shape 2"/>
          <p:cNvSpPr/>
          <p:nvPr/>
        </p:nvSpPr>
        <p:spPr>
          <a:xfrm>
            <a:off x="3391324" y="3263900"/>
            <a:ext cx="7874984" cy="2006600"/>
          </a:xfrm>
          <a:prstGeom prst="rect">
            <a:avLst/>
          </a:prstGeom>
          <a:noFill/>
          <a:ln/>
        </p:spPr>
      </p:sp>
      <p:sp>
        <p:nvSpPr>
          <p:cNvPr id="9" name="Text 3"/>
          <p:cNvSpPr/>
          <p:nvPr/>
        </p:nvSpPr>
        <p:spPr>
          <a:xfrm>
            <a:off x="3391324" y="3263900"/>
            <a:ext cx="8416919"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233 Coins</a:t>
            </a:r>
            <a:endParaRPr lang="en-US" sz="12800" dirty="0"/>
          </a:p>
        </p:txBody>
      </p:sp>
      <p:sp>
        <p:nvSpPr>
          <p:cNvPr id="10" name="Shape 4"/>
          <p:cNvSpPr/>
          <p:nvPr/>
        </p:nvSpPr>
        <p:spPr>
          <a:xfrm>
            <a:off x="3391324" y="5270500"/>
            <a:ext cx="7874984" cy="533400"/>
          </a:xfrm>
          <a:prstGeom prst="rect">
            <a:avLst/>
          </a:prstGeom>
          <a:noFill/>
          <a:ln/>
        </p:spPr>
      </p:sp>
      <p:sp>
        <p:nvSpPr>
          <p:cNvPr id="11" name="Text 5"/>
          <p:cNvSpPr/>
          <p:nvPr/>
        </p:nvSpPr>
        <p:spPr>
          <a:xfrm>
            <a:off x="3323582" y="52705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2" name="Shape 6"/>
          <p:cNvSpPr/>
          <p:nvPr/>
        </p:nvSpPr>
        <p:spPr>
          <a:xfrm>
            <a:off x="3391324" y="6985000"/>
            <a:ext cx="7874984" cy="2540000"/>
          </a:xfrm>
          <a:prstGeom prst="rect">
            <a:avLst/>
          </a:prstGeom>
          <a:noFill/>
          <a:ln/>
        </p:spPr>
      </p:sp>
      <p:sp>
        <p:nvSpPr>
          <p:cNvPr id="13" name="Shape 7"/>
          <p:cNvSpPr/>
          <p:nvPr/>
        </p:nvSpPr>
        <p:spPr>
          <a:xfrm>
            <a:off x="3048381" y="6985000"/>
            <a:ext cx="8560870" cy="2006600"/>
          </a:xfrm>
          <a:prstGeom prst="rect">
            <a:avLst/>
          </a:prstGeom>
          <a:noFill/>
          <a:ln/>
        </p:spPr>
      </p:sp>
      <p:sp>
        <p:nvSpPr>
          <p:cNvPr id="14" name="Text 8"/>
          <p:cNvSpPr/>
          <p:nvPr/>
        </p:nvSpPr>
        <p:spPr>
          <a:xfrm>
            <a:off x="3048381" y="6985000"/>
            <a:ext cx="9102804"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456 Hours</a:t>
            </a:r>
            <a:endParaRPr lang="en-US" sz="12800" dirty="0"/>
          </a:p>
        </p:txBody>
      </p:sp>
      <p:sp>
        <p:nvSpPr>
          <p:cNvPr id="15" name="Shape 9"/>
          <p:cNvSpPr/>
          <p:nvPr/>
        </p:nvSpPr>
        <p:spPr>
          <a:xfrm>
            <a:off x="3391324" y="8991600"/>
            <a:ext cx="7874984" cy="533400"/>
          </a:xfrm>
          <a:prstGeom prst="rect">
            <a:avLst/>
          </a:prstGeom>
          <a:noFill/>
          <a:ln/>
        </p:spPr>
      </p:sp>
      <p:sp>
        <p:nvSpPr>
          <p:cNvPr id="16" name="Text 10"/>
          <p:cNvSpPr/>
          <p:nvPr/>
        </p:nvSpPr>
        <p:spPr>
          <a:xfrm>
            <a:off x="3323582" y="89916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7" name="Shape 11"/>
          <p:cNvSpPr/>
          <p:nvPr/>
        </p:nvSpPr>
        <p:spPr>
          <a:xfrm>
            <a:off x="13552594" y="3263900"/>
            <a:ext cx="7874984" cy="2540000"/>
          </a:xfrm>
          <a:prstGeom prst="rect">
            <a:avLst/>
          </a:prstGeom>
          <a:noFill/>
          <a:ln/>
        </p:spPr>
      </p:sp>
      <p:sp>
        <p:nvSpPr>
          <p:cNvPr id="18" name="Shape 12"/>
          <p:cNvSpPr/>
          <p:nvPr/>
        </p:nvSpPr>
        <p:spPr>
          <a:xfrm>
            <a:off x="15813476" y="3263900"/>
            <a:ext cx="3353219" cy="2006600"/>
          </a:xfrm>
          <a:prstGeom prst="rect">
            <a:avLst/>
          </a:prstGeom>
          <a:noFill/>
          <a:ln/>
        </p:spPr>
      </p:sp>
      <p:sp>
        <p:nvSpPr>
          <p:cNvPr id="19" name="Text 13"/>
          <p:cNvSpPr/>
          <p:nvPr/>
        </p:nvSpPr>
        <p:spPr>
          <a:xfrm>
            <a:off x="15813476" y="3263900"/>
            <a:ext cx="3895154"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85%</a:t>
            </a:r>
            <a:endParaRPr lang="en-US" sz="12800" dirty="0"/>
          </a:p>
        </p:txBody>
      </p:sp>
      <p:sp>
        <p:nvSpPr>
          <p:cNvPr id="20" name="Shape 14"/>
          <p:cNvSpPr/>
          <p:nvPr/>
        </p:nvSpPr>
        <p:spPr>
          <a:xfrm>
            <a:off x="13552594" y="5270500"/>
            <a:ext cx="7874984" cy="533400"/>
          </a:xfrm>
          <a:prstGeom prst="rect">
            <a:avLst/>
          </a:prstGeom>
          <a:noFill/>
          <a:ln/>
        </p:spPr>
      </p:sp>
      <p:sp>
        <p:nvSpPr>
          <p:cNvPr id="21" name="Text 15"/>
          <p:cNvSpPr/>
          <p:nvPr/>
        </p:nvSpPr>
        <p:spPr>
          <a:xfrm>
            <a:off x="13484852" y="52705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2" name="Shape 16"/>
          <p:cNvSpPr/>
          <p:nvPr/>
        </p:nvSpPr>
        <p:spPr>
          <a:xfrm>
            <a:off x="13552594" y="6985000"/>
            <a:ext cx="7874984" cy="2540000"/>
          </a:xfrm>
          <a:prstGeom prst="rect">
            <a:avLst/>
          </a:prstGeom>
          <a:noFill/>
          <a:ln/>
        </p:spPr>
      </p:sp>
      <p:sp>
        <p:nvSpPr>
          <p:cNvPr id="23" name="Shape 17"/>
          <p:cNvSpPr/>
          <p:nvPr/>
        </p:nvSpPr>
        <p:spPr>
          <a:xfrm>
            <a:off x="14422653" y="6985000"/>
            <a:ext cx="6134867" cy="2006600"/>
          </a:xfrm>
          <a:prstGeom prst="rect">
            <a:avLst/>
          </a:prstGeom>
          <a:noFill/>
          <a:ln/>
        </p:spPr>
      </p:sp>
      <p:sp>
        <p:nvSpPr>
          <p:cNvPr id="24" name="Text 18"/>
          <p:cNvSpPr/>
          <p:nvPr/>
        </p:nvSpPr>
        <p:spPr>
          <a:xfrm>
            <a:off x="14422653" y="6985000"/>
            <a:ext cx="6676801"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535 Km</a:t>
            </a:r>
            <a:endParaRPr lang="en-US" sz="12800" dirty="0"/>
          </a:p>
        </p:txBody>
      </p:sp>
      <p:sp>
        <p:nvSpPr>
          <p:cNvPr id="25" name="Shape 19"/>
          <p:cNvSpPr/>
          <p:nvPr/>
        </p:nvSpPr>
        <p:spPr>
          <a:xfrm>
            <a:off x="13552594" y="8991600"/>
            <a:ext cx="7874984" cy="533400"/>
          </a:xfrm>
          <a:prstGeom prst="rect">
            <a:avLst/>
          </a:prstGeom>
          <a:noFill/>
          <a:ln/>
        </p:spPr>
      </p:sp>
      <p:sp>
        <p:nvSpPr>
          <p:cNvPr id="26" name="Text 20"/>
          <p:cNvSpPr/>
          <p:nvPr/>
        </p:nvSpPr>
        <p:spPr>
          <a:xfrm>
            <a:off x="13484852" y="89916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2900"/>
            <a:ext cx="1068048" cy="1178455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425" y="10197455"/>
            <a:ext cx="5387089" cy="351854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6692" y="8521700"/>
            <a:ext cx="2070356" cy="37558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8259" y="794147"/>
            <a:ext cx="1418602" cy="4860156"/>
          </a:xfrm>
          <a:prstGeom prst="rect">
            <a:avLst/>
          </a:prstGeom>
        </p:spPr>
      </p:pic>
      <p:pic>
        <p:nvPicPr>
          <p:cNvPr id="6" name="Image 4" descr=" ">    </p:cNvPr>
          <p:cNvPicPr>
            <a:picLocks noChangeAspect="1"/>
          </p:cNvPicPr>
          <p:nvPr/>
        </p:nvPicPr>
        <p:blipFill>
          <a:blip r:embed="rId9"/>
          <a:stretch>
            <a:fillRect/>
          </a:stretch>
        </p:blipFill>
        <p:spPr>
          <a:xfrm>
            <a:off x="-342937" y="342900"/>
            <a:ext cx="25047794" cy="1408854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0"/>
          <a:stretch>
            <a:fillRect/>
          </a:stretch>
        </p:blipFill>
        <p:spPr>
          <a:xfrm>
            <a:off x="23523340" y="10820400"/>
            <a:ext cx="711289" cy="2590800"/>
          </a:xfrm>
          <a:prstGeom prst="rect">
            <a:avLst/>
          </a:prstGeom>
        </p:spPr>
      </p:pic>
      <p:sp>
        <p:nvSpPr>
          <p:cNvPr id="9" name="Text 1"/>
          <p:cNvSpPr/>
          <p:nvPr/>
        </p:nvSpPr>
        <p:spPr>
          <a:xfrm>
            <a:off x="6841922" y="1143000"/>
            <a:ext cx="1069050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rvo Bold" pitchFamily="34" charset="0"/>
                <a:ea typeface="Arvo Bold" pitchFamily="34" charset="-122"/>
                <a:cs typeface="Arvo Bold" pitchFamily="34" charset="-120"/>
              </a:rPr>
              <a:t>Some Graph</a:t>
            </a:r>
            <a:endParaRPr lang="en-US" sz="8000" dirty="0"/>
          </a:p>
        </p:txBody>
      </p:sp>
      <p:sp>
        <p:nvSpPr>
          <p:cNvPr id="10" name="Shape 2"/>
          <p:cNvSpPr/>
          <p:nvPr/>
        </p:nvSpPr>
        <p:spPr>
          <a:xfrm>
            <a:off x="2718140" y="3771900"/>
            <a:ext cx="8941918" cy="6180901"/>
          </a:xfrm>
          <a:prstGeom prst="rect">
            <a:avLst/>
          </a:prstGeom>
          <a:noFill/>
          <a:ln/>
        </p:spPr>
      </p:sp>
      <p:sp>
        <p:nvSpPr>
          <p:cNvPr id="11"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E6ABD">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E6ABD">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68467" y="3771900"/>
            <a:ext cx="8291591" cy="5511006"/>
          </a:xfrm>
          <a:prstGeom prst="rect">
            <a:avLst/>
          </a:prstGeom>
        </p:spPr>
      </p:pic>
      <p:pic>
        <p:nvPicPr>
          <p:cNvPr id="31"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2766" y="4185444"/>
            <a:ext cx="11567" cy="5258445"/>
          </a:xfrm>
          <a:prstGeom prst="rect">
            <a:avLst/>
          </a:prstGeom>
        </p:spPr>
      </p:pic>
      <p:pic>
        <p:nvPicPr>
          <p:cNvPr id="32"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51279" y="4185444"/>
            <a:ext cx="11567" cy="5258445"/>
          </a:xfrm>
          <a:prstGeom prst="rect">
            <a:avLst/>
          </a:prstGeom>
        </p:spPr>
      </p:pic>
      <p:pic>
        <p:nvPicPr>
          <p:cNvPr id="33"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89795" y="4185444"/>
            <a:ext cx="11567" cy="5258445"/>
          </a:xfrm>
          <a:prstGeom prst="rect">
            <a:avLst/>
          </a:prstGeom>
        </p:spPr>
      </p:pic>
      <p:pic>
        <p:nvPicPr>
          <p:cNvPr id="34"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28309" y="4185444"/>
            <a:ext cx="11567" cy="5258445"/>
          </a:xfrm>
          <a:prstGeom prst="rect">
            <a:avLst/>
          </a:prstGeom>
        </p:spPr>
      </p:pic>
      <p:pic>
        <p:nvPicPr>
          <p:cNvPr id="35"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66828" y="4185444"/>
            <a:ext cx="11567" cy="5258445"/>
          </a:xfrm>
          <a:prstGeom prst="rect">
            <a:avLst/>
          </a:prstGeom>
        </p:spPr>
      </p:pic>
      <p:pic>
        <p:nvPicPr>
          <p:cNvPr id="36"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05341" y="4185444"/>
            <a:ext cx="11567" cy="5258445"/>
          </a:xfrm>
          <a:prstGeom prst="rect">
            <a:avLst/>
          </a:prstGeom>
        </p:spPr>
      </p:pic>
      <p:pic>
        <p:nvPicPr>
          <p:cNvPr id="37" name="Image 13"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343854" y="4185444"/>
            <a:ext cx="11567" cy="5258445"/>
          </a:xfrm>
          <a:prstGeom prst="rect">
            <a:avLst/>
          </a:prstGeom>
        </p:spPr>
      </p:pic>
      <p:pic>
        <p:nvPicPr>
          <p:cNvPr id="38" name="Image 14"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355539" y="5483845"/>
            <a:ext cx="8050168" cy="2373585"/>
          </a:xfrm>
          <a:prstGeom prst="rect">
            <a:avLst/>
          </a:prstGeom>
        </p:spPr>
      </p:pic>
      <p:pic>
        <p:nvPicPr>
          <p:cNvPr id="39" name="Image 15"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369143" y="6359525"/>
            <a:ext cx="8044031" cy="2268538"/>
          </a:xfrm>
          <a:prstGeom prst="rect">
            <a:avLst/>
          </a:prstGeom>
        </p:spPr>
      </p:pic>
      <p:pic>
        <p:nvPicPr>
          <p:cNvPr id="40" name="Image 16"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441751" y="6055643"/>
            <a:ext cx="153591" cy="153566"/>
          </a:xfrm>
          <a:prstGeom prst="rect">
            <a:avLst/>
          </a:prstGeom>
        </p:spPr>
      </p:pic>
      <p:pic>
        <p:nvPicPr>
          <p:cNvPr id="41" name="Image 17"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441751" y="6981130"/>
            <a:ext cx="153591" cy="153566"/>
          </a:xfrm>
          <a:prstGeom prst="rect">
            <a:avLst/>
          </a:prstGeom>
        </p:spPr>
      </p:pic>
      <p:pic>
        <p:nvPicPr>
          <p:cNvPr id="42" name="Image 18"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580267" y="5651277"/>
            <a:ext cx="153591" cy="153566"/>
          </a:xfrm>
          <a:prstGeom prst="rect">
            <a:avLst/>
          </a:prstGeom>
        </p:spPr>
      </p:pic>
      <p:pic>
        <p:nvPicPr>
          <p:cNvPr id="43" name="Image 19"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580267" y="7415510"/>
            <a:ext cx="153591" cy="153566"/>
          </a:xfrm>
          <a:prstGeom prst="rect">
            <a:avLst/>
          </a:prstGeom>
        </p:spPr>
      </p:pic>
      <p:pic>
        <p:nvPicPr>
          <p:cNvPr id="44" name="Image 20"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718783" y="7732812"/>
            <a:ext cx="153591" cy="153566"/>
          </a:xfrm>
          <a:prstGeom prst="rect">
            <a:avLst/>
          </a:prstGeom>
        </p:spPr>
      </p:pic>
      <p:pic>
        <p:nvPicPr>
          <p:cNvPr id="45" name="Image 21"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718783" y="6311826"/>
            <a:ext cx="153591" cy="153566"/>
          </a:xfrm>
          <a:prstGeom prst="rect">
            <a:avLst/>
          </a:prstGeom>
        </p:spPr>
      </p:pic>
      <p:pic>
        <p:nvPicPr>
          <p:cNvPr id="46" name="Image 22"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861923" y="6733232"/>
            <a:ext cx="153591" cy="153566"/>
          </a:xfrm>
          <a:prstGeom prst="rect">
            <a:avLst/>
          </a:prstGeom>
        </p:spPr>
      </p:pic>
      <p:pic>
        <p:nvPicPr>
          <p:cNvPr id="47" name="Image 23"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861923" y="6420644"/>
            <a:ext cx="153591" cy="153566"/>
          </a:xfrm>
          <a:prstGeom prst="rect">
            <a:avLst/>
          </a:prstGeom>
        </p:spPr>
      </p:pic>
      <p:pic>
        <p:nvPicPr>
          <p:cNvPr id="48" name="Image 24"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995813" y="7667575"/>
            <a:ext cx="153591" cy="153566"/>
          </a:xfrm>
          <a:prstGeom prst="rect">
            <a:avLst/>
          </a:prstGeom>
        </p:spPr>
      </p:pic>
      <p:pic>
        <p:nvPicPr>
          <p:cNvPr id="49" name="Image 25"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95813" y="7076877"/>
            <a:ext cx="153591" cy="153566"/>
          </a:xfrm>
          <a:prstGeom prst="rect">
            <a:avLst/>
          </a:prstGeom>
        </p:spPr>
      </p:pic>
      <p:pic>
        <p:nvPicPr>
          <p:cNvPr id="50" name="Image 26"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0138955" y="6972449"/>
            <a:ext cx="153591" cy="153566"/>
          </a:xfrm>
          <a:prstGeom prst="rect">
            <a:avLst/>
          </a:prstGeom>
        </p:spPr>
      </p:pic>
      <p:pic>
        <p:nvPicPr>
          <p:cNvPr id="51" name="Image 27"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0138955" y="6572771"/>
            <a:ext cx="153591" cy="153566"/>
          </a:xfrm>
          <a:prstGeom prst="rect">
            <a:avLst/>
          </a:prstGeom>
        </p:spPr>
      </p:pic>
      <p:sp>
        <p:nvSpPr>
          <p:cNvPr id="52" name="Shape 22"/>
          <p:cNvSpPr/>
          <p:nvPr/>
        </p:nvSpPr>
        <p:spPr>
          <a:xfrm>
            <a:off x="14403600" y="4191000"/>
            <a:ext cx="5601400" cy="7620000"/>
          </a:xfrm>
          <a:prstGeom prst="rect">
            <a:avLst/>
          </a:prstGeom>
          <a:noFill/>
          <a:ln/>
        </p:spPr>
      </p:sp>
      <p:sp>
        <p:nvSpPr>
          <p:cNvPr id="53" name="Shape 23"/>
          <p:cNvSpPr/>
          <p:nvPr/>
        </p:nvSpPr>
        <p:spPr>
          <a:xfrm>
            <a:off x="14403600" y="4191000"/>
            <a:ext cx="5601400" cy="7620000"/>
          </a:xfrm>
          <a:prstGeom prst="rect">
            <a:avLst/>
          </a:prstGeom>
          <a:noFill/>
          <a:ln/>
        </p:spPr>
      </p:sp>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pic>
        <p:nvPicPr>
          <p:cNvPr id="55" name="Image 29" descr=" ">    </p:cNvPr>
          <p:cNvPicPr>
            <a:picLocks noChangeAspect="1"/>
          </p:cNvPicPr>
          <p:nvPr/>
        </p:nvPicPr>
        <p:blipFill>
          <a:blip r:embed="rId56"/>
          <a:stretch>
            <a:fillRect/>
          </a:stretch>
        </p:blipFill>
        <p:spPr>
          <a:xfrm>
            <a:off x="14403600" y="4191000"/>
            <a:ext cx="5575997" cy="5575300"/>
          </a:xfrm>
          <a:prstGeom prst="rect">
            <a:avLst/>
          </a:prstGeom>
        </p:spPr>
      </p:pic>
      <p:sp>
        <p:nvSpPr>
          <p:cNvPr id="56" name="Shape 24"/>
          <p:cNvSpPr/>
          <p:nvPr/>
        </p:nvSpPr>
        <p:spPr>
          <a:xfrm>
            <a:off x="16232629" y="6365379"/>
            <a:ext cx="1930641" cy="1226566"/>
          </a:xfrm>
          <a:prstGeom prst="rect">
            <a:avLst/>
          </a:prstGeom>
          <a:noFill/>
          <a:ln/>
        </p:spPr>
      </p:sp>
      <p:sp>
        <p:nvSpPr>
          <p:cNvPr id="57" name="Text 25"/>
          <p:cNvSpPr/>
          <p:nvPr/>
        </p:nvSpPr>
        <p:spPr>
          <a:xfrm>
            <a:off x="16232629" y="6337300"/>
            <a:ext cx="2133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34.574</a:t>
            </a:r>
            <a:endParaRPr lang="en-US" sz="4800" dirty="0"/>
          </a:p>
        </p:txBody>
      </p:sp>
      <p:sp>
        <p:nvSpPr>
          <p:cNvPr id="58" name="Text 26"/>
          <p:cNvSpPr/>
          <p:nvPr/>
        </p:nvSpPr>
        <p:spPr>
          <a:xfrm>
            <a:off x="16747043" y="708660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9" name="Shape 27"/>
          <p:cNvSpPr/>
          <p:nvPr/>
        </p:nvSpPr>
        <p:spPr>
          <a:xfrm>
            <a:off x="13260457" y="10515600"/>
            <a:ext cx="7874984" cy="1917700"/>
          </a:xfrm>
          <a:prstGeom prst="rect">
            <a:avLst/>
          </a:prstGeom>
          <a:noFill/>
          <a:ln/>
        </p:spPr>
      </p:sp>
      <p:sp>
        <p:nvSpPr>
          <p:cNvPr id="60" name="Shape 28"/>
          <p:cNvSpPr/>
          <p:nvPr/>
        </p:nvSpPr>
        <p:spPr>
          <a:xfrm>
            <a:off x="13260457" y="10515600"/>
            <a:ext cx="7874984" cy="1917700"/>
          </a:xfrm>
          <a:prstGeom prst="rect">
            <a:avLst/>
          </a:prstGeom>
          <a:noFill/>
          <a:ln/>
        </p:spPr>
      </p:sp>
      <p:sp>
        <p:nvSpPr>
          <p:cNvPr id="61" name="Text 29"/>
          <p:cNvSpPr/>
          <p:nvPr/>
        </p:nvSpPr>
        <p:spPr>
          <a:xfrm>
            <a:off x="13158845" y="10515600"/>
            <a:ext cx="8078210"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Treasure Found</a:t>
            </a:r>
            <a:endParaRPr lang="en-US" sz="4800" dirty="0"/>
          </a:p>
        </p:txBody>
      </p:sp>
      <p:sp>
        <p:nvSpPr>
          <p:cNvPr id="62" name="Text 30"/>
          <p:cNvSpPr/>
          <p:nvPr/>
        </p:nvSpPr>
        <p:spPr>
          <a:xfrm>
            <a:off x="13192716" y="113665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3" name="Shape 31"/>
          <p:cNvSpPr/>
          <p:nvPr/>
        </p:nvSpPr>
        <p:spPr>
          <a:xfrm>
            <a:off x="3251606" y="10515600"/>
            <a:ext cx="7874984" cy="1917700"/>
          </a:xfrm>
          <a:prstGeom prst="rect">
            <a:avLst/>
          </a:prstGeom>
          <a:noFill/>
          <a:ln/>
        </p:spPr>
      </p:sp>
      <p:sp>
        <p:nvSpPr>
          <p:cNvPr id="64" name="Shape 32"/>
          <p:cNvSpPr/>
          <p:nvPr/>
        </p:nvSpPr>
        <p:spPr>
          <a:xfrm>
            <a:off x="3251606" y="10515600"/>
            <a:ext cx="7874984" cy="1917700"/>
          </a:xfrm>
          <a:prstGeom prst="rect">
            <a:avLst/>
          </a:prstGeom>
          <a:noFill/>
          <a:ln/>
        </p:spPr>
      </p:sp>
      <p:sp>
        <p:nvSpPr>
          <p:cNvPr id="65" name="Text 33"/>
          <p:cNvSpPr/>
          <p:nvPr/>
        </p:nvSpPr>
        <p:spPr>
          <a:xfrm>
            <a:off x="3149994" y="10515600"/>
            <a:ext cx="8078210"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Spellcasting Progress</a:t>
            </a:r>
            <a:endParaRPr lang="en-US" sz="4800" dirty="0"/>
          </a:p>
        </p:txBody>
      </p:sp>
      <p:sp>
        <p:nvSpPr>
          <p:cNvPr id="66" name="Text 34"/>
          <p:cNvSpPr/>
          <p:nvPr/>
        </p:nvSpPr>
        <p:spPr>
          <a:xfrm>
            <a:off x="3183865" y="113665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5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47"/>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3450981" y="6870700"/>
            <a:ext cx="8738692" cy="2019300"/>
          </a:xfrm>
          <a:prstGeom prst="rect">
            <a:avLst/>
          </a:prstGeom>
          <a:noFill/>
          <a:ln/>
        </p:spPr>
      </p:sp>
      <p:sp>
        <p:nvSpPr>
          <p:cNvPr id="10" name="Shape 2"/>
          <p:cNvSpPr/>
          <p:nvPr/>
        </p:nvSpPr>
        <p:spPr>
          <a:xfrm>
            <a:off x="13450981" y="6870700"/>
            <a:ext cx="8738692" cy="2019300"/>
          </a:xfrm>
          <a:prstGeom prst="rect">
            <a:avLst/>
          </a:prstGeom>
          <a:noFill/>
          <a:ln/>
        </p:spPr>
      </p:sp>
      <p:sp>
        <p:nvSpPr>
          <p:cNvPr id="11" name="Text 3"/>
          <p:cNvSpPr/>
          <p:nvPr/>
        </p:nvSpPr>
        <p:spPr>
          <a:xfrm>
            <a:off x="13450981" y="6870700"/>
            <a:ext cx="894191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A web application</a:t>
            </a:r>
            <a:endParaRPr lang="en-US" sz="4800" dirty="0"/>
          </a:p>
        </p:txBody>
      </p:sp>
      <p:sp>
        <p:nvSpPr>
          <p:cNvPr id="12" name="Text 4"/>
          <p:cNvSpPr/>
          <p:nvPr/>
        </p:nvSpPr>
        <p:spPr>
          <a:xfrm>
            <a:off x="13450981" y="78232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032" y="3251200"/>
            <a:ext cx="13768521" cy="8166100"/>
          </a:xfrm>
          <a:prstGeom prst="rect">
            <a:avLst/>
          </a:prstGeom>
        </p:spPr>
      </p:pic>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84673" y="3594100"/>
            <a:ext cx="9894537" cy="6489700"/>
          </a:xfrm>
          <a:prstGeom prst="rect">
            <a:avLst/>
          </a:prstGeom>
        </p:spPr>
      </p:pic>
      <p:sp>
        <p:nvSpPr>
          <p:cNvPr id="15" name="Text 5"/>
          <p:cNvSpPr/>
          <p:nvPr/>
        </p:nvSpPr>
        <p:spPr>
          <a:xfrm>
            <a:off x="13374772" y="4737100"/>
            <a:ext cx="10690503"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106"/>
            <a:ext cx="3238033" cy="39408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47"/>
            <a:ext cx="2137244" cy="23427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26"/>
            <a:ext cx="4527409" cy="132504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2946768" y="4152900"/>
            <a:ext cx="8738692" cy="2019300"/>
          </a:xfrm>
          <a:prstGeom prst="rect">
            <a:avLst/>
          </a:prstGeom>
          <a:noFill/>
          <a:ln/>
        </p:spPr>
      </p:sp>
      <p:sp>
        <p:nvSpPr>
          <p:cNvPr id="8" name="Shape 2"/>
          <p:cNvSpPr/>
          <p:nvPr/>
        </p:nvSpPr>
        <p:spPr>
          <a:xfrm>
            <a:off x="2946768" y="4152900"/>
            <a:ext cx="8738692" cy="2019300"/>
          </a:xfrm>
          <a:prstGeom prst="rect">
            <a:avLst/>
          </a:prstGeom>
          <a:noFill/>
          <a:ln/>
        </p:spPr>
      </p:sp>
      <p:sp>
        <p:nvSpPr>
          <p:cNvPr id="9" name="Text 3"/>
          <p:cNvSpPr/>
          <p:nvPr/>
        </p:nvSpPr>
        <p:spPr>
          <a:xfrm>
            <a:off x="2946768" y="4152900"/>
            <a:ext cx="894191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An mobile app</a:t>
            </a:r>
            <a:endParaRPr lang="en-US" sz="4800" dirty="0"/>
          </a:p>
        </p:txBody>
      </p:sp>
      <p:sp>
        <p:nvSpPr>
          <p:cNvPr id="10" name="Text 4"/>
          <p:cNvSpPr/>
          <p:nvPr/>
        </p:nvSpPr>
        <p:spPr>
          <a:xfrm>
            <a:off x="2946768" y="51054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1"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2" name="Text 6"/>
          <p:cNvSpPr/>
          <p:nvPr/>
        </p:nvSpPr>
        <p:spPr>
          <a:xfrm>
            <a:off x="2895962" y="1854200"/>
            <a:ext cx="12900579"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The Future of Fantasy</a:t>
            </a:r>
            <a:endParaRPr lang="en-US" sz="80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7832" y="1028700"/>
            <a:ext cx="5474384" cy="118491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2900"/>
            <a:ext cx="1068048" cy="1178455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425" y="10197455"/>
            <a:ext cx="5387089" cy="351854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6692" y="8521700"/>
            <a:ext cx="2070356" cy="37558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8259" y="794147"/>
            <a:ext cx="1418602" cy="4860156"/>
          </a:xfrm>
          <a:prstGeom prst="rect">
            <a:avLst/>
          </a:prstGeom>
        </p:spPr>
      </p:pic>
      <p:pic>
        <p:nvPicPr>
          <p:cNvPr id="6" name="Image 4" descr=" ">    </p:cNvPr>
          <p:cNvPicPr>
            <a:picLocks noChangeAspect="1"/>
          </p:cNvPicPr>
          <p:nvPr/>
        </p:nvPicPr>
        <p:blipFill>
          <a:blip r:embed="rId9"/>
          <a:stretch>
            <a:fillRect/>
          </a:stretch>
        </p:blipFill>
        <p:spPr>
          <a:xfrm>
            <a:off x="-342937" y="342900"/>
            <a:ext cx="25047794" cy="1408854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0"/>
          <a:stretch>
            <a:fillRect/>
          </a:stretch>
        </p:blipFill>
        <p:spPr>
          <a:xfrm>
            <a:off x="23523340" y="10820400"/>
            <a:ext cx="711289" cy="2590800"/>
          </a:xfrm>
          <a:prstGeom prst="rect">
            <a:avLst/>
          </a:prstGeom>
        </p:spPr>
      </p:pic>
      <p:sp>
        <p:nvSpPr>
          <p:cNvPr id="9" name="Shape 1"/>
          <p:cNvSpPr/>
          <p:nvPr/>
        </p:nvSpPr>
        <p:spPr>
          <a:xfrm>
            <a:off x="16880410" y="4025900"/>
            <a:ext cx="5715714" cy="2552700"/>
          </a:xfrm>
          <a:prstGeom prst="rect">
            <a:avLst/>
          </a:prstGeom>
          <a:noFill/>
          <a:ln/>
        </p:spPr>
      </p:sp>
      <p:sp>
        <p:nvSpPr>
          <p:cNvPr id="10" name="Shape 2"/>
          <p:cNvSpPr/>
          <p:nvPr/>
        </p:nvSpPr>
        <p:spPr>
          <a:xfrm>
            <a:off x="16880410" y="4025900"/>
            <a:ext cx="5715714" cy="2552700"/>
          </a:xfrm>
          <a:prstGeom prst="rect">
            <a:avLst/>
          </a:prstGeom>
          <a:noFill/>
          <a:ln/>
        </p:spPr>
      </p:sp>
      <p:sp>
        <p:nvSpPr>
          <p:cNvPr id="11" name="Text 3"/>
          <p:cNvSpPr/>
          <p:nvPr/>
        </p:nvSpPr>
        <p:spPr>
          <a:xfrm>
            <a:off x="16880410" y="4025900"/>
            <a:ext cx="5918940"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A web application</a:t>
            </a:r>
            <a:endParaRPr lang="en-US" sz="4800" dirty="0"/>
          </a:p>
        </p:txBody>
      </p:sp>
      <p:sp>
        <p:nvSpPr>
          <p:cNvPr id="12" name="Text 4"/>
          <p:cNvSpPr/>
          <p:nvPr/>
        </p:nvSpPr>
        <p:spPr>
          <a:xfrm>
            <a:off x="16880410" y="49784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3" name="Text 5"/>
          <p:cNvSpPr/>
          <p:nvPr/>
        </p:nvSpPr>
        <p:spPr>
          <a:xfrm>
            <a:off x="825603" y="4064000"/>
            <a:ext cx="7007042" cy="536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A Gateway to a World of Fantasy and Wonder</a:t>
            </a:r>
            <a:endParaRPr lang="en-US" sz="8000" dirty="0"/>
          </a:p>
        </p:txBody>
      </p:sp>
      <p:sp>
        <p:nvSpPr>
          <p:cNvPr id="14"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5"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00387" y="749300"/>
            <a:ext cx="8573572" cy="12331700"/>
          </a:xfrm>
          <a:prstGeom prst="rect">
            <a:avLst/>
          </a:prstGeom>
        </p:spPr>
      </p:pic>
      <p:pic>
        <p:nvPicPr>
          <p:cNvPr id="16"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8532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Arvo Bold" pitchFamily="34" charset="0"/>
                <a:ea typeface="Arvo Bold" pitchFamily="34" charset="-122"/>
                <a:cs typeface="Arvo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5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47"/>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9635" y="698500"/>
            <a:ext cx="6566721" cy="54737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991299" y="6756400"/>
            <a:ext cx="6566721" cy="5473700"/>
          </a:xfrm>
          <a:prstGeom prst="rect">
            <a:avLst/>
          </a:prstGeom>
        </p:spPr>
      </p:pic>
      <p:sp>
        <p:nvSpPr>
          <p:cNvPr id="11" name="Shape 1"/>
          <p:cNvSpPr/>
          <p:nvPr/>
        </p:nvSpPr>
        <p:spPr>
          <a:xfrm>
            <a:off x="8675184" y="2171700"/>
            <a:ext cx="6604826" cy="3200400"/>
          </a:xfrm>
          <a:prstGeom prst="rect">
            <a:avLst/>
          </a:prstGeom>
          <a:noFill/>
          <a:ln/>
        </p:spPr>
      </p:sp>
      <p:sp>
        <p:nvSpPr>
          <p:cNvPr id="12" name="Shape 2"/>
          <p:cNvSpPr/>
          <p:nvPr/>
        </p:nvSpPr>
        <p:spPr>
          <a:xfrm>
            <a:off x="8675184" y="2768600"/>
            <a:ext cx="647781" cy="2006600"/>
          </a:xfrm>
          <a:prstGeom prst="rect">
            <a:avLst/>
          </a:prstGeom>
          <a:noFill/>
          <a:ln/>
        </p:spPr>
      </p:sp>
      <p:sp>
        <p:nvSpPr>
          <p:cNvPr id="13" name="Text 3"/>
          <p:cNvSpPr/>
          <p:nvPr/>
        </p:nvSpPr>
        <p:spPr>
          <a:xfrm>
            <a:off x="8675184" y="2768600"/>
            <a:ext cx="1189715"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1</a:t>
            </a:r>
            <a:endParaRPr lang="en-US" sz="12800" dirty="0"/>
          </a:p>
        </p:txBody>
      </p:sp>
      <p:sp>
        <p:nvSpPr>
          <p:cNvPr id="14" name="Shape 4"/>
          <p:cNvSpPr/>
          <p:nvPr/>
        </p:nvSpPr>
        <p:spPr>
          <a:xfrm>
            <a:off x="9526191" y="2171700"/>
            <a:ext cx="5753819" cy="3200400"/>
          </a:xfrm>
          <a:prstGeom prst="rect">
            <a:avLst/>
          </a:prstGeom>
          <a:noFill/>
          <a:ln/>
        </p:spPr>
      </p:sp>
      <p:sp>
        <p:nvSpPr>
          <p:cNvPr id="15" name="Text 5"/>
          <p:cNvSpPr/>
          <p:nvPr/>
        </p:nvSpPr>
        <p:spPr>
          <a:xfrm>
            <a:off x="9526191" y="2171700"/>
            <a:ext cx="5957045"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Discover the secrets</a:t>
            </a:r>
            <a:endParaRPr lang="en-US" sz="4800" dirty="0"/>
          </a:p>
        </p:txBody>
      </p:sp>
      <p:sp>
        <p:nvSpPr>
          <p:cNvPr id="16" name="Text 6"/>
          <p:cNvSpPr/>
          <p:nvPr/>
        </p:nvSpPr>
        <p:spPr>
          <a:xfrm>
            <a:off x="9526191" y="3771900"/>
            <a:ext cx="5889303"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7" name="Shape 7"/>
          <p:cNvSpPr/>
          <p:nvPr/>
        </p:nvSpPr>
        <p:spPr>
          <a:xfrm>
            <a:off x="1079635" y="7962900"/>
            <a:ext cx="6604826" cy="3733800"/>
          </a:xfrm>
          <a:prstGeom prst="rect">
            <a:avLst/>
          </a:prstGeom>
          <a:noFill/>
          <a:ln/>
        </p:spPr>
      </p:sp>
      <p:sp>
        <p:nvSpPr>
          <p:cNvPr id="18" name="Shape 8"/>
          <p:cNvSpPr/>
          <p:nvPr/>
        </p:nvSpPr>
        <p:spPr>
          <a:xfrm>
            <a:off x="1079635" y="8826500"/>
            <a:ext cx="863708" cy="2006600"/>
          </a:xfrm>
          <a:prstGeom prst="rect">
            <a:avLst/>
          </a:prstGeom>
          <a:noFill/>
          <a:ln/>
        </p:spPr>
      </p:sp>
      <p:sp>
        <p:nvSpPr>
          <p:cNvPr id="19" name="Text 9"/>
          <p:cNvSpPr/>
          <p:nvPr/>
        </p:nvSpPr>
        <p:spPr>
          <a:xfrm>
            <a:off x="1079635" y="8826500"/>
            <a:ext cx="1405642"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3</a:t>
            </a:r>
            <a:endParaRPr lang="en-US" sz="12800" dirty="0"/>
          </a:p>
        </p:txBody>
      </p:sp>
      <p:sp>
        <p:nvSpPr>
          <p:cNvPr id="20" name="Shape 10"/>
          <p:cNvSpPr/>
          <p:nvPr/>
        </p:nvSpPr>
        <p:spPr>
          <a:xfrm>
            <a:off x="2146568" y="7962900"/>
            <a:ext cx="5537892" cy="3733800"/>
          </a:xfrm>
          <a:prstGeom prst="rect">
            <a:avLst/>
          </a:prstGeom>
          <a:noFill/>
          <a:ln/>
        </p:spPr>
      </p:sp>
      <p:sp>
        <p:nvSpPr>
          <p:cNvPr id="21" name="Text 11"/>
          <p:cNvSpPr/>
          <p:nvPr/>
        </p:nvSpPr>
        <p:spPr>
          <a:xfrm>
            <a:off x="2146568" y="7962900"/>
            <a:ext cx="5741118"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Meet the creatures</a:t>
            </a:r>
            <a:endParaRPr lang="en-US" sz="4800" dirty="0"/>
          </a:p>
        </p:txBody>
      </p:sp>
      <p:sp>
        <p:nvSpPr>
          <p:cNvPr id="22" name="Text 12"/>
          <p:cNvSpPr/>
          <p:nvPr/>
        </p:nvSpPr>
        <p:spPr>
          <a:xfrm>
            <a:off x="2146568" y="9563100"/>
            <a:ext cx="567337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23" name="Shape 13"/>
          <p:cNvSpPr/>
          <p:nvPr/>
        </p:nvSpPr>
        <p:spPr>
          <a:xfrm>
            <a:off x="8586273" y="7962900"/>
            <a:ext cx="6604826" cy="3733800"/>
          </a:xfrm>
          <a:prstGeom prst="rect">
            <a:avLst/>
          </a:prstGeom>
          <a:noFill/>
          <a:ln/>
        </p:spPr>
      </p:sp>
      <p:sp>
        <p:nvSpPr>
          <p:cNvPr id="24" name="Shape 14"/>
          <p:cNvSpPr/>
          <p:nvPr/>
        </p:nvSpPr>
        <p:spPr>
          <a:xfrm>
            <a:off x="8586273" y="8826500"/>
            <a:ext cx="978022" cy="2006600"/>
          </a:xfrm>
          <a:prstGeom prst="rect">
            <a:avLst/>
          </a:prstGeom>
          <a:noFill/>
          <a:ln/>
        </p:spPr>
      </p:sp>
      <p:sp>
        <p:nvSpPr>
          <p:cNvPr id="25" name="Text 15"/>
          <p:cNvSpPr/>
          <p:nvPr/>
        </p:nvSpPr>
        <p:spPr>
          <a:xfrm>
            <a:off x="8586273" y="8826500"/>
            <a:ext cx="1519957"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4</a:t>
            </a:r>
            <a:endParaRPr lang="en-US" sz="12800" dirty="0"/>
          </a:p>
        </p:txBody>
      </p:sp>
      <p:sp>
        <p:nvSpPr>
          <p:cNvPr id="26" name="Shape 16"/>
          <p:cNvSpPr/>
          <p:nvPr/>
        </p:nvSpPr>
        <p:spPr>
          <a:xfrm>
            <a:off x="9767521" y="7962900"/>
            <a:ext cx="5423578" cy="3733800"/>
          </a:xfrm>
          <a:prstGeom prst="rect">
            <a:avLst/>
          </a:prstGeom>
          <a:noFill/>
          <a:ln/>
        </p:spPr>
      </p:sp>
      <p:sp>
        <p:nvSpPr>
          <p:cNvPr id="27" name="Text 17"/>
          <p:cNvSpPr/>
          <p:nvPr/>
        </p:nvSpPr>
        <p:spPr>
          <a:xfrm>
            <a:off x="9767521" y="7962900"/>
            <a:ext cx="5626803"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Uncover the magic</a:t>
            </a:r>
            <a:endParaRPr lang="en-US" sz="4800" dirty="0"/>
          </a:p>
        </p:txBody>
      </p:sp>
      <p:sp>
        <p:nvSpPr>
          <p:cNvPr id="28" name="Text 18"/>
          <p:cNvSpPr/>
          <p:nvPr/>
        </p:nvSpPr>
        <p:spPr>
          <a:xfrm>
            <a:off x="9767521" y="9563100"/>
            <a:ext cx="5559061"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9" name="Shape 19"/>
          <p:cNvSpPr/>
          <p:nvPr/>
        </p:nvSpPr>
        <p:spPr>
          <a:xfrm>
            <a:off x="16181822" y="2171700"/>
            <a:ext cx="6604826" cy="3200400"/>
          </a:xfrm>
          <a:prstGeom prst="rect">
            <a:avLst/>
          </a:prstGeom>
          <a:noFill/>
          <a:ln/>
        </p:spPr>
      </p:sp>
      <p:sp>
        <p:nvSpPr>
          <p:cNvPr id="30" name="Shape 20"/>
          <p:cNvSpPr/>
          <p:nvPr/>
        </p:nvSpPr>
        <p:spPr>
          <a:xfrm>
            <a:off x="16181822" y="2768600"/>
            <a:ext cx="939917" cy="2006600"/>
          </a:xfrm>
          <a:prstGeom prst="rect">
            <a:avLst/>
          </a:prstGeom>
          <a:noFill/>
          <a:ln/>
        </p:spPr>
      </p:sp>
      <p:sp>
        <p:nvSpPr>
          <p:cNvPr id="31" name="Text 21"/>
          <p:cNvSpPr/>
          <p:nvPr/>
        </p:nvSpPr>
        <p:spPr>
          <a:xfrm>
            <a:off x="16181822" y="2768600"/>
            <a:ext cx="1481852"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2</a:t>
            </a:r>
            <a:endParaRPr lang="en-US" sz="12800" dirty="0"/>
          </a:p>
        </p:txBody>
      </p:sp>
      <p:sp>
        <p:nvSpPr>
          <p:cNvPr id="32" name="Shape 22"/>
          <p:cNvSpPr/>
          <p:nvPr/>
        </p:nvSpPr>
        <p:spPr>
          <a:xfrm>
            <a:off x="17324965" y="2171700"/>
            <a:ext cx="5461683" cy="3200400"/>
          </a:xfrm>
          <a:prstGeom prst="rect">
            <a:avLst/>
          </a:prstGeom>
          <a:noFill/>
          <a:ln/>
        </p:spPr>
      </p:sp>
      <p:sp>
        <p:nvSpPr>
          <p:cNvPr id="33" name="Text 23"/>
          <p:cNvSpPr/>
          <p:nvPr/>
        </p:nvSpPr>
        <p:spPr>
          <a:xfrm>
            <a:off x="17324965" y="2171700"/>
            <a:ext cx="5664908"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Find your own path</a:t>
            </a:r>
            <a:endParaRPr lang="en-US" sz="4800" dirty="0"/>
          </a:p>
        </p:txBody>
      </p:sp>
      <p:sp>
        <p:nvSpPr>
          <p:cNvPr id="34" name="Text 24"/>
          <p:cNvSpPr/>
          <p:nvPr/>
        </p:nvSpPr>
        <p:spPr>
          <a:xfrm>
            <a:off x="17324965" y="3771900"/>
            <a:ext cx="5597166"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 y="0"/>
            <a:ext cx="2438702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975756" cy="13716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71155" y="0"/>
            <a:ext cx="11715893" cy="140241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22142" y="3009365"/>
            <a:ext cx="3164906" cy="5958216"/>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2047" y="0"/>
            <a:ext cx="3735780" cy="263040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004" y="11400197"/>
            <a:ext cx="4965387" cy="149552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921557" y="4394200"/>
            <a:ext cx="8556636" cy="25484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Arvo Bold" pitchFamily="34" charset="0"/>
                <a:ea typeface="Arvo Bold" pitchFamily="34" charset="-122"/>
                <a:cs typeface="Arvo Bold" pitchFamily="34" charset="-120"/>
              </a:rPr>
              <a:t>Welcome</a:t>
            </a:r>
            <a:endParaRPr lang="en-US" sz="12800" dirty="0"/>
          </a:p>
        </p:txBody>
      </p:sp>
      <p:sp>
        <p:nvSpPr>
          <p:cNvPr id="11" name="Text 2"/>
          <p:cNvSpPr/>
          <p:nvPr/>
        </p:nvSpPr>
        <p:spPr>
          <a:xfrm>
            <a:off x="5000192" y="6921500"/>
            <a:ext cx="14399366" cy="2269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106"/>
            <a:ext cx="3238033" cy="394089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47"/>
            <a:ext cx="2137244" cy="23427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26"/>
            <a:ext cx="4527409" cy="132504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2765" y="3810000"/>
            <a:ext cx="14479810" cy="7861300"/>
          </a:xfrm>
          <a:prstGeom prst="rect">
            <a:avLst/>
          </a:prstGeom>
        </p:spPr>
      </p:pic>
      <p:sp>
        <p:nvSpPr>
          <p:cNvPr id="8" name="Text 1"/>
          <p:cNvSpPr/>
          <p:nvPr/>
        </p:nvSpPr>
        <p:spPr>
          <a:xfrm>
            <a:off x="5012893" y="1104900"/>
            <a:ext cx="14348560"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rvo Bold" pitchFamily="34" charset="0"/>
                <a:ea typeface="Arvo Bold" pitchFamily="34" charset="-122"/>
                <a:cs typeface="Arvo Bold" pitchFamily="34" charset="-120"/>
              </a:rPr>
              <a:t>Fantasy Realm at a Glance</a:t>
            </a:r>
            <a:endParaRPr lang="en-US" sz="8000" dirty="0"/>
          </a:p>
        </p:txBody>
      </p:sp>
      <p:sp>
        <p:nvSpPr>
          <p:cNvPr id="9" name="Shape 2"/>
          <p:cNvSpPr/>
          <p:nvPr/>
        </p:nvSpPr>
        <p:spPr>
          <a:xfrm>
            <a:off x="1714714" y="3435350"/>
            <a:ext cx="6935067" cy="1917700"/>
          </a:xfrm>
          <a:prstGeom prst="rect">
            <a:avLst/>
          </a:prstGeom>
          <a:noFill/>
          <a:ln/>
        </p:spPr>
      </p:sp>
      <p:sp>
        <p:nvSpPr>
          <p:cNvPr id="10" name="Shape 3"/>
          <p:cNvSpPr/>
          <p:nvPr/>
        </p:nvSpPr>
        <p:spPr>
          <a:xfrm>
            <a:off x="1714714" y="3435350"/>
            <a:ext cx="6935067" cy="1917700"/>
          </a:xfrm>
          <a:prstGeom prst="rect">
            <a:avLst/>
          </a:prstGeom>
          <a:noFill/>
          <a:ln/>
        </p:spPr>
      </p:sp>
      <p:sp>
        <p:nvSpPr>
          <p:cNvPr id="11" name="Text 4"/>
          <p:cNvSpPr/>
          <p:nvPr/>
        </p:nvSpPr>
        <p:spPr>
          <a:xfrm>
            <a:off x="1714714" y="3435350"/>
            <a:ext cx="7138292"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The Enchanted Forest</a:t>
            </a:r>
            <a:endParaRPr lang="en-US" sz="4800" dirty="0"/>
          </a:p>
        </p:txBody>
      </p:sp>
      <p:sp>
        <p:nvSpPr>
          <p:cNvPr id="12" name="Text 5"/>
          <p:cNvSpPr/>
          <p:nvPr/>
        </p:nvSpPr>
        <p:spPr>
          <a:xfrm>
            <a:off x="1714714" y="428625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3" name="Shape 6"/>
          <p:cNvSpPr/>
          <p:nvPr/>
        </p:nvSpPr>
        <p:spPr>
          <a:xfrm>
            <a:off x="1714714" y="6330950"/>
            <a:ext cx="6935067" cy="2451100"/>
          </a:xfrm>
          <a:prstGeom prst="rect">
            <a:avLst/>
          </a:prstGeom>
          <a:noFill/>
          <a:ln/>
        </p:spPr>
      </p:sp>
      <p:sp>
        <p:nvSpPr>
          <p:cNvPr id="14" name="Shape 7"/>
          <p:cNvSpPr/>
          <p:nvPr/>
        </p:nvSpPr>
        <p:spPr>
          <a:xfrm>
            <a:off x="1714714" y="6330950"/>
            <a:ext cx="6935067" cy="2451100"/>
          </a:xfrm>
          <a:prstGeom prst="rect">
            <a:avLst/>
          </a:prstGeom>
          <a:noFill/>
          <a:ln/>
        </p:spPr>
      </p:sp>
      <p:sp>
        <p:nvSpPr>
          <p:cNvPr id="15" name="Text 8"/>
          <p:cNvSpPr/>
          <p:nvPr/>
        </p:nvSpPr>
        <p:spPr>
          <a:xfrm>
            <a:off x="1714714" y="6330950"/>
            <a:ext cx="7138292"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The Crystal Caves</a:t>
            </a:r>
            <a:endParaRPr lang="en-US" sz="4800" dirty="0"/>
          </a:p>
        </p:txBody>
      </p:sp>
      <p:sp>
        <p:nvSpPr>
          <p:cNvPr id="16" name="Text 9"/>
          <p:cNvSpPr/>
          <p:nvPr/>
        </p:nvSpPr>
        <p:spPr>
          <a:xfrm>
            <a:off x="1714714" y="7181850"/>
            <a:ext cx="7070550"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 and crystals.</a:t>
            </a:r>
            <a:endParaRPr lang="en-US" sz="3200" dirty="0"/>
          </a:p>
        </p:txBody>
      </p:sp>
      <p:sp>
        <p:nvSpPr>
          <p:cNvPr id="17" name="Shape 10"/>
          <p:cNvSpPr/>
          <p:nvPr/>
        </p:nvSpPr>
        <p:spPr>
          <a:xfrm>
            <a:off x="1714714" y="9759950"/>
            <a:ext cx="6935067" cy="1917700"/>
          </a:xfrm>
          <a:prstGeom prst="rect">
            <a:avLst/>
          </a:prstGeom>
          <a:noFill/>
          <a:ln/>
        </p:spPr>
      </p:sp>
      <p:sp>
        <p:nvSpPr>
          <p:cNvPr id="18" name="Shape 11"/>
          <p:cNvSpPr/>
          <p:nvPr/>
        </p:nvSpPr>
        <p:spPr>
          <a:xfrm>
            <a:off x="1714714" y="9759950"/>
            <a:ext cx="6935067" cy="1917700"/>
          </a:xfrm>
          <a:prstGeom prst="rect">
            <a:avLst/>
          </a:prstGeom>
          <a:noFill/>
          <a:ln/>
        </p:spPr>
      </p:sp>
      <p:sp>
        <p:nvSpPr>
          <p:cNvPr id="19" name="Text 12"/>
          <p:cNvSpPr/>
          <p:nvPr/>
        </p:nvSpPr>
        <p:spPr>
          <a:xfrm>
            <a:off x="1714714" y="9759950"/>
            <a:ext cx="7138292"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The Dragon's Lair</a:t>
            </a:r>
            <a:endParaRPr lang="en-US" sz="4800" dirty="0"/>
          </a:p>
        </p:txBody>
      </p:sp>
      <p:sp>
        <p:nvSpPr>
          <p:cNvPr id="20" name="Text 13"/>
          <p:cNvSpPr/>
          <p:nvPr/>
        </p:nvSpPr>
        <p:spPr>
          <a:xfrm>
            <a:off x="1714714" y="1061085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2900"/>
            <a:ext cx="1068048" cy="1178455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425" y="10197455"/>
            <a:ext cx="5387089" cy="351854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6692" y="8521700"/>
            <a:ext cx="2070356" cy="37558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8259" y="794147"/>
            <a:ext cx="1418602" cy="4860156"/>
          </a:xfrm>
          <a:prstGeom prst="rect">
            <a:avLst/>
          </a:prstGeom>
        </p:spPr>
      </p:pic>
      <p:pic>
        <p:nvPicPr>
          <p:cNvPr id="6" name="Image 4" descr=" ">    </p:cNvPr>
          <p:cNvPicPr>
            <a:picLocks noChangeAspect="1"/>
          </p:cNvPicPr>
          <p:nvPr/>
        </p:nvPicPr>
        <p:blipFill>
          <a:blip r:embed="rId9"/>
          <a:stretch>
            <a:fillRect/>
          </a:stretch>
        </p:blipFill>
        <p:spPr>
          <a:xfrm>
            <a:off x="-342937" y="342900"/>
            <a:ext cx="25047794" cy="1408854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0"/>
          <a:stretch>
            <a:fillRect/>
          </a:stretch>
        </p:blipFill>
        <p:spPr>
          <a:xfrm>
            <a:off x="23523340" y="10820400"/>
            <a:ext cx="711289" cy="2590800"/>
          </a:xfrm>
          <a:prstGeom prst="rect">
            <a:avLst/>
          </a:prstGeom>
        </p:spPr>
      </p:pic>
      <p:sp>
        <p:nvSpPr>
          <p:cNvPr id="9" name="Text 1"/>
          <p:cNvSpPr/>
          <p:nvPr/>
        </p:nvSpPr>
        <p:spPr>
          <a:xfrm>
            <a:off x="6054423" y="1104900"/>
            <a:ext cx="12278201"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rvo Bold" pitchFamily="34" charset="0"/>
                <a:ea typeface="Arvo Bold" pitchFamily="34" charset="-122"/>
                <a:cs typeface="Arvo Bold" pitchFamily="34" charset="-120"/>
              </a:rPr>
              <a:t>The Timeline</a:t>
            </a:r>
            <a:endParaRPr lang="en-US" sz="8000" dirty="0"/>
          </a:p>
        </p:txBody>
      </p:sp>
      <p:sp>
        <p:nvSpPr>
          <p:cNvPr id="10" name="Shape 2"/>
          <p:cNvSpPr/>
          <p:nvPr/>
        </p:nvSpPr>
        <p:spPr>
          <a:xfrm>
            <a:off x="0" y="3289300"/>
            <a:ext cx="24387048" cy="9766300"/>
          </a:xfrm>
          <a:prstGeom prst="rect">
            <a:avLst/>
          </a:prstGeom>
          <a:noFill/>
          <a:ln/>
        </p:spPr>
      </p:sp>
      <p:sp>
        <p:nvSpPr>
          <p:cNvPr id="11" name="Shape 3"/>
          <p:cNvSpPr/>
          <p:nvPr/>
        </p:nvSpPr>
        <p:spPr>
          <a:xfrm>
            <a:off x="0" y="7924800"/>
            <a:ext cx="24387048" cy="0"/>
          </a:xfrm>
          <a:prstGeom prst="rect">
            <a:avLst/>
          </a:prstGeom>
          <a:noFill/>
          <a:ln/>
        </p:spPr>
      </p:sp>
      <p:pic>
        <p:nvPicPr>
          <p:cNvPr id="12"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7912100"/>
            <a:ext cx="24387048" cy="12700"/>
          </a:xfrm>
          <a:prstGeom prst="rect">
            <a:avLst/>
          </a:prstGeom>
        </p:spPr>
      </p:pic>
      <p:pic>
        <p:nvPicPr>
          <p:cNvPr id="13" name="Image 7" descr=" ">    </p:cNvPr>
          <p:cNvPicPr>
            <a:picLocks noChangeAspect="1"/>
          </p:cNvPicPr>
          <p:nvPr/>
        </p:nvPicPr>
        <p:blipFill>
          <a:blip r:embed="rId13"/>
          <a:stretch>
            <a:fillRect/>
          </a:stretch>
        </p:blipFill>
        <p:spPr>
          <a:xfrm>
            <a:off x="1244756" y="5016500"/>
            <a:ext cx="190524" cy="2908300"/>
          </a:xfrm>
          <a:prstGeom prst="rect">
            <a:avLst/>
          </a:prstGeom>
        </p:spPr>
      </p:pic>
      <p:pic>
        <p:nvPicPr>
          <p:cNvPr id="14" name="Image 8" descr=" ">    </p:cNvPr>
          <p:cNvPicPr>
            <a:picLocks noChangeAspect="1"/>
          </p:cNvPicPr>
          <p:nvPr/>
        </p:nvPicPr>
        <p:blipFill>
          <a:blip r:embed="rId14"/>
          <a:stretch>
            <a:fillRect/>
          </a:stretch>
        </p:blipFill>
        <p:spPr>
          <a:xfrm>
            <a:off x="12561870" y="3505200"/>
            <a:ext cx="190524" cy="4419600"/>
          </a:xfrm>
          <a:prstGeom prst="rect">
            <a:avLst/>
          </a:prstGeom>
        </p:spPr>
      </p:pic>
      <p:pic>
        <p:nvPicPr>
          <p:cNvPr id="15" name="Image 9" descr=" ">    </p:cNvPr>
          <p:cNvPicPr>
            <a:picLocks noChangeAspect="1"/>
          </p:cNvPicPr>
          <p:nvPr/>
        </p:nvPicPr>
        <p:blipFill>
          <a:blip r:embed="rId15"/>
          <a:stretch>
            <a:fillRect/>
          </a:stretch>
        </p:blipFill>
        <p:spPr>
          <a:xfrm>
            <a:off x="6884260" y="7924800"/>
            <a:ext cx="190524" cy="5029200"/>
          </a:xfrm>
          <a:prstGeom prst="rect">
            <a:avLst/>
          </a:prstGeom>
        </p:spPr>
      </p:pic>
      <p:pic>
        <p:nvPicPr>
          <p:cNvPr id="16" name="Image 10" descr=" ">    </p:cNvPr>
          <p:cNvPicPr>
            <a:picLocks noChangeAspect="1"/>
          </p:cNvPicPr>
          <p:nvPr/>
        </p:nvPicPr>
        <p:blipFill>
          <a:blip r:embed="rId16"/>
          <a:stretch>
            <a:fillRect/>
          </a:stretch>
        </p:blipFill>
        <p:spPr>
          <a:xfrm>
            <a:off x="18214076" y="7924800"/>
            <a:ext cx="190524" cy="3048000"/>
          </a:xfrm>
          <a:prstGeom prst="rect">
            <a:avLst/>
          </a:prstGeom>
        </p:spPr>
      </p:pic>
      <p:sp>
        <p:nvSpPr>
          <p:cNvPr id="17" name="Shape 4"/>
          <p:cNvSpPr/>
          <p:nvPr/>
        </p:nvSpPr>
        <p:spPr>
          <a:xfrm>
            <a:off x="1740117" y="4775200"/>
            <a:ext cx="4572572" cy="2768600"/>
          </a:xfrm>
          <a:prstGeom prst="rect">
            <a:avLst/>
          </a:prstGeom>
          <a:noFill/>
          <a:ln/>
        </p:spPr>
      </p:sp>
      <p:sp>
        <p:nvSpPr>
          <p:cNvPr id="18" name="Shape 5"/>
          <p:cNvSpPr/>
          <p:nvPr/>
        </p:nvSpPr>
        <p:spPr>
          <a:xfrm>
            <a:off x="1740117" y="4775200"/>
            <a:ext cx="4572572" cy="2768600"/>
          </a:xfrm>
          <a:prstGeom prst="rect">
            <a:avLst/>
          </a:prstGeom>
          <a:noFill/>
          <a:ln/>
        </p:spPr>
      </p:sp>
      <p:sp>
        <p:nvSpPr>
          <p:cNvPr id="19" name="Text 6"/>
          <p:cNvSpPr/>
          <p:nvPr/>
        </p:nvSpPr>
        <p:spPr>
          <a:xfrm>
            <a:off x="1740117" y="47752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War</a:t>
            </a:r>
            <a:endParaRPr lang="en-US" sz="3600" dirty="0"/>
          </a:p>
        </p:txBody>
      </p:sp>
      <p:sp>
        <p:nvSpPr>
          <p:cNvPr id="20" name="Text 7"/>
          <p:cNvSpPr/>
          <p:nvPr/>
        </p:nvSpPr>
        <p:spPr>
          <a:xfrm>
            <a:off x="1740117" y="55372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1" name="Shape 8"/>
          <p:cNvSpPr/>
          <p:nvPr/>
        </p:nvSpPr>
        <p:spPr>
          <a:xfrm>
            <a:off x="13069934" y="3289300"/>
            <a:ext cx="4572572" cy="4368800"/>
          </a:xfrm>
          <a:prstGeom prst="rect">
            <a:avLst/>
          </a:prstGeom>
          <a:noFill/>
          <a:ln/>
        </p:spPr>
      </p:sp>
      <p:sp>
        <p:nvSpPr>
          <p:cNvPr id="22" name="Shape 9"/>
          <p:cNvSpPr/>
          <p:nvPr/>
        </p:nvSpPr>
        <p:spPr>
          <a:xfrm>
            <a:off x="13069934" y="3289300"/>
            <a:ext cx="4572572" cy="4368800"/>
          </a:xfrm>
          <a:prstGeom prst="rect">
            <a:avLst/>
          </a:prstGeom>
          <a:noFill/>
          <a:ln/>
        </p:spPr>
      </p:sp>
      <p:sp>
        <p:nvSpPr>
          <p:cNvPr id="23" name="Text 10"/>
          <p:cNvSpPr/>
          <p:nvPr/>
        </p:nvSpPr>
        <p:spPr>
          <a:xfrm>
            <a:off x="13069934" y="32893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Transformation</a:t>
            </a:r>
            <a:endParaRPr lang="en-US" sz="3600" dirty="0"/>
          </a:p>
        </p:txBody>
      </p:sp>
      <p:sp>
        <p:nvSpPr>
          <p:cNvPr id="24" name="Text 11"/>
          <p:cNvSpPr/>
          <p:nvPr/>
        </p:nvSpPr>
        <p:spPr>
          <a:xfrm>
            <a:off x="13069934" y="4051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5" name="Shape 12"/>
          <p:cNvSpPr/>
          <p:nvPr/>
        </p:nvSpPr>
        <p:spPr>
          <a:xfrm>
            <a:off x="7417727" y="8432800"/>
            <a:ext cx="4572572" cy="4368800"/>
          </a:xfrm>
          <a:prstGeom prst="rect">
            <a:avLst/>
          </a:prstGeom>
          <a:noFill/>
          <a:ln/>
        </p:spPr>
      </p:sp>
      <p:sp>
        <p:nvSpPr>
          <p:cNvPr id="26" name="Shape 13"/>
          <p:cNvSpPr/>
          <p:nvPr/>
        </p:nvSpPr>
        <p:spPr>
          <a:xfrm>
            <a:off x="7417727" y="8432800"/>
            <a:ext cx="4572572" cy="4368800"/>
          </a:xfrm>
          <a:prstGeom prst="rect">
            <a:avLst/>
          </a:prstGeom>
          <a:noFill/>
          <a:ln/>
        </p:spPr>
      </p:sp>
      <p:sp>
        <p:nvSpPr>
          <p:cNvPr id="27" name="Text 14"/>
          <p:cNvSpPr/>
          <p:nvPr/>
        </p:nvSpPr>
        <p:spPr>
          <a:xfrm>
            <a:off x="7417727" y="84328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Rise</a:t>
            </a:r>
            <a:endParaRPr lang="en-US" sz="3600" dirty="0"/>
          </a:p>
        </p:txBody>
      </p:sp>
      <p:sp>
        <p:nvSpPr>
          <p:cNvPr id="28" name="Text 15"/>
          <p:cNvSpPr/>
          <p:nvPr/>
        </p:nvSpPr>
        <p:spPr>
          <a:xfrm>
            <a:off x="7417727" y="919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9" name="Shape 16"/>
          <p:cNvSpPr/>
          <p:nvPr/>
        </p:nvSpPr>
        <p:spPr>
          <a:xfrm>
            <a:off x="18747543" y="8432800"/>
            <a:ext cx="4572572" cy="2768600"/>
          </a:xfrm>
          <a:prstGeom prst="rect">
            <a:avLst/>
          </a:prstGeom>
          <a:noFill/>
          <a:ln/>
        </p:spPr>
      </p:sp>
      <p:sp>
        <p:nvSpPr>
          <p:cNvPr id="30" name="Shape 17"/>
          <p:cNvSpPr/>
          <p:nvPr/>
        </p:nvSpPr>
        <p:spPr>
          <a:xfrm>
            <a:off x="18747543" y="8432800"/>
            <a:ext cx="4572572" cy="2768600"/>
          </a:xfrm>
          <a:prstGeom prst="rect">
            <a:avLst/>
          </a:prstGeom>
          <a:noFill/>
          <a:ln/>
        </p:spPr>
      </p:sp>
      <p:sp>
        <p:nvSpPr>
          <p:cNvPr id="31" name="Text 18"/>
          <p:cNvSpPr/>
          <p:nvPr/>
        </p:nvSpPr>
        <p:spPr>
          <a:xfrm>
            <a:off x="18747543" y="84328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Invasion</a:t>
            </a:r>
            <a:endParaRPr lang="en-US" sz="3600" dirty="0"/>
          </a:p>
        </p:txBody>
      </p:sp>
      <p:sp>
        <p:nvSpPr>
          <p:cNvPr id="32" name="Text 19"/>
          <p:cNvSpPr/>
          <p:nvPr/>
        </p:nvSpPr>
        <p:spPr>
          <a:xfrm>
            <a:off x="18747543" y="91948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3" name="Text 20"/>
          <p:cNvSpPr/>
          <p:nvPr/>
        </p:nvSpPr>
        <p:spPr>
          <a:xfrm rot="16200000">
            <a:off x="801316" y="8505788"/>
            <a:ext cx="1257457"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rvo Bold" pitchFamily="34" charset="0"/>
                <a:ea typeface="Arvo Bold" pitchFamily="34" charset="-122"/>
                <a:cs typeface="Arvo Bold" pitchFamily="34" charset="-120"/>
              </a:rPr>
              <a:t>2020</a:t>
            </a:r>
            <a:endParaRPr lang="en-US" sz="3600" dirty="0"/>
          </a:p>
        </p:txBody>
      </p:sp>
      <p:sp>
        <p:nvSpPr>
          <p:cNvPr id="34" name="Text 21"/>
          <p:cNvSpPr/>
          <p:nvPr/>
        </p:nvSpPr>
        <p:spPr>
          <a:xfrm rot="16200000">
            <a:off x="12131132" y="8522084"/>
            <a:ext cx="1232054"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rvo Bold" pitchFamily="34" charset="0"/>
                <a:ea typeface="Arvo Bold" pitchFamily="34" charset="-122"/>
                <a:cs typeface="Arvo Bold" pitchFamily="34" charset="-120"/>
              </a:rPr>
              <a:t>2022</a:t>
            </a:r>
            <a:endParaRPr lang="en-US" sz="3600" dirty="0"/>
          </a:p>
        </p:txBody>
      </p:sp>
      <p:sp>
        <p:nvSpPr>
          <p:cNvPr id="35" name="Text 22"/>
          <p:cNvSpPr/>
          <p:nvPr/>
        </p:nvSpPr>
        <p:spPr>
          <a:xfrm rot="16200000">
            <a:off x="6491628" y="6631198"/>
            <a:ext cx="1155844"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rvo Bold" pitchFamily="34" charset="0"/>
                <a:ea typeface="Arvo Bold" pitchFamily="34" charset="-122"/>
                <a:cs typeface="Arvo Bold" pitchFamily="34" charset="-120"/>
              </a:rPr>
              <a:t>2021</a:t>
            </a:r>
            <a:endParaRPr lang="en-US" sz="3600" dirty="0"/>
          </a:p>
        </p:txBody>
      </p:sp>
      <p:sp>
        <p:nvSpPr>
          <p:cNvPr id="36" name="Text 23"/>
          <p:cNvSpPr/>
          <p:nvPr/>
        </p:nvSpPr>
        <p:spPr>
          <a:xfrm rot="16200000">
            <a:off x="17783339" y="6591684"/>
            <a:ext cx="1232054" cy="711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Arvo Bold" pitchFamily="34" charset="0"/>
                <a:ea typeface="Arvo Bold" pitchFamily="34" charset="-122"/>
                <a:cs typeface="Arvo Bold"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5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47"/>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9267925" y="711200"/>
            <a:ext cx="5851198"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rvo Bold" pitchFamily="34" charset="0"/>
                <a:ea typeface="Arvo Bold" pitchFamily="34" charset="-122"/>
                <a:cs typeface="Arvo Bold" pitchFamily="34" charset="-120"/>
              </a:rPr>
              <a:t>Our Team</a:t>
            </a:r>
            <a:endParaRPr lang="en-US" sz="8000" dirty="0"/>
          </a:p>
        </p:txBody>
      </p:sp>
      <p:sp>
        <p:nvSpPr>
          <p:cNvPr id="10" name="Shape 2"/>
          <p:cNvSpPr/>
          <p:nvPr/>
        </p:nvSpPr>
        <p:spPr>
          <a:xfrm>
            <a:off x="2553019" y="2990850"/>
            <a:ext cx="6096762" cy="7734300"/>
          </a:xfrm>
          <a:prstGeom prst="rect">
            <a:avLst/>
          </a:prstGeom>
          <a:noFill/>
          <a:ln/>
        </p:spPr>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53019" y="2990850"/>
            <a:ext cx="6096762" cy="6096000"/>
          </a:xfrm>
          <a:prstGeom prst="rect">
            <a:avLst/>
          </a:prstGeom>
        </p:spPr>
      </p:pic>
      <p:sp>
        <p:nvSpPr>
          <p:cNvPr id="12" name="Shape 3"/>
          <p:cNvSpPr/>
          <p:nvPr/>
        </p:nvSpPr>
        <p:spPr>
          <a:xfrm>
            <a:off x="2553019" y="9290050"/>
            <a:ext cx="6096762" cy="1435100"/>
          </a:xfrm>
          <a:prstGeom prst="rect">
            <a:avLst/>
          </a:prstGeom>
          <a:noFill/>
          <a:ln/>
        </p:spPr>
      </p:sp>
      <p:sp>
        <p:nvSpPr>
          <p:cNvPr id="13" name="Shape 4"/>
          <p:cNvSpPr/>
          <p:nvPr/>
        </p:nvSpPr>
        <p:spPr>
          <a:xfrm>
            <a:off x="2553019" y="9290050"/>
            <a:ext cx="6096762" cy="1435100"/>
          </a:xfrm>
          <a:prstGeom prst="rect">
            <a:avLst/>
          </a:prstGeom>
          <a:noFill/>
          <a:ln/>
        </p:spPr>
      </p:sp>
      <p:sp>
        <p:nvSpPr>
          <p:cNvPr id="14" name="Text 5"/>
          <p:cNvSpPr/>
          <p:nvPr/>
        </p:nvSpPr>
        <p:spPr>
          <a:xfrm>
            <a:off x="2451406" y="9290050"/>
            <a:ext cx="629998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Eldruin</a:t>
            </a:r>
            <a:endParaRPr lang="en-US" sz="4800" dirty="0"/>
          </a:p>
        </p:txBody>
      </p:sp>
      <p:sp>
        <p:nvSpPr>
          <p:cNvPr id="15" name="Text 6"/>
          <p:cNvSpPr/>
          <p:nvPr/>
        </p:nvSpPr>
        <p:spPr>
          <a:xfrm>
            <a:off x="2485277" y="101917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6" name="Shape 7"/>
          <p:cNvSpPr/>
          <p:nvPr/>
        </p:nvSpPr>
        <p:spPr>
          <a:xfrm>
            <a:off x="9513489" y="5429250"/>
            <a:ext cx="6096762" cy="7734300"/>
          </a:xfrm>
          <a:prstGeom prst="rect">
            <a:avLst/>
          </a:prstGeom>
          <a:noFill/>
          <a:ln/>
        </p:spPr>
      </p:sp>
      <p:pic>
        <p:nvPicPr>
          <p:cNvPr id="1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13489" y="5429250"/>
            <a:ext cx="6096762" cy="6096000"/>
          </a:xfrm>
          <a:prstGeom prst="rect">
            <a:avLst/>
          </a:prstGeom>
        </p:spPr>
      </p:pic>
      <p:sp>
        <p:nvSpPr>
          <p:cNvPr id="18" name="Shape 8"/>
          <p:cNvSpPr/>
          <p:nvPr/>
        </p:nvSpPr>
        <p:spPr>
          <a:xfrm>
            <a:off x="9513489" y="11728450"/>
            <a:ext cx="6096762" cy="1435100"/>
          </a:xfrm>
          <a:prstGeom prst="rect">
            <a:avLst/>
          </a:prstGeom>
          <a:noFill/>
          <a:ln/>
        </p:spPr>
      </p:sp>
      <p:sp>
        <p:nvSpPr>
          <p:cNvPr id="19" name="Shape 9"/>
          <p:cNvSpPr/>
          <p:nvPr/>
        </p:nvSpPr>
        <p:spPr>
          <a:xfrm>
            <a:off x="9513489" y="11728450"/>
            <a:ext cx="6096762" cy="1435100"/>
          </a:xfrm>
          <a:prstGeom prst="rect">
            <a:avLst/>
          </a:prstGeom>
          <a:noFill/>
          <a:ln/>
        </p:spPr>
      </p:sp>
      <p:sp>
        <p:nvSpPr>
          <p:cNvPr id="20" name="Text 10"/>
          <p:cNvSpPr/>
          <p:nvPr/>
        </p:nvSpPr>
        <p:spPr>
          <a:xfrm>
            <a:off x="9411876" y="11728450"/>
            <a:ext cx="629998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Elementalen</a:t>
            </a:r>
            <a:endParaRPr lang="en-US" sz="4800" dirty="0"/>
          </a:p>
        </p:txBody>
      </p:sp>
      <p:sp>
        <p:nvSpPr>
          <p:cNvPr id="21" name="Text 11"/>
          <p:cNvSpPr/>
          <p:nvPr/>
        </p:nvSpPr>
        <p:spPr>
          <a:xfrm>
            <a:off x="9445747" y="126301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2" name="Shape 12"/>
          <p:cNvSpPr/>
          <p:nvPr/>
        </p:nvSpPr>
        <p:spPr>
          <a:xfrm>
            <a:off x="16473959" y="2990850"/>
            <a:ext cx="6096762" cy="7734300"/>
          </a:xfrm>
          <a:prstGeom prst="rect">
            <a:avLst/>
          </a:prstGeom>
          <a:noFill/>
          <a:ln/>
        </p:spPr>
      </p:sp>
      <p:pic>
        <p:nvPicPr>
          <p:cNvPr id="2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473959" y="2990850"/>
            <a:ext cx="6096762" cy="6096000"/>
          </a:xfrm>
          <a:prstGeom prst="rect">
            <a:avLst/>
          </a:prstGeom>
        </p:spPr>
      </p:pic>
      <p:sp>
        <p:nvSpPr>
          <p:cNvPr id="24" name="Shape 13"/>
          <p:cNvSpPr/>
          <p:nvPr/>
        </p:nvSpPr>
        <p:spPr>
          <a:xfrm>
            <a:off x="16473959" y="9290050"/>
            <a:ext cx="6096762" cy="1435100"/>
          </a:xfrm>
          <a:prstGeom prst="rect">
            <a:avLst/>
          </a:prstGeom>
          <a:noFill/>
          <a:ln/>
        </p:spPr>
      </p:sp>
      <p:sp>
        <p:nvSpPr>
          <p:cNvPr id="25" name="Shape 14"/>
          <p:cNvSpPr/>
          <p:nvPr/>
        </p:nvSpPr>
        <p:spPr>
          <a:xfrm>
            <a:off x="16473959" y="9290050"/>
            <a:ext cx="6096762" cy="1435100"/>
          </a:xfrm>
          <a:prstGeom prst="rect">
            <a:avLst/>
          </a:prstGeom>
          <a:noFill/>
          <a:ln/>
        </p:spPr>
      </p:sp>
      <p:sp>
        <p:nvSpPr>
          <p:cNvPr id="26" name="Text 15"/>
          <p:cNvSpPr/>
          <p:nvPr/>
        </p:nvSpPr>
        <p:spPr>
          <a:xfrm>
            <a:off x="16372346" y="9290050"/>
            <a:ext cx="629998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Lunaria</a:t>
            </a:r>
            <a:endParaRPr lang="en-US" sz="4800" dirty="0"/>
          </a:p>
        </p:txBody>
      </p:sp>
      <p:sp>
        <p:nvSpPr>
          <p:cNvPr id="27" name="Text 16"/>
          <p:cNvSpPr/>
          <p:nvPr/>
        </p:nvSpPr>
        <p:spPr>
          <a:xfrm>
            <a:off x="16406217" y="1019175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97575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1155" y="0"/>
            <a:ext cx="11715893" cy="140240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22142" y="3009354"/>
            <a:ext cx="3164906" cy="595823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2047" y="0"/>
            <a:ext cx="3735780" cy="263041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6004" y="11400210"/>
            <a:ext cx="4965387" cy="1495524"/>
          </a:xfrm>
          <a:prstGeom prst="rect">
            <a:avLst/>
          </a:prstGeom>
        </p:spPr>
      </p:pic>
      <p:pic>
        <p:nvPicPr>
          <p:cNvPr id="7" name="Image 5" descr=" ">    </p:cNvPr>
          <p:cNvPicPr>
            <a:picLocks noChangeAspect="1"/>
          </p:cNvPicPr>
          <p:nvPr/>
        </p:nvPicPr>
        <p:blipFill>
          <a:blip r:embed="rId11"/>
          <a:stretch>
            <a:fillRect/>
          </a:stretch>
        </p:blipFill>
        <p:spPr>
          <a:xfrm>
            <a:off x="19" y="-128960"/>
            <a:ext cx="24898687" cy="14003710"/>
          </a:xfrm>
          <a:prstGeom prst="rect">
            <a:avLst/>
          </a:prstGeom>
        </p:spPr>
      </p:pic>
      <p:pic>
        <p:nvPicPr>
          <p:cNvPr id="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019127" y="1790700"/>
            <a:ext cx="9685978" cy="11099056"/>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4"/>
          <a:stretch>
            <a:fillRect/>
          </a:stretch>
        </p:blipFill>
        <p:spPr>
          <a:xfrm>
            <a:off x="23523340" y="10820400"/>
            <a:ext cx="711289" cy="2590800"/>
          </a:xfrm>
          <a:prstGeom prst="rect">
            <a:avLst/>
          </a:prstGeom>
        </p:spPr>
      </p:pic>
      <p:sp>
        <p:nvSpPr>
          <p:cNvPr id="11" name="Shape 1"/>
          <p:cNvSpPr/>
          <p:nvPr/>
        </p:nvSpPr>
        <p:spPr>
          <a:xfrm>
            <a:off x="2972171" y="1733550"/>
            <a:ext cx="10859857" cy="10248900"/>
          </a:xfrm>
          <a:prstGeom prst="roundRect">
            <a:avLst>
              <a:gd name="adj" fmla="val 12401"/>
            </a:avLst>
          </a:prstGeom>
          <a:noFill/>
          <a:ln/>
        </p:spPr>
      </p:sp>
      <p:sp>
        <p:nvSpPr>
          <p:cNvPr id="12" name="Text 2"/>
          <p:cNvSpPr/>
          <p:nvPr/>
        </p:nvSpPr>
        <p:spPr>
          <a:xfrm>
            <a:off x="3785073" y="2546350"/>
            <a:ext cx="9572763" cy="4110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Thank you for choosing EaTemp</a:t>
            </a:r>
            <a:endParaRPr lang="en-US" sz="8000" dirty="0"/>
          </a:p>
        </p:txBody>
      </p:sp>
      <p:sp>
        <p:nvSpPr>
          <p:cNvPr id="13" name="Text 3"/>
          <p:cNvSpPr/>
          <p:nvPr/>
        </p:nvSpPr>
        <p:spPr>
          <a:xfrm>
            <a:off x="3785073" y="6927850"/>
            <a:ext cx="9369538"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14" name="Text 4"/>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5"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103"/>
            <a:ext cx="3238033" cy="394089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53"/>
            <a:ext cx="2137244" cy="23427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13"/>
            <a:ext cx="4527409" cy="132506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587" y="977900"/>
            <a:ext cx="7709864" cy="11769514"/>
          </a:xfrm>
          <a:prstGeom prst="rect">
            <a:avLst/>
          </a:prstGeom>
        </p:spPr>
      </p:pic>
      <p:sp>
        <p:nvSpPr>
          <p:cNvPr id="8" name="Text 1"/>
          <p:cNvSpPr/>
          <p:nvPr/>
        </p:nvSpPr>
        <p:spPr>
          <a:xfrm>
            <a:off x="9107038" y="1320800"/>
            <a:ext cx="15097954" cy="2548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rvo Bold" pitchFamily="34" charset="0"/>
                <a:ea typeface="Arvo Bold" pitchFamily="34" charset="-122"/>
                <a:cs typeface="Arvo Bold" pitchFamily="34" charset="-120"/>
              </a:rPr>
              <a:t>Table of Contents</a:t>
            </a:r>
            <a:endParaRPr lang="en-US" sz="12800" dirty="0"/>
          </a:p>
        </p:txBody>
      </p:sp>
      <p:sp>
        <p:nvSpPr>
          <p:cNvPr id="9" name="Shape 2"/>
          <p:cNvSpPr/>
          <p:nvPr/>
        </p:nvSpPr>
        <p:spPr>
          <a:xfrm>
            <a:off x="7265308" y="4521200"/>
            <a:ext cx="7760670" cy="1625600"/>
          </a:xfrm>
          <a:prstGeom prst="rect">
            <a:avLst/>
          </a:prstGeom>
          <a:noFill/>
          <a:ln/>
        </p:spPr>
      </p:sp>
      <p:sp>
        <p:nvSpPr>
          <p:cNvPr id="10" name="Shape 3"/>
          <p:cNvSpPr/>
          <p:nvPr/>
        </p:nvSpPr>
        <p:spPr>
          <a:xfrm>
            <a:off x="7265308" y="4641850"/>
            <a:ext cx="5931641" cy="1384300"/>
          </a:xfrm>
          <a:prstGeom prst="rect">
            <a:avLst/>
          </a:prstGeom>
          <a:noFill/>
          <a:ln/>
        </p:spPr>
      </p:sp>
      <p:sp>
        <p:nvSpPr>
          <p:cNvPr id="11" name="Text 4"/>
          <p:cNvSpPr/>
          <p:nvPr/>
        </p:nvSpPr>
        <p:spPr>
          <a:xfrm>
            <a:off x="7062083" y="4641850"/>
            <a:ext cx="6134867" cy="9525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rvo Bold" pitchFamily="34" charset="0"/>
                <a:ea typeface="Arvo Bold" pitchFamily="34" charset="-122"/>
                <a:cs typeface="Arvo Bold" pitchFamily="34" charset="-120"/>
              </a:rPr>
              <a:t>Introduction</a:t>
            </a:r>
            <a:endParaRPr lang="en-US" sz="4800" dirty="0"/>
          </a:p>
        </p:txBody>
      </p:sp>
      <p:sp>
        <p:nvSpPr>
          <p:cNvPr id="12" name="Text 5"/>
          <p:cNvSpPr/>
          <p:nvPr/>
        </p:nvSpPr>
        <p:spPr>
          <a:xfrm>
            <a:off x="7129824" y="54927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3" name="Image 5" descr=" ">    </p:cNvPr>
          <p:cNvPicPr>
            <a:picLocks noChangeAspect="1"/>
          </p:cNvPicPr>
          <p:nvPr/>
        </p:nvPicPr>
        <p:blipFill>
          <a:blip r:embed="rId10"/>
          <a:stretch>
            <a:fillRect/>
          </a:stretch>
        </p:blipFill>
        <p:spPr>
          <a:xfrm>
            <a:off x="13400175" y="4521200"/>
            <a:ext cx="1625803" cy="1625600"/>
          </a:xfrm>
          <a:prstGeom prst="rect">
            <a:avLst/>
          </a:prstGeom>
        </p:spPr>
      </p:pic>
      <p:sp>
        <p:nvSpPr>
          <p:cNvPr id="14" name="Shape 6"/>
          <p:cNvSpPr/>
          <p:nvPr/>
        </p:nvSpPr>
        <p:spPr>
          <a:xfrm>
            <a:off x="13400175" y="4521200"/>
            <a:ext cx="1625803" cy="1625600"/>
          </a:xfrm>
          <a:prstGeom prst="roundRect">
            <a:avLst>
              <a:gd name="adj" fmla="val 781313"/>
            </a:avLst>
          </a:prstGeom>
          <a:noFill/>
          <a:ln w="50800">
            <a:solidFill>
              <a:srgbClr val="4E6ABD"/>
            </a:solidFill>
            <a:prstDash val="solid"/>
          </a:ln>
        </p:spPr>
      </p:sp>
      <p:sp>
        <p:nvSpPr>
          <p:cNvPr id="15" name="Text 7"/>
          <p:cNvSpPr/>
          <p:nvPr/>
        </p:nvSpPr>
        <p:spPr>
          <a:xfrm>
            <a:off x="13793924" y="4857750"/>
            <a:ext cx="838305"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01</a:t>
            </a:r>
            <a:endParaRPr lang="en-US" sz="4800" dirty="0"/>
          </a:p>
        </p:txBody>
      </p:sp>
      <p:sp>
        <p:nvSpPr>
          <p:cNvPr id="16" name="Shape 8"/>
          <p:cNvSpPr/>
          <p:nvPr/>
        </p:nvSpPr>
        <p:spPr>
          <a:xfrm>
            <a:off x="15788073" y="4521200"/>
            <a:ext cx="7760670" cy="1625600"/>
          </a:xfrm>
          <a:prstGeom prst="rect">
            <a:avLst/>
          </a:prstGeom>
          <a:noFill/>
          <a:ln/>
        </p:spPr>
      </p:sp>
      <p:pic>
        <p:nvPicPr>
          <p:cNvPr id="17" name="Image 6" descr=" ">    </p:cNvPr>
          <p:cNvPicPr>
            <a:picLocks noChangeAspect="1"/>
          </p:cNvPicPr>
          <p:nvPr/>
        </p:nvPicPr>
        <p:blipFill>
          <a:blip r:embed="rId11"/>
          <a:stretch>
            <a:fillRect/>
          </a:stretch>
        </p:blipFill>
        <p:spPr>
          <a:xfrm>
            <a:off x="15788073" y="4521200"/>
            <a:ext cx="1625803" cy="1625600"/>
          </a:xfrm>
          <a:prstGeom prst="rect">
            <a:avLst/>
          </a:prstGeom>
        </p:spPr>
      </p:pic>
      <p:sp>
        <p:nvSpPr>
          <p:cNvPr id="18" name="Shape 9"/>
          <p:cNvSpPr/>
          <p:nvPr/>
        </p:nvSpPr>
        <p:spPr>
          <a:xfrm>
            <a:off x="15788073" y="4521200"/>
            <a:ext cx="1625803" cy="1625600"/>
          </a:xfrm>
          <a:prstGeom prst="roundRect">
            <a:avLst>
              <a:gd name="adj" fmla="val 781313"/>
            </a:avLst>
          </a:prstGeom>
          <a:noFill/>
          <a:ln w="50800">
            <a:solidFill>
              <a:srgbClr val="4E6ABD"/>
            </a:solidFill>
            <a:prstDash val="solid"/>
          </a:ln>
        </p:spPr>
      </p:sp>
      <p:sp>
        <p:nvSpPr>
          <p:cNvPr id="19" name="Text 10"/>
          <p:cNvSpPr/>
          <p:nvPr/>
        </p:nvSpPr>
        <p:spPr>
          <a:xfrm>
            <a:off x="16131016" y="4857750"/>
            <a:ext cx="939917"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02</a:t>
            </a:r>
            <a:endParaRPr lang="en-US" sz="4800" dirty="0"/>
          </a:p>
        </p:txBody>
      </p:sp>
      <p:sp>
        <p:nvSpPr>
          <p:cNvPr id="20" name="Shape 11"/>
          <p:cNvSpPr/>
          <p:nvPr/>
        </p:nvSpPr>
        <p:spPr>
          <a:xfrm>
            <a:off x="17617102" y="4641850"/>
            <a:ext cx="5931641" cy="1384300"/>
          </a:xfrm>
          <a:prstGeom prst="rect">
            <a:avLst/>
          </a:prstGeom>
          <a:noFill/>
          <a:ln/>
        </p:spPr>
      </p:sp>
      <p:sp>
        <p:nvSpPr>
          <p:cNvPr id="21" name="Text 12"/>
          <p:cNvSpPr/>
          <p:nvPr/>
        </p:nvSpPr>
        <p:spPr>
          <a:xfrm>
            <a:off x="17617102" y="464185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Encounters</a:t>
            </a:r>
            <a:endParaRPr lang="en-US" sz="4800" dirty="0"/>
          </a:p>
        </p:txBody>
      </p:sp>
      <p:sp>
        <p:nvSpPr>
          <p:cNvPr id="22" name="Text 13"/>
          <p:cNvSpPr/>
          <p:nvPr/>
        </p:nvSpPr>
        <p:spPr>
          <a:xfrm>
            <a:off x="17617102" y="54927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3" name="Shape 14"/>
          <p:cNvSpPr/>
          <p:nvPr/>
        </p:nvSpPr>
        <p:spPr>
          <a:xfrm>
            <a:off x="7265308" y="7505700"/>
            <a:ext cx="7760670" cy="1625600"/>
          </a:xfrm>
          <a:prstGeom prst="rect">
            <a:avLst/>
          </a:prstGeom>
          <a:noFill/>
          <a:ln/>
        </p:spPr>
      </p:sp>
      <p:sp>
        <p:nvSpPr>
          <p:cNvPr id="24" name="Shape 15"/>
          <p:cNvSpPr/>
          <p:nvPr/>
        </p:nvSpPr>
        <p:spPr>
          <a:xfrm>
            <a:off x="7265308" y="7626350"/>
            <a:ext cx="5931641" cy="1384300"/>
          </a:xfrm>
          <a:prstGeom prst="rect">
            <a:avLst/>
          </a:prstGeom>
          <a:noFill/>
          <a:ln/>
        </p:spPr>
      </p:sp>
      <p:sp>
        <p:nvSpPr>
          <p:cNvPr id="25" name="Text 16"/>
          <p:cNvSpPr/>
          <p:nvPr/>
        </p:nvSpPr>
        <p:spPr>
          <a:xfrm>
            <a:off x="7062083" y="7626350"/>
            <a:ext cx="6134867" cy="9525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rvo Bold" pitchFamily="34" charset="0"/>
                <a:ea typeface="Arvo Bold" pitchFamily="34" charset="-122"/>
                <a:cs typeface="Arvo Bold" pitchFamily="34" charset="-120"/>
              </a:rPr>
              <a:t>Wonders</a:t>
            </a:r>
            <a:endParaRPr lang="en-US" sz="4800" dirty="0"/>
          </a:p>
        </p:txBody>
      </p:sp>
      <p:sp>
        <p:nvSpPr>
          <p:cNvPr id="26" name="Text 17"/>
          <p:cNvSpPr/>
          <p:nvPr/>
        </p:nvSpPr>
        <p:spPr>
          <a:xfrm>
            <a:off x="7129824" y="84772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7" name="Image 7" descr=" ">    </p:cNvPr>
          <p:cNvPicPr>
            <a:picLocks noChangeAspect="1"/>
          </p:cNvPicPr>
          <p:nvPr/>
        </p:nvPicPr>
        <p:blipFill>
          <a:blip r:embed="rId12"/>
          <a:stretch>
            <a:fillRect/>
          </a:stretch>
        </p:blipFill>
        <p:spPr>
          <a:xfrm>
            <a:off x="13400175" y="7505700"/>
            <a:ext cx="1625803" cy="1625600"/>
          </a:xfrm>
          <a:prstGeom prst="rect">
            <a:avLst/>
          </a:prstGeom>
        </p:spPr>
      </p:pic>
      <p:sp>
        <p:nvSpPr>
          <p:cNvPr id="28" name="Shape 18"/>
          <p:cNvSpPr/>
          <p:nvPr/>
        </p:nvSpPr>
        <p:spPr>
          <a:xfrm>
            <a:off x="13400175" y="7505700"/>
            <a:ext cx="1625803" cy="1625600"/>
          </a:xfrm>
          <a:prstGeom prst="roundRect">
            <a:avLst>
              <a:gd name="adj" fmla="val 781313"/>
            </a:avLst>
          </a:prstGeom>
          <a:noFill/>
          <a:ln w="50800">
            <a:solidFill>
              <a:srgbClr val="4E6ABD"/>
            </a:solidFill>
            <a:prstDash val="solid"/>
          </a:ln>
        </p:spPr>
      </p:sp>
      <p:sp>
        <p:nvSpPr>
          <p:cNvPr id="29" name="Text 19"/>
          <p:cNvSpPr/>
          <p:nvPr/>
        </p:nvSpPr>
        <p:spPr>
          <a:xfrm>
            <a:off x="13755819" y="7842250"/>
            <a:ext cx="914514"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03</a:t>
            </a:r>
            <a:endParaRPr lang="en-US" sz="4800" dirty="0"/>
          </a:p>
        </p:txBody>
      </p:sp>
      <p:sp>
        <p:nvSpPr>
          <p:cNvPr id="30" name="Shape 20"/>
          <p:cNvSpPr/>
          <p:nvPr/>
        </p:nvSpPr>
        <p:spPr>
          <a:xfrm>
            <a:off x="15788073" y="7505700"/>
            <a:ext cx="7760670" cy="1625600"/>
          </a:xfrm>
          <a:prstGeom prst="rect">
            <a:avLst/>
          </a:prstGeom>
          <a:noFill/>
          <a:ln/>
        </p:spPr>
      </p:sp>
      <p:pic>
        <p:nvPicPr>
          <p:cNvPr id="31" name="Image 8" descr=" ">    </p:cNvPr>
          <p:cNvPicPr>
            <a:picLocks noChangeAspect="1"/>
          </p:cNvPicPr>
          <p:nvPr/>
        </p:nvPicPr>
        <p:blipFill>
          <a:blip r:embed="rId13"/>
          <a:stretch>
            <a:fillRect/>
          </a:stretch>
        </p:blipFill>
        <p:spPr>
          <a:xfrm>
            <a:off x="15788073" y="7505700"/>
            <a:ext cx="1625803" cy="1625600"/>
          </a:xfrm>
          <a:prstGeom prst="rect">
            <a:avLst/>
          </a:prstGeom>
        </p:spPr>
      </p:pic>
      <p:sp>
        <p:nvSpPr>
          <p:cNvPr id="32" name="Shape 21"/>
          <p:cNvSpPr/>
          <p:nvPr/>
        </p:nvSpPr>
        <p:spPr>
          <a:xfrm>
            <a:off x="15788073" y="7505700"/>
            <a:ext cx="1625803" cy="1625600"/>
          </a:xfrm>
          <a:prstGeom prst="roundRect">
            <a:avLst>
              <a:gd name="adj" fmla="val 781313"/>
            </a:avLst>
          </a:prstGeom>
          <a:noFill/>
          <a:ln w="50800">
            <a:solidFill>
              <a:srgbClr val="4E6ABD"/>
            </a:solidFill>
            <a:prstDash val="solid"/>
          </a:ln>
        </p:spPr>
      </p:sp>
      <p:sp>
        <p:nvSpPr>
          <p:cNvPr id="33" name="Text 22"/>
          <p:cNvSpPr/>
          <p:nvPr/>
        </p:nvSpPr>
        <p:spPr>
          <a:xfrm>
            <a:off x="16118315" y="7842250"/>
            <a:ext cx="965321"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04</a:t>
            </a:r>
            <a:endParaRPr lang="en-US" sz="4800" dirty="0"/>
          </a:p>
        </p:txBody>
      </p:sp>
      <p:sp>
        <p:nvSpPr>
          <p:cNvPr id="34" name="Shape 23"/>
          <p:cNvSpPr/>
          <p:nvPr/>
        </p:nvSpPr>
        <p:spPr>
          <a:xfrm>
            <a:off x="17617102" y="7626350"/>
            <a:ext cx="5931641" cy="1384300"/>
          </a:xfrm>
          <a:prstGeom prst="rect">
            <a:avLst/>
          </a:prstGeom>
          <a:noFill/>
          <a:ln/>
        </p:spPr>
      </p:sp>
      <p:sp>
        <p:nvSpPr>
          <p:cNvPr id="35" name="Text 24"/>
          <p:cNvSpPr/>
          <p:nvPr/>
        </p:nvSpPr>
        <p:spPr>
          <a:xfrm>
            <a:off x="17617102" y="762635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Magic</a:t>
            </a:r>
            <a:endParaRPr lang="en-US" sz="4800" dirty="0"/>
          </a:p>
        </p:txBody>
      </p:sp>
      <p:sp>
        <p:nvSpPr>
          <p:cNvPr id="36" name="Text 25"/>
          <p:cNvSpPr/>
          <p:nvPr/>
        </p:nvSpPr>
        <p:spPr>
          <a:xfrm>
            <a:off x="17617102" y="84772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7" name="Shape 26"/>
          <p:cNvSpPr/>
          <p:nvPr/>
        </p:nvSpPr>
        <p:spPr>
          <a:xfrm>
            <a:off x="7265308" y="10490200"/>
            <a:ext cx="7760670" cy="1625600"/>
          </a:xfrm>
          <a:prstGeom prst="rect">
            <a:avLst/>
          </a:prstGeom>
          <a:noFill/>
          <a:ln/>
        </p:spPr>
      </p:sp>
      <p:sp>
        <p:nvSpPr>
          <p:cNvPr id="38" name="Shape 27"/>
          <p:cNvSpPr/>
          <p:nvPr/>
        </p:nvSpPr>
        <p:spPr>
          <a:xfrm>
            <a:off x="7265308" y="10610850"/>
            <a:ext cx="5931641" cy="1384300"/>
          </a:xfrm>
          <a:prstGeom prst="rect">
            <a:avLst/>
          </a:prstGeom>
          <a:noFill/>
          <a:ln/>
        </p:spPr>
      </p:sp>
      <p:sp>
        <p:nvSpPr>
          <p:cNvPr id="39" name="Text 28"/>
          <p:cNvSpPr/>
          <p:nvPr/>
        </p:nvSpPr>
        <p:spPr>
          <a:xfrm>
            <a:off x="7062083" y="10610850"/>
            <a:ext cx="6134867" cy="9525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Arvo Bold" pitchFamily="34" charset="0"/>
                <a:ea typeface="Arvo Bold" pitchFamily="34" charset="-122"/>
                <a:cs typeface="Arvo Bold" pitchFamily="34" charset="-120"/>
              </a:rPr>
              <a:t>Adventure</a:t>
            </a:r>
            <a:endParaRPr lang="en-US" sz="4800" dirty="0"/>
          </a:p>
        </p:txBody>
      </p:sp>
      <p:sp>
        <p:nvSpPr>
          <p:cNvPr id="40" name="Text 29"/>
          <p:cNvSpPr/>
          <p:nvPr/>
        </p:nvSpPr>
        <p:spPr>
          <a:xfrm>
            <a:off x="7129824" y="1146175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1" name="Image 9" descr=" ">    </p:cNvPr>
          <p:cNvPicPr>
            <a:picLocks noChangeAspect="1"/>
          </p:cNvPicPr>
          <p:nvPr/>
        </p:nvPicPr>
        <p:blipFill>
          <a:blip r:embed="rId14"/>
          <a:stretch>
            <a:fillRect/>
          </a:stretch>
        </p:blipFill>
        <p:spPr>
          <a:xfrm>
            <a:off x="13400175" y="10490200"/>
            <a:ext cx="1625803" cy="1625600"/>
          </a:xfrm>
          <a:prstGeom prst="rect">
            <a:avLst/>
          </a:prstGeom>
        </p:spPr>
      </p:pic>
      <p:sp>
        <p:nvSpPr>
          <p:cNvPr id="42" name="Shape 30"/>
          <p:cNvSpPr/>
          <p:nvPr/>
        </p:nvSpPr>
        <p:spPr>
          <a:xfrm>
            <a:off x="13400175" y="10490200"/>
            <a:ext cx="1625803" cy="1625600"/>
          </a:xfrm>
          <a:prstGeom prst="roundRect">
            <a:avLst>
              <a:gd name="adj" fmla="val 781313"/>
            </a:avLst>
          </a:prstGeom>
          <a:noFill/>
          <a:ln w="50800">
            <a:solidFill>
              <a:srgbClr val="4E6ABD"/>
            </a:solidFill>
            <a:prstDash val="solid"/>
          </a:ln>
        </p:spPr>
      </p:sp>
      <p:sp>
        <p:nvSpPr>
          <p:cNvPr id="43" name="Text 31"/>
          <p:cNvSpPr/>
          <p:nvPr/>
        </p:nvSpPr>
        <p:spPr>
          <a:xfrm>
            <a:off x="13736767" y="10826750"/>
            <a:ext cx="952619"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05</a:t>
            </a:r>
            <a:endParaRPr lang="en-US" sz="4800" dirty="0"/>
          </a:p>
        </p:txBody>
      </p:sp>
      <p:sp>
        <p:nvSpPr>
          <p:cNvPr id="44" name="Shape 32"/>
          <p:cNvSpPr/>
          <p:nvPr/>
        </p:nvSpPr>
        <p:spPr>
          <a:xfrm>
            <a:off x="15788073" y="10490200"/>
            <a:ext cx="7760670" cy="1625600"/>
          </a:xfrm>
          <a:prstGeom prst="rect">
            <a:avLst/>
          </a:prstGeom>
          <a:noFill/>
          <a:ln/>
        </p:spPr>
      </p:sp>
      <p:pic>
        <p:nvPicPr>
          <p:cNvPr id="45" name="Image 10" descr=" ">    </p:cNvPr>
          <p:cNvPicPr>
            <a:picLocks noChangeAspect="1"/>
          </p:cNvPicPr>
          <p:nvPr/>
        </p:nvPicPr>
        <p:blipFill>
          <a:blip r:embed="rId15"/>
          <a:stretch>
            <a:fillRect/>
          </a:stretch>
        </p:blipFill>
        <p:spPr>
          <a:xfrm>
            <a:off x="15788073" y="10490200"/>
            <a:ext cx="1625803" cy="1625600"/>
          </a:xfrm>
          <a:prstGeom prst="rect">
            <a:avLst/>
          </a:prstGeom>
        </p:spPr>
      </p:pic>
      <p:sp>
        <p:nvSpPr>
          <p:cNvPr id="46" name="Shape 33"/>
          <p:cNvSpPr/>
          <p:nvPr/>
        </p:nvSpPr>
        <p:spPr>
          <a:xfrm>
            <a:off x="15788073" y="10490200"/>
            <a:ext cx="1625803" cy="1625600"/>
          </a:xfrm>
          <a:prstGeom prst="roundRect">
            <a:avLst>
              <a:gd name="adj" fmla="val 781313"/>
            </a:avLst>
          </a:prstGeom>
          <a:noFill/>
          <a:ln w="50800">
            <a:solidFill>
              <a:srgbClr val="4E6ABD"/>
            </a:solidFill>
            <a:prstDash val="solid"/>
          </a:ln>
        </p:spPr>
      </p:sp>
      <p:sp>
        <p:nvSpPr>
          <p:cNvPr id="47" name="Text 34"/>
          <p:cNvSpPr/>
          <p:nvPr/>
        </p:nvSpPr>
        <p:spPr>
          <a:xfrm>
            <a:off x="16131016" y="10826750"/>
            <a:ext cx="939917" cy="952500"/>
          </a:xfrm>
          <a:prstGeom prst="rect">
            <a:avLst/>
          </a:prstGeom>
          <a:noFill/>
          <a:ln/>
        </p:spPr>
        <p:txBody>
          <a:bodyPr wrap="square" lIns="0" tIns="0" rIns="0" bIns="0" rtlCol="0" anchor="ctr"/>
          <a:lstStyle/>
          <a:p>
            <a:pPr algn="ctr" indent="0" marL="0">
              <a:buNone/>
            </a:pPr>
            <a:r>
              <a:rPr lang="en-US" sz="4800" dirty="0">
                <a:solidFill>
                  <a:srgbClr val="4E6ABD">
                    <a:alpha val="100000"/>
                  </a:srgbClr>
                </a:solidFill>
                <a:latin typeface="Arvo Bold" pitchFamily="34" charset="0"/>
                <a:ea typeface="Arvo Bold" pitchFamily="34" charset="-122"/>
                <a:cs typeface="Arvo Bold" pitchFamily="34" charset="-120"/>
              </a:rPr>
              <a:t>06</a:t>
            </a:r>
            <a:endParaRPr lang="en-US" sz="4800" dirty="0"/>
          </a:p>
        </p:txBody>
      </p:sp>
      <p:sp>
        <p:nvSpPr>
          <p:cNvPr id="48" name="Shape 35"/>
          <p:cNvSpPr/>
          <p:nvPr/>
        </p:nvSpPr>
        <p:spPr>
          <a:xfrm>
            <a:off x="17617102" y="10610850"/>
            <a:ext cx="5931641" cy="1384300"/>
          </a:xfrm>
          <a:prstGeom prst="rect">
            <a:avLst/>
          </a:prstGeom>
          <a:noFill/>
          <a:ln/>
        </p:spPr>
      </p:sp>
      <p:sp>
        <p:nvSpPr>
          <p:cNvPr id="49" name="Text 36"/>
          <p:cNvSpPr/>
          <p:nvPr/>
        </p:nvSpPr>
        <p:spPr>
          <a:xfrm>
            <a:off x="17617102" y="1061085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Conclusion</a:t>
            </a:r>
            <a:endParaRPr lang="en-US" sz="4800" dirty="0"/>
          </a:p>
        </p:txBody>
      </p:sp>
      <p:sp>
        <p:nvSpPr>
          <p:cNvPr id="50" name="Text 37"/>
          <p:cNvSpPr/>
          <p:nvPr/>
        </p:nvSpPr>
        <p:spPr>
          <a:xfrm>
            <a:off x="17617102" y="1146175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2900"/>
            <a:ext cx="1068048" cy="1178456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425" y="10197455"/>
            <a:ext cx="5387089" cy="351854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6692" y="8521700"/>
            <a:ext cx="2070356" cy="37558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8259" y="794144"/>
            <a:ext cx="1418602" cy="4860168"/>
          </a:xfrm>
          <a:prstGeom prst="rect">
            <a:avLst/>
          </a:prstGeom>
        </p:spPr>
      </p:pic>
      <p:pic>
        <p:nvPicPr>
          <p:cNvPr id="6" name="Image 4" descr=" ">    </p:cNvPr>
          <p:cNvPicPr>
            <a:picLocks noChangeAspect="1"/>
          </p:cNvPicPr>
          <p:nvPr/>
        </p:nvPicPr>
        <p:blipFill>
          <a:blip r:embed="rId9"/>
          <a:stretch>
            <a:fillRect/>
          </a:stretch>
        </p:blipFill>
        <p:spPr>
          <a:xfrm>
            <a:off x="-342937" y="342900"/>
            <a:ext cx="25047794" cy="1408854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0"/>
          <a:stretch>
            <a:fillRect/>
          </a:stretch>
        </p:blipFill>
        <p:spPr>
          <a:xfrm>
            <a:off x="23523340" y="10820400"/>
            <a:ext cx="711289" cy="2590800"/>
          </a:xfrm>
          <a:prstGeom prst="rect">
            <a:avLst/>
          </a:prstGeom>
        </p:spPr>
      </p:pic>
      <p:sp>
        <p:nvSpPr>
          <p:cNvPr id="9" name="Text 1"/>
          <p:cNvSpPr/>
          <p:nvPr/>
        </p:nvSpPr>
        <p:spPr>
          <a:xfrm>
            <a:off x="2959470" y="2743200"/>
            <a:ext cx="16939684"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rvo Bold" pitchFamily="34" charset="0"/>
                <a:ea typeface="Arvo Bold" pitchFamily="34" charset="-122"/>
                <a:cs typeface="Arvo Bold" pitchFamily="34" charset="-120"/>
              </a:rPr>
              <a:t>The Realm of the Extraordinary</a:t>
            </a:r>
            <a:endParaRPr lang="en-US" sz="8000" dirty="0"/>
          </a:p>
        </p:txBody>
      </p:sp>
      <p:sp>
        <p:nvSpPr>
          <p:cNvPr id="10"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6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5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24387048" cy="8305800"/>
          </a:xfrm>
          <a:prstGeom prst="rect">
            <a:avLst/>
          </a:prstGeom>
        </p:spPr>
      </p:pic>
      <p:sp>
        <p:nvSpPr>
          <p:cNvPr id="10" name="Shape 1"/>
          <p:cNvSpPr/>
          <p:nvPr/>
        </p:nvSpPr>
        <p:spPr>
          <a:xfrm>
            <a:off x="1816327" y="9499600"/>
            <a:ext cx="9907238" cy="25527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16327" y="9963150"/>
            <a:ext cx="1404694" cy="1625600"/>
          </a:xfrm>
          <a:prstGeom prst="rect">
            <a:avLst/>
          </a:prstGeom>
        </p:spPr>
      </p:pic>
      <p:sp>
        <p:nvSpPr>
          <p:cNvPr id="12" name="Shape 2"/>
          <p:cNvSpPr/>
          <p:nvPr/>
        </p:nvSpPr>
        <p:spPr>
          <a:xfrm>
            <a:off x="3627472" y="9499600"/>
            <a:ext cx="8096094" cy="2552700"/>
          </a:xfrm>
          <a:prstGeom prst="rect">
            <a:avLst/>
          </a:prstGeom>
          <a:noFill/>
          <a:ln/>
        </p:spPr>
      </p:sp>
      <p:sp>
        <p:nvSpPr>
          <p:cNvPr id="13" name="Text 3"/>
          <p:cNvSpPr/>
          <p:nvPr/>
        </p:nvSpPr>
        <p:spPr>
          <a:xfrm>
            <a:off x="3627472" y="9499600"/>
            <a:ext cx="8299319"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Unicorn Sightings</a:t>
            </a:r>
            <a:endParaRPr lang="en-US" sz="4800" dirty="0"/>
          </a:p>
        </p:txBody>
      </p:sp>
      <p:sp>
        <p:nvSpPr>
          <p:cNvPr id="14" name="Text 4"/>
          <p:cNvSpPr/>
          <p:nvPr/>
        </p:nvSpPr>
        <p:spPr>
          <a:xfrm>
            <a:off x="3627472" y="10452100"/>
            <a:ext cx="8231577"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5" name="Shape 5"/>
          <p:cNvSpPr/>
          <p:nvPr/>
        </p:nvSpPr>
        <p:spPr>
          <a:xfrm>
            <a:off x="12676184" y="9499600"/>
            <a:ext cx="9907238" cy="2552700"/>
          </a:xfrm>
          <a:prstGeom prst="rect">
            <a:avLst/>
          </a:prstGeom>
          <a:noFill/>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76184" y="9963150"/>
            <a:ext cx="1525149" cy="1625600"/>
          </a:xfrm>
          <a:prstGeom prst="rect">
            <a:avLst/>
          </a:prstGeom>
        </p:spPr>
      </p:pic>
      <p:sp>
        <p:nvSpPr>
          <p:cNvPr id="17" name="Shape 6"/>
          <p:cNvSpPr/>
          <p:nvPr/>
        </p:nvSpPr>
        <p:spPr>
          <a:xfrm>
            <a:off x="14607784" y="9499600"/>
            <a:ext cx="7975639" cy="2552700"/>
          </a:xfrm>
          <a:prstGeom prst="rect">
            <a:avLst/>
          </a:prstGeom>
          <a:noFill/>
          <a:ln/>
        </p:spPr>
      </p:sp>
      <p:sp>
        <p:nvSpPr>
          <p:cNvPr id="18" name="Text 7"/>
          <p:cNvSpPr/>
          <p:nvPr/>
        </p:nvSpPr>
        <p:spPr>
          <a:xfrm>
            <a:off x="14607784" y="9499600"/>
            <a:ext cx="8178864"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Dragon Taming</a:t>
            </a:r>
            <a:endParaRPr lang="en-US" sz="4800" dirty="0"/>
          </a:p>
        </p:txBody>
      </p:sp>
      <p:sp>
        <p:nvSpPr>
          <p:cNvPr id="19" name="Text 8"/>
          <p:cNvSpPr/>
          <p:nvPr/>
        </p:nvSpPr>
        <p:spPr>
          <a:xfrm>
            <a:off x="14607784" y="10452100"/>
            <a:ext cx="8111122"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9775099"/>
            <a:ext cx="3238033" cy="394090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9804" y="11373253"/>
            <a:ext cx="2137244" cy="234274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6386" y="800013"/>
            <a:ext cx="4527409" cy="132506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914514" y="3492500"/>
            <a:ext cx="7023978" cy="8763000"/>
          </a:xfrm>
          <a:prstGeom prst="rect">
            <a:avLst/>
          </a:prstGeom>
          <a:noFill/>
          <a:ln/>
        </p:spPr>
      </p:sp>
      <p:sp>
        <p:nvSpPr>
          <p:cNvPr id="8" name="Shape 2"/>
          <p:cNvSpPr/>
          <p:nvPr/>
        </p:nvSpPr>
        <p:spPr>
          <a:xfrm>
            <a:off x="914514" y="3492500"/>
            <a:ext cx="5779222" cy="749300"/>
          </a:xfrm>
          <a:prstGeom prst="rect">
            <a:avLst/>
          </a:prstGeom>
          <a:noFill/>
          <a:ln/>
        </p:spPr>
      </p:sp>
      <p:sp>
        <p:nvSpPr>
          <p:cNvPr id="9" name="Text 3"/>
          <p:cNvSpPr/>
          <p:nvPr/>
        </p:nvSpPr>
        <p:spPr>
          <a:xfrm>
            <a:off x="914514" y="3492500"/>
            <a:ext cx="598244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Unicorn Sightings</a:t>
            </a:r>
            <a:endParaRPr lang="en-US" sz="4800" dirty="0"/>
          </a:p>
        </p:txBody>
      </p:sp>
      <p:sp>
        <p:nvSpPr>
          <p:cNvPr id="10" name="Shape 4"/>
          <p:cNvSpPr/>
          <p:nvPr/>
        </p:nvSpPr>
        <p:spPr>
          <a:xfrm>
            <a:off x="914514" y="4851400"/>
            <a:ext cx="7023978" cy="1600200"/>
          </a:xfrm>
          <a:prstGeom prst="rect">
            <a:avLst/>
          </a:prstGeom>
          <a:noFill/>
          <a:ln/>
        </p:spPr>
      </p:sp>
      <p:sp>
        <p:nvSpPr>
          <p:cNvPr id="11" name="Text 5"/>
          <p:cNvSpPr/>
          <p:nvPr/>
        </p:nvSpPr>
        <p:spPr>
          <a:xfrm>
            <a:off x="914514" y="48514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514" y="7061200"/>
            <a:ext cx="7023978" cy="5194300"/>
          </a:xfrm>
          <a:prstGeom prst="rect">
            <a:avLst/>
          </a:prstGeom>
        </p:spPr>
      </p:pic>
      <p:sp>
        <p:nvSpPr>
          <p:cNvPr id="13" name="Shape 6"/>
          <p:cNvSpPr/>
          <p:nvPr/>
        </p:nvSpPr>
        <p:spPr>
          <a:xfrm>
            <a:off x="15826178" y="3492500"/>
            <a:ext cx="7023978" cy="8763000"/>
          </a:xfrm>
          <a:prstGeom prst="rect">
            <a:avLst/>
          </a:prstGeom>
          <a:noFill/>
          <a:ln/>
        </p:spPr>
      </p:sp>
      <p:sp>
        <p:nvSpPr>
          <p:cNvPr id="14" name="Shape 7"/>
          <p:cNvSpPr/>
          <p:nvPr/>
        </p:nvSpPr>
        <p:spPr>
          <a:xfrm>
            <a:off x="15826178" y="3492500"/>
            <a:ext cx="5779222" cy="749300"/>
          </a:xfrm>
          <a:prstGeom prst="rect">
            <a:avLst/>
          </a:prstGeom>
          <a:noFill/>
          <a:ln/>
        </p:spPr>
      </p:sp>
      <p:sp>
        <p:nvSpPr>
          <p:cNvPr id="15" name="Text 8"/>
          <p:cNvSpPr/>
          <p:nvPr/>
        </p:nvSpPr>
        <p:spPr>
          <a:xfrm>
            <a:off x="15826178" y="3492500"/>
            <a:ext cx="598244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Unicorn Sightings</a:t>
            </a:r>
            <a:endParaRPr lang="en-US" sz="4800" dirty="0"/>
          </a:p>
        </p:txBody>
      </p:sp>
      <p:sp>
        <p:nvSpPr>
          <p:cNvPr id="16" name="Shape 9"/>
          <p:cNvSpPr/>
          <p:nvPr/>
        </p:nvSpPr>
        <p:spPr>
          <a:xfrm>
            <a:off x="15826178" y="4851400"/>
            <a:ext cx="7023978" cy="1600200"/>
          </a:xfrm>
          <a:prstGeom prst="rect">
            <a:avLst/>
          </a:prstGeom>
          <a:noFill/>
          <a:ln/>
        </p:spPr>
      </p:sp>
      <p:sp>
        <p:nvSpPr>
          <p:cNvPr id="17" name="Text 10"/>
          <p:cNvSpPr/>
          <p:nvPr/>
        </p:nvSpPr>
        <p:spPr>
          <a:xfrm>
            <a:off x="15826178" y="48514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6178" y="7061200"/>
            <a:ext cx="7023978" cy="5194300"/>
          </a:xfrm>
          <a:prstGeom prst="rect">
            <a:avLst/>
          </a:prstGeom>
        </p:spPr>
      </p:pic>
      <p:sp>
        <p:nvSpPr>
          <p:cNvPr id="19" name="Shape 11"/>
          <p:cNvSpPr/>
          <p:nvPr/>
        </p:nvSpPr>
        <p:spPr>
          <a:xfrm>
            <a:off x="8370346" y="1498600"/>
            <a:ext cx="7023978" cy="8763000"/>
          </a:xfrm>
          <a:prstGeom prst="rect">
            <a:avLst/>
          </a:prstGeom>
          <a:noFill/>
          <a:ln/>
        </p:spPr>
      </p:sp>
      <p:sp>
        <p:nvSpPr>
          <p:cNvPr id="20" name="Shape 12"/>
          <p:cNvSpPr/>
          <p:nvPr/>
        </p:nvSpPr>
        <p:spPr>
          <a:xfrm>
            <a:off x="8370346" y="1498600"/>
            <a:ext cx="4928216" cy="749300"/>
          </a:xfrm>
          <a:prstGeom prst="rect">
            <a:avLst/>
          </a:prstGeom>
          <a:noFill/>
          <a:ln/>
        </p:spPr>
      </p:sp>
      <p:sp>
        <p:nvSpPr>
          <p:cNvPr id="21" name="Text 13"/>
          <p:cNvSpPr/>
          <p:nvPr/>
        </p:nvSpPr>
        <p:spPr>
          <a:xfrm>
            <a:off x="8370346" y="1498600"/>
            <a:ext cx="5131441"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Dragon Taming</a:t>
            </a:r>
            <a:endParaRPr lang="en-US" sz="4800" dirty="0"/>
          </a:p>
        </p:txBody>
      </p:sp>
      <p:sp>
        <p:nvSpPr>
          <p:cNvPr id="22" name="Shape 14"/>
          <p:cNvSpPr/>
          <p:nvPr/>
        </p:nvSpPr>
        <p:spPr>
          <a:xfrm>
            <a:off x="8370346" y="2857500"/>
            <a:ext cx="7023978" cy="1600200"/>
          </a:xfrm>
          <a:prstGeom prst="rect">
            <a:avLst/>
          </a:prstGeom>
          <a:noFill/>
          <a:ln/>
        </p:spPr>
      </p:sp>
      <p:sp>
        <p:nvSpPr>
          <p:cNvPr id="23" name="Text 15"/>
          <p:cNvSpPr/>
          <p:nvPr/>
        </p:nvSpPr>
        <p:spPr>
          <a:xfrm>
            <a:off x="8370346" y="28575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70346" y="5067300"/>
            <a:ext cx="7023978" cy="5194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411292" y="0"/>
            <a:ext cx="297575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1715893" cy="14024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9360"/>
            <a:ext cx="3164906" cy="595821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509221" y="0"/>
            <a:ext cx="3735780" cy="263040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5656" y="11400197"/>
            <a:ext cx="4965387" cy="1495537"/>
          </a:xfrm>
          <a:prstGeom prst="rect">
            <a:avLst/>
          </a:prstGeom>
        </p:spPr>
      </p:pic>
      <p:pic>
        <p:nvPicPr>
          <p:cNvPr id="7" name="Image 5" descr=" ">    </p:cNvPr>
          <p:cNvPicPr>
            <a:picLocks noChangeAspect="1"/>
          </p:cNvPicPr>
          <p:nvPr/>
        </p:nvPicPr>
        <p:blipFill>
          <a:blip r:embed="rId11"/>
          <a:stretch>
            <a:fillRect/>
          </a:stretch>
        </p:blipFill>
        <p:spPr>
          <a:xfrm>
            <a:off x="-511658" y="-128966"/>
            <a:ext cx="24898687" cy="1400370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2"/>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5886" y="1841500"/>
            <a:ext cx="5966698" cy="4437887"/>
          </a:xfrm>
          <a:prstGeom prst="rect">
            <a:avLst/>
          </a:prstGeom>
        </p:spPr>
      </p:pic>
      <p:sp>
        <p:nvSpPr>
          <p:cNvPr id="11" name="Shape 1"/>
          <p:cNvSpPr/>
          <p:nvPr/>
        </p:nvSpPr>
        <p:spPr>
          <a:xfrm>
            <a:off x="5842730" y="4229100"/>
            <a:ext cx="13603400" cy="5359400"/>
          </a:xfrm>
          <a:prstGeom prst="rect">
            <a:avLst/>
          </a:prstGeom>
          <a:noFill/>
          <a:ln/>
        </p:spPr>
      </p:sp>
      <p:sp>
        <p:nvSpPr>
          <p:cNvPr id="12" name="Text 2"/>
          <p:cNvSpPr/>
          <p:nvPr/>
        </p:nvSpPr>
        <p:spPr>
          <a:xfrm>
            <a:off x="5842730" y="4229100"/>
            <a:ext cx="13806626" cy="4699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4886261" y="9029700"/>
            <a:ext cx="4712289"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rvo Bold" pitchFamily="34" charset="0"/>
                <a:ea typeface="Arvo Bold" pitchFamily="34" charset="-122"/>
                <a:cs typeface="Arvo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342900"/>
            <a:ext cx="1068048" cy="1178457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425" y="10197455"/>
            <a:ext cx="5387089" cy="351854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16692" y="8521700"/>
            <a:ext cx="2070356" cy="375585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18259" y="794147"/>
            <a:ext cx="1418602" cy="4860168"/>
          </a:xfrm>
          <a:prstGeom prst="rect">
            <a:avLst/>
          </a:prstGeom>
        </p:spPr>
      </p:pic>
      <p:pic>
        <p:nvPicPr>
          <p:cNvPr id="6" name="Image 4" descr=" ">    </p:cNvPr>
          <p:cNvPicPr>
            <a:picLocks noChangeAspect="1"/>
          </p:cNvPicPr>
          <p:nvPr/>
        </p:nvPicPr>
        <p:blipFill>
          <a:blip r:embed="rId9"/>
          <a:stretch>
            <a:fillRect/>
          </a:stretch>
        </p:blipFill>
        <p:spPr>
          <a:xfrm>
            <a:off x="-342937" y="342900"/>
            <a:ext cx="25047794" cy="1408854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0"/>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51806" y="1943100"/>
            <a:ext cx="9459954" cy="10188153"/>
          </a:xfrm>
          <a:prstGeom prst="rect">
            <a:avLst/>
          </a:prstGeom>
        </p:spPr>
      </p:pic>
      <p:sp>
        <p:nvSpPr>
          <p:cNvPr id="10" name="Shape 1"/>
          <p:cNvSpPr/>
          <p:nvPr/>
        </p:nvSpPr>
        <p:spPr>
          <a:xfrm>
            <a:off x="14556019" y="3111500"/>
            <a:ext cx="7163695" cy="2870200"/>
          </a:xfrm>
          <a:prstGeom prst="rect">
            <a:avLst/>
          </a:prstGeom>
          <a:noFill/>
          <a:ln/>
        </p:spPr>
      </p:sp>
      <p:sp>
        <p:nvSpPr>
          <p:cNvPr id="11" name="Text 2"/>
          <p:cNvSpPr/>
          <p:nvPr/>
        </p:nvSpPr>
        <p:spPr>
          <a:xfrm>
            <a:off x="14556019" y="3111500"/>
            <a:ext cx="7366921"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Dragon Taming Technique</a:t>
            </a:r>
            <a:endParaRPr lang="en-US" sz="4800" dirty="0"/>
          </a:p>
        </p:txBody>
      </p:sp>
      <p:sp>
        <p:nvSpPr>
          <p:cNvPr id="12" name="Text 3"/>
          <p:cNvSpPr/>
          <p:nvPr/>
        </p:nvSpPr>
        <p:spPr>
          <a:xfrm>
            <a:off x="14556019" y="49149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3" name="Shape 4"/>
          <p:cNvSpPr/>
          <p:nvPr/>
        </p:nvSpPr>
        <p:spPr>
          <a:xfrm>
            <a:off x="14556019" y="6540500"/>
            <a:ext cx="7163695" cy="2870200"/>
          </a:xfrm>
          <a:prstGeom prst="rect">
            <a:avLst/>
          </a:prstGeom>
          <a:noFill/>
          <a:ln/>
        </p:spPr>
      </p:sp>
      <p:sp>
        <p:nvSpPr>
          <p:cNvPr id="14" name="Text 5"/>
          <p:cNvSpPr/>
          <p:nvPr/>
        </p:nvSpPr>
        <p:spPr>
          <a:xfrm>
            <a:off x="14556019" y="6540500"/>
            <a:ext cx="7366921"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The Art of Unicorn Sighting</a:t>
            </a:r>
            <a:endParaRPr lang="en-US" sz="4800" dirty="0"/>
          </a:p>
        </p:txBody>
      </p:sp>
      <p:sp>
        <p:nvSpPr>
          <p:cNvPr id="15" name="Text 6"/>
          <p:cNvSpPr/>
          <p:nvPr/>
        </p:nvSpPr>
        <p:spPr>
          <a:xfrm>
            <a:off x="14556019" y="83439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63695" y="12928600"/>
            <a:ext cx="7227203" cy="78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079" y="495300"/>
            <a:ext cx="4730588" cy="72285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6562" y="0"/>
            <a:ext cx="3000486" cy="262111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705600"/>
            <a:ext cx="1587698" cy="3175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383147" y="11743209"/>
            <a:ext cx="4196169" cy="1251359"/>
          </a:xfrm>
          <a:prstGeom prst="rect">
            <a:avLst/>
          </a:prstGeom>
        </p:spPr>
      </p:pic>
      <p:sp>
        <p:nvSpPr>
          <p:cNvPr id="7" name="Text 0"/>
          <p:cNvSpPr/>
          <p:nvPr/>
        </p:nvSpPr>
        <p:spPr>
          <a:xfrm>
            <a:off x="2091528" y="1574800"/>
            <a:ext cx="2021669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rvo Bold" pitchFamily="34" charset="0"/>
                <a:ea typeface="Arvo Bold" pitchFamily="34" charset="-122"/>
                <a:cs typeface="Arvo Bold" pitchFamily="34" charset="-120"/>
              </a:rPr>
              <a:t>The Magic of Dragons: A Research</a:t>
            </a:r>
            <a:endParaRPr lang="en-US" sz="8000" dirty="0"/>
          </a:p>
        </p:txBody>
      </p:sp>
      <p:sp>
        <p:nvSpPr>
          <p:cNvPr id="8" name="Shape 1"/>
          <p:cNvSpPr/>
          <p:nvPr/>
        </p:nvSpPr>
        <p:spPr>
          <a:xfrm>
            <a:off x="14352794" y="4025900"/>
            <a:ext cx="6642930" cy="7696200"/>
          </a:xfrm>
          <a:prstGeom prst="rect">
            <a:avLst/>
          </a:prstGeom>
          <a:noFill/>
          <a:ln/>
        </p:spPr>
      </p:sp>
      <p:sp>
        <p:nvSpPr>
          <p:cNvPr id="9" name="Text 2"/>
          <p:cNvSpPr/>
          <p:nvPr/>
        </p:nvSpPr>
        <p:spPr>
          <a:xfrm>
            <a:off x="15108538" y="4025900"/>
            <a:ext cx="5131441"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Dragon Taming</a:t>
            </a:r>
            <a:endParaRPr lang="en-US" sz="4800" dirty="0"/>
          </a:p>
        </p:txBody>
      </p:sp>
      <p:sp>
        <p:nvSpPr>
          <p:cNvPr id="10" name="Shape 3"/>
          <p:cNvSpPr/>
          <p:nvPr/>
        </p:nvSpPr>
        <p:spPr>
          <a:xfrm>
            <a:off x="14352794" y="5080000"/>
            <a:ext cx="6642930" cy="6642100"/>
          </a:xfrm>
          <a:prstGeom prst="rect">
            <a:avLst/>
          </a:prstGeom>
          <a:noFill/>
          <a:ln/>
        </p:spPr>
      </p:sp>
      <p:pic>
        <p:nvPicPr>
          <p:cNvPr id="11"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52794" y="5080000"/>
            <a:ext cx="6642930" cy="6642100"/>
          </a:xfrm>
          <a:prstGeom prst="rect">
            <a:avLst/>
          </a:prstGeom>
        </p:spPr>
      </p:pic>
      <p:pic>
        <p:nvPicPr>
          <p:cNvPr id="12"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352791" y="5080000"/>
            <a:ext cx="6642933" cy="6642100"/>
          </a:xfrm>
          <a:prstGeom prst="rect">
            <a:avLst/>
          </a:prstGeom>
        </p:spPr>
      </p:pic>
      <p:sp>
        <p:nvSpPr>
          <p:cNvPr id="13" name="Shape 4"/>
          <p:cNvSpPr/>
          <p:nvPr/>
        </p:nvSpPr>
        <p:spPr>
          <a:xfrm>
            <a:off x="15762670" y="6477000"/>
            <a:ext cx="3835879" cy="3835400"/>
          </a:xfrm>
          <a:prstGeom prst="roundRect">
            <a:avLst>
              <a:gd name="adj" fmla="val 3311285"/>
            </a:avLst>
          </a:prstGeom>
          <a:solidFill>
            <a:srgbClr val="FFC414">
              <a:alpha val="100000"/>
            </a:srgbClr>
          </a:solidFill>
          <a:ln/>
        </p:spPr>
      </p:sp>
      <p:pic>
        <p:nvPicPr>
          <p:cNvPr id="14"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867823" y="7054850"/>
            <a:ext cx="1625577" cy="1625600"/>
          </a:xfrm>
          <a:prstGeom prst="rect">
            <a:avLst/>
          </a:prstGeom>
        </p:spPr>
      </p:pic>
      <p:sp>
        <p:nvSpPr>
          <p:cNvPr id="15" name="Shape 5"/>
          <p:cNvSpPr/>
          <p:nvPr/>
        </p:nvSpPr>
        <p:spPr>
          <a:xfrm>
            <a:off x="15915089" y="8985250"/>
            <a:ext cx="3531041" cy="749300"/>
          </a:xfrm>
          <a:prstGeom prst="rect">
            <a:avLst/>
          </a:prstGeom>
          <a:noFill/>
          <a:ln/>
        </p:spPr>
      </p:sp>
      <p:sp>
        <p:nvSpPr>
          <p:cNvPr id="16" name="Text 6"/>
          <p:cNvSpPr/>
          <p:nvPr/>
        </p:nvSpPr>
        <p:spPr>
          <a:xfrm>
            <a:off x="15813476" y="8985250"/>
            <a:ext cx="373426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rvo Bold" pitchFamily="34" charset="0"/>
                <a:ea typeface="Arvo Bold" pitchFamily="34" charset="-122"/>
                <a:cs typeface="Arvo Bold" pitchFamily="34" charset="-120"/>
              </a:rPr>
              <a:t>Unicorn </a:t>
            </a:r>
            <a:endParaRPr lang="en-US" sz="4800" dirty="0"/>
          </a:p>
        </p:txBody>
      </p:sp>
      <p:sp>
        <p:nvSpPr>
          <p:cNvPr id="17" name="Shape 7"/>
          <p:cNvSpPr/>
          <p:nvPr/>
        </p:nvSpPr>
        <p:spPr>
          <a:xfrm>
            <a:off x="23370921" y="10515600"/>
            <a:ext cx="1016127" cy="3200400"/>
          </a:xfrm>
          <a:prstGeom prst="rect">
            <a:avLst/>
          </a:prstGeom>
          <a:noFill/>
          <a:ln/>
        </p:spPr>
      </p:sp>
      <p:pic>
        <p:nvPicPr>
          <p:cNvPr id="18"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9" name="Shape 8"/>
          <p:cNvSpPr/>
          <p:nvPr/>
        </p:nvSpPr>
        <p:spPr>
          <a:xfrm>
            <a:off x="3149994" y="4318000"/>
            <a:ext cx="3619952" cy="3086100"/>
          </a:xfrm>
          <a:prstGeom prst="rect">
            <a:avLst/>
          </a:prstGeom>
          <a:noFill/>
          <a:ln/>
        </p:spPr>
      </p:sp>
      <p:sp>
        <p:nvSpPr>
          <p:cNvPr id="20" name="Shape 9"/>
          <p:cNvSpPr/>
          <p:nvPr/>
        </p:nvSpPr>
        <p:spPr>
          <a:xfrm>
            <a:off x="3149994" y="4318000"/>
            <a:ext cx="3619952" cy="3086100"/>
          </a:xfrm>
          <a:prstGeom prst="rect">
            <a:avLst/>
          </a:prstGeom>
          <a:noFill/>
          <a:ln/>
        </p:spPr>
      </p:sp>
      <p:sp>
        <p:nvSpPr>
          <p:cNvPr id="21" name="Text 10"/>
          <p:cNvSpPr/>
          <p:nvPr/>
        </p:nvSpPr>
        <p:spPr>
          <a:xfrm>
            <a:off x="3149994" y="4318000"/>
            <a:ext cx="382317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Archery</a:t>
            </a:r>
            <a:endParaRPr lang="en-US" sz="4800" dirty="0"/>
          </a:p>
        </p:txBody>
      </p:sp>
      <p:sp>
        <p:nvSpPr>
          <p:cNvPr id="22" name="Text 11"/>
          <p:cNvSpPr/>
          <p:nvPr/>
        </p:nvSpPr>
        <p:spPr>
          <a:xfrm>
            <a:off x="3149994" y="5270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3" name="Shape 12"/>
          <p:cNvSpPr/>
          <p:nvPr/>
        </p:nvSpPr>
        <p:spPr>
          <a:xfrm>
            <a:off x="8370346" y="8547100"/>
            <a:ext cx="3619952" cy="3086100"/>
          </a:xfrm>
          <a:prstGeom prst="rect">
            <a:avLst/>
          </a:prstGeom>
          <a:noFill/>
          <a:ln/>
        </p:spPr>
      </p:sp>
      <p:sp>
        <p:nvSpPr>
          <p:cNvPr id="24" name="Shape 13"/>
          <p:cNvSpPr/>
          <p:nvPr/>
        </p:nvSpPr>
        <p:spPr>
          <a:xfrm>
            <a:off x="8370346" y="8547100"/>
            <a:ext cx="3619952" cy="3086100"/>
          </a:xfrm>
          <a:prstGeom prst="rect">
            <a:avLst/>
          </a:prstGeom>
          <a:noFill/>
          <a:ln/>
        </p:spPr>
      </p:sp>
      <p:sp>
        <p:nvSpPr>
          <p:cNvPr id="25" name="Text 14"/>
          <p:cNvSpPr/>
          <p:nvPr/>
        </p:nvSpPr>
        <p:spPr>
          <a:xfrm>
            <a:off x="8370346" y="8547100"/>
            <a:ext cx="382317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Unicorn</a:t>
            </a:r>
            <a:endParaRPr lang="en-US" sz="4800" dirty="0"/>
          </a:p>
        </p:txBody>
      </p:sp>
      <p:sp>
        <p:nvSpPr>
          <p:cNvPr id="26" name="Text 15"/>
          <p:cNvSpPr/>
          <p:nvPr/>
        </p:nvSpPr>
        <p:spPr>
          <a:xfrm>
            <a:off x="8370346" y="9499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7" name="Shape 16"/>
          <p:cNvSpPr/>
          <p:nvPr/>
        </p:nvSpPr>
        <p:spPr>
          <a:xfrm>
            <a:off x="8370346" y="4318000"/>
            <a:ext cx="3619952" cy="3086100"/>
          </a:xfrm>
          <a:prstGeom prst="rect">
            <a:avLst/>
          </a:prstGeom>
          <a:noFill/>
          <a:ln/>
        </p:spPr>
      </p:sp>
      <p:sp>
        <p:nvSpPr>
          <p:cNvPr id="28" name="Shape 17"/>
          <p:cNvSpPr/>
          <p:nvPr/>
        </p:nvSpPr>
        <p:spPr>
          <a:xfrm>
            <a:off x="8370346" y="4318000"/>
            <a:ext cx="3619952" cy="3086100"/>
          </a:xfrm>
          <a:prstGeom prst="rect">
            <a:avLst/>
          </a:prstGeom>
          <a:noFill/>
          <a:ln/>
        </p:spPr>
      </p:sp>
      <p:sp>
        <p:nvSpPr>
          <p:cNvPr id="29" name="Text 18"/>
          <p:cNvSpPr/>
          <p:nvPr/>
        </p:nvSpPr>
        <p:spPr>
          <a:xfrm>
            <a:off x="8370346" y="4318000"/>
            <a:ext cx="382317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Music</a:t>
            </a:r>
            <a:endParaRPr lang="en-US" sz="4800" dirty="0"/>
          </a:p>
        </p:txBody>
      </p:sp>
      <p:sp>
        <p:nvSpPr>
          <p:cNvPr id="30" name="Text 19"/>
          <p:cNvSpPr/>
          <p:nvPr/>
        </p:nvSpPr>
        <p:spPr>
          <a:xfrm>
            <a:off x="8370346" y="52705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31" name="Shape 20"/>
          <p:cNvSpPr/>
          <p:nvPr/>
        </p:nvSpPr>
        <p:spPr>
          <a:xfrm>
            <a:off x="3149994" y="8547100"/>
            <a:ext cx="3619952" cy="3086100"/>
          </a:xfrm>
          <a:prstGeom prst="rect">
            <a:avLst/>
          </a:prstGeom>
          <a:noFill/>
          <a:ln/>
        </p:spPr>
      </p:sp>
      <p:sp>
        <p:nvSpPr>
          <p:cNvPr id="32" name="Shape 21"/>
          <p:cNvSpPr/>
          <p:nvPr/>
        </p:nvSpPr>
        <p:spPr>
          <a:xfrm>
            <a:off x="3149994" y="8547100"/>
            <a:ext cx="3619952" cy="3086100"/>
          </a:xfrm>
          <a:prstGeom prst="rect">
            <a:avLst/>
          </a:prstGeom>
          <a:noFill/>
          <a:ln/>
        </p:spPr>
      </p:sp>
      <p:sp>
        <p:nvSpPr>
          <p:cNvPr id="33" name="Text 22"/>
          <p:cNvSpPr/>
          <p:nvPr/>
        </p:nvSpPr>
        <p:spPr>
          <a:xfrm>
            <a:off x="3149994" y="8547100"/>
            <a:ext cx="382317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rvo Bold" pitchFamily="34" charset="0"/>
                <a:ea typeface="Arvo Bold" pitchFamily="34" charset="-122"/>
                <a:cs typeface="Arvo Bold" pitchFamily="34" charset="-120"/>
              </a:rPr>
              <a:t>Life</a:t>
            </a:r>
            <a:endParaRPr lang="en-US" sz="4800" dirty="0"/>
          </a:p>
        </p:txBody>
      </p:sp>
      <p:sp>
        <p:nvSpPr>
          <p:cNvPr id="34" name="Text 23"/>
          <p:cNvSpPr/>
          <p:nvPr/>
        </p:nvSpPr>
        <p:spPr>
          <a:xfrm>
            <a:off x="3149994" y="9499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2023-08-17T02:41:30Z</dcterms:created>
  <dcterms:modified xsi:type="dcterms:W3CDTF">2023-08-17T02:41:30Z</dcterms:modified>
</cp:coreProperties>
</file>