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30" r:id="rId4"/>
    <p:sldId id="338" r:id="rId5"/>
    <p:sldId id="339" r:id="rId6"/>
    <p:sldId id="340" r:id="rId7"/>
    <p:sldId id="34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NỖI </a:t>
            </a:r>
            <a:r>
              <a:rPr sz="4000" b="1" smtClean="0">
                <a:solidFill>
                  <a:srgbClr val="FF0000"/>
                </a:solidFill>
                <a:latin typeface="Arial" panose="020B0604020202020204" pitchFamily="34" charset="0"/>
                <a:cs typeface="Arial" panose="020B0604020202020204" pitchFamily="34" charset="0"/>
              </a:rPr>
              <a:t>LÒNG THAI NHI</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599991" y="3977532"/>
            <a:ext cx="2848131" cy="68440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Thế</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Thông</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098623" y="290348"/>
            <a:ext cx="7000407"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NỖI </a:t>
            </a:r>
            <a:r>
              <a:rPr lang="en-US" sz="3600" b="1" dirty="0" smtClean="0">
                <a:solidFill>
                  <a:srgbClr val="FF0000"/>
                </a:solidFill>
                <a:latin typeface="Arial" pitchFamily="34" charset="0"/>
                <a:ea typeface="Tahoma" pitchFamily="34" charset="0"/>
                <a:cs typeface="Arial" pitchFamily="34" charset="0"/>
              </a:rPr>
              <a:t>LÒNG THAI NHI</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682588"/>
            <a:ext cx="11308415" cy="6986528"/>
          </a:xfrm>
          <a:prstGeom prst="rect">
            <a:avLst/>
          </a:prstGeom>
        </p:spPr>
        <p:txBody>
          <a:bodyPr wrap="square">
            <a:spAutoFit/>
          </a:bodyPr>
          <a:lstStyle/>
          <a:p>
            <a:pPr algn="just"/>
            <a:r>
              <a:rPr lang="en-US" sz="5600" b="1" dirty="0" smtClean="0">
                <a:solidFill>
                  <a:srgbClr val="FF0000"/>
                </a:solidFill>
                <a:latin typeface="Arial" pitchFamily="34" charset="0"/>
                <a:cs typeface="Arial" pitchFamily="34" charset="0"/>
              </a:rPr>
              <a:t>1. </a:t>
            </a:r>
            <a:r>
              <a:rPr lang="vi-VN" sz="5600" b="1" dirty="0" smtClean="0">
                <a:latin typeface="Arial" pitchFamily="34" charset="0"/>
                <a:cs typeface="Arial" pitchFamily="34" charset="0"/>
              </a:rPr>
              <a:t>Con có tội gì đâu mà mẹ bỏ con sao đành. Con có tội gì đâu để rồi con chẳng được sinh ra. Con nhớ từng ngày qua được nằm trong lòng mẹ thương mến hằng thầm mơ một ngày sẽ </a:t>
            </a:r>
            <a:r>
              <a:rPr lang="vi-VN" sz="5600" b="1" dirty="0" smtClean="0">
                <a:latin typeface="Arial" pitchFamily="34" charset="0"/>
                <a:cs typeface="Arial" pitchFamily="34" charset="0"/>
              </a:rPr>
              <a:t>đến</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cất</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tiếng</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khóc</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đầu</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tiên</a:t>
            </a:r>
            <a:r>
              <a:rPr lang="en-US" sz="5600" b="1" dirty="0" smtClean="0">
                <a:latin typeface="Arial" pitchFamily="34" charset="0"/>
                <a:cs typeface="Arial" pitchFamily="34" charset="0"/>
              </a:rPr>
              <a:t>.</a:t>
            </a:r>
            <a:endParaRPr lang="en-US" sz="5600" b="1" dirty="0" smtClean="0">
              <a:latin typeface="Arial" pitchFamily="34" charset="0"/>
              <a:cs typeface="Arial" pitchFamily="34" charset="0"/>
            </a:endParaRPr>
          </a:p>
          <a:p>
            <a:pPr algn="just"/>
            <a:endParaRPr lang="vi-VN" sz="56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47878"/>
            <a:ext cx="11308415" cy="6986528"/>
          </a:xfrm>
          <a:prstGeom prst="rect">
            <a:avLst/>
          </a:prstGeom>
        </p:spPr>
        <p:txBody>
          <a:bodyPr wrap="square">
            <a:spAutoFit/>
          </a:bodyPr>
          <a:lstStyle/>
          <a:p>
            <a:pPr algn="just"/>
            <a:r>
              <a:rPr lang="en-US" sz="5500" b="1" dirty="0" err="1" smtClean="0">
                <a:latin typeface="Arial" pitchFamily="34" charset="0"/>
                <a:cs typeface="Arial" pitchFamily="34" charset="0"/>
              </a:rPr>
              <a:t>Thiên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Chúa</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tạo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dựng</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Ngài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còn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phú</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cho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linh</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hồn</a:t>
            </a:r>
            <a:r>
              <a:rPr lang="en-US" sz="5500" b="1" dirty="0" smtClean="0">
                <a:latin typeface="Arial" pitchFamily="34" charset="0"/>
                <a:cs typeface="Arial" pitchFamily="34" charset="0"/>
              </a:rPr>
              <a:t>. Sao </a:t>
            </a:r>
            <a:r>
              <a:rPr lang="en-US" sz="5500" b="1" dirty="0" err="1" smtClean="0">
                <a:latin typeface="Arial" pitchFamily="34" charset="0"/>
                <a:cs typeface="Arial" pitchFamily="34" charset="0"/>
              </a:rPr>
              <a:t>lỡ</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lìa</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bỏ</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một</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bào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thai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hằng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mong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muốn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sống</a:t>
            </a:r>
            <a:r>
              <a:rPr lang="en-US" sz="5500" b="1" dirty="0" smtClean="0">
                <a:latin typeface="Arial" pitchFamily="34" charset="0"/>
                <a:cs typeface="Arial" pitchFamily="34" charset="0"/>
              </a:rPr>
              <a:t>? </a:t>
            </a:r>
            <a:r>
              <a:rPr lang="vi-VN" sz="5500" b="1" dirty="0" smtClean="0">
                <a:latin typeface="Arial" pitchFamily="34" charset="0"/>
                <a:cs typeface="Arial" pitchFamily="34" charset="0"/>
              </a:rPr>
              <a:t>Ơ</a:t>
            </a:r>
            <a:r>
              <a:rPr lang="en-US" sz="5500" b="1" dirty="0" smtClean="0">
                <a:latin typeface="Arial" pitchFamily="34" charset="0"/>
                <a:cs typeface="Arial" pitchFamily="34" charset="0"/>
              </a:rPr>
              <a:t>n </a:t>
            </a:r>
            <a:r>
              <a:rPr lang="en-US" sz="5500" b="1" dirty="0" err="1" smtClean="0">
                <a:latin typeface="Arial" pitchFamily="34" charset="0"/>
                <a:cs typeface="Arial" pitchFamily="34" charset="0"/>
              </a:rPr>
              <a:t>Chúa</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hằng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d</a:t>
            </a:r>
            <a:r>
              <a:rPr lang="en-US" sz="5500" b="1" dirty="0" err="1" smtClean="0">
                <a:latin typeface="Arial" pitchFamily="34" charset="0"/>
                <a:cs typeface="Arial" pitchFamily="34" charset="0"/>
              </a:rPr>
              <a:t>ủ</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thương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nhờ</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bàn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tay</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ngàn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người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nhân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ái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để</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giờ</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được</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làm</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Chúa</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lướt</a:t>
            </a:r>
            <a:r>
              <a:rPr lang="en-US" sz="5500" b="1" dirty="0" smtClean="0">
                <a:latin typeface="Arial" pitchFamily="34" charset="0"/>
                <a:cs typeface="Arial" pitchFamily="34" charset="0"/>
              </a:rPr>
              <a:t> bay </a:t>
            </a:r>
            <a:r>
              <a:rPr lang="en-US" sz="5500" b="1" dirty="0" err="1" smtClean="0">
                <a:latin typeface="Arial" pitchFamily="34" charset="0"/>
                <a:cs typeface="Arial" pitchFamily="34" charset="0"/>
              </a:rPr>
              <a:t>về</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chốn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trời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cao</a:t>
            </a:r>
            <a:r>
              <a:rPr lang="en-US" sz="5500" b="1" dirty="0" smtClean="0">
                <a:latin typeface="Arial" pitchFamily="34" charset="0"/>
                <a:cs typeface="Arial" pitchFamily="34" charset="0"/>
              </a:rPr>
              <a:t>.</a:t>
            </a:r>
            <a:endParaRPr lang="vi-VN" sz="55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419725" y="232888"/>
            <a:ext cx="11263444" cy="7478970"/>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en-US" sz="6000" b="1" dirty="0" err="1" smtClean="0">
                <a:latin typeface="Arial" pitchFamily="34" charset="0"/>
                <a:cs typeface="Arial" pitchFamily="34" charset="0"/>
              </a:rPr>
              <a:t>Mẹ</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ơi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mà</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Chúa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trao</a:t>
            </a:r>
            <a:r>
              <a:rPr lang="en-US" sz="6000" b="1" dirty="0" smtClean="0">
                <a:latin typeface="Arial" pitchFamily="34" charset="0"/>
                <a:cs typeface="Arial" pitchFamily="34" charset="0"/>
              </a:rPr>
              <a:t> ban,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còn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có</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linh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hồn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mà</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trần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gian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không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thể</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cướp</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cướp</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Từ</a:t>
            </a:r>
            <a:r>
              <a:rPr lang="en-US" sz="6000" b="1" dirty="0" smtClean="0">
                <a:latin typeface="Arial" pitchFamily="34" charset="0"/>
                <a:cs typeface="Arial" pitchFamily="34" charset="0"/>
              </a:rPr>
              <a:t> nay </a:t>
            </a:r>
            <a:r>
              <a:rPr lang="en-US" sz="6000" b="1" dirty="0" err="1" smtClean="0">
                <a:latin typeface="Arial" pitchFamily="34" charset="0"/>
                <a:cs typeface="Arial" pitchFamily="34" charset="0"/>
              </a:rPr>
              <a:t>Mẹ</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ơi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xin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hãy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quý</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trọng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Chúa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đã</a:t>
            </a:r>
            <a:r>
              <a:rPr lang="en-US" sz="6000" b="1" dirty="0" smtClean="0">
                <a:latin typeface="Arial" pitchFamily="34" charset="0"/>
                <a:cs typeface="Arial" pitchFamily="34" charset="0"/>
              </a:rPr>
              <a:t> ban </a:t>
            </a:r>
            <a:r>
              <a:rPr lang="en-US" sz="6000" b="1" dirty="0" err="1" smtClean="0">
                <a:latin typeface="Arial" pitchFamily="34" charset="0"/>
                <a:cs typeface="Arial" pitchFamily="34" charset="0"/>
              </a:rPr>
              <a:t>tặng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Hẹn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gặp</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chốn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phúc</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vinh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Thiên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đàng</a:t>
            </a:r>
            <a:r>
              <a:rPr lang="en-US" sz="6000" b="1" dirty="0" smtClean="0">
                <a:latin typeface="Arial" pitchFamily="34" charset="0"/>
                <a:cs typeface="Arial" pitchFamily="34" charset="0"/>
              </a:rPr>
              <a:t>.</a:t>
            </a:r>
            <a:endParaRPr lang="en-US" sz="6000" b="1" dirty="0" smtClean="0">
              <a:latin typeface="Arial" pitchFamily="34" charset="0"/>
              <a:cs typeface="Arial" pitchFamily="34" charset="0"/>
            </a:endParaRPr>
          </a:p>
          <a:p>
            <a:pPr algn="just"/>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07838"/>
            <a:ext cx="11308415" cy="6986528"/>
          </a:xfrm>
          <a:prstGeom prst="rect">
            <a:avLst/>
          </a:prstGeom>
        </p:spPr>
        <p:txBody>
          <a:bodyPr wrap="square">
            <a:spAutoFit/>
          </a:bodyPr>
          <a:lstStyle/>
          <a:p>
            <a:pPr algn="just"/>
            <a:r>
              <a:rPr lang="en-US" sz="5600" b="1" dirty="0" smtClean="0">
                <a:solidFill>
                  <a:srgbClr val="FF0000"/>
                </a:solidFill>
                <a:latin typeface="Arial" pitchFamily="34" charset="0"/>
                <a:cs typeface="Arial" pitchFamily="34" charset="0"/>
              </a:rPr>
              <a:t>2</a:t>
            </a:r>
            <a:r>
              <a:rPr lang="en-US" sz="5600" b="1" dirty="0" smtClean="0">
                <a:solidFill>
                  <a:srgbClr val="FF0000"/>
                </a:solidFill>
                <a:latin typeface="Arial" pitchFamily="34" charset="0"/>
                <a:cs typeface="Arial" pitchFamily="34" charset="0"/>
              </a:rPr>
              <a:t>. </a:t>
            </a:r>
            <a:r>
              <a:rPr lang="en-US" sz="5600" b="1" dirty="0" smtClean="0">
                <a:latin typeface="Arial" pitchFamily="34" charset="0"/>
                <a:cs typeface="Arial" pitchFamily="34" charset="0"/>
              </a:rPr>
              <a:t>Sao </a:t>
            </a:r>
            <a:r>
              <a:rPr lang="en-US" sz="5600" b="1" dirty="0" err="1" smtClean="0">
                <a:latin typeface="Arial" pitchFamily="34" charset="0"/>
                <a:cs typeface="Arial" pitchFamily="34" charset="0"/>
              </a:rPr>
              <a:t>nỡ</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từ</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bỏ</a:t>
            </a:r>
            <a:r>
              <a:rPr lang="en-US" sz="5600" b="1" dirty="0" smtClean="0">
                <a:latin typeface="Arial" pitchFamily="34" charset="0"/>
                <a:cs typeface="Arial" pitchFamily="34" charset="0"/>
              </a:rPr>
              <a:t> con, </a:t>
            </a:r>
            <a:r>
              <a:rPr lang="en-US" sz="5600" b="1" dirty="0" err="1" smtClean="0">
                <a:latin typeface="Arial" pitchFamily="34" charset="0"/>
                <a:cs typeface="Arial" pitchFamily="34" charset="0"/>
              </a:rPr>
              <a:t>Mẹ</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chẳng</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muốn</a:t>
            </a:r>
            <a:r>
              <a:rPr lang="en-US" sz="5600" b="1" dirty="0" smtClean="0">
                <a:latin typeface="Arial" pitchFamily="34" charset="0"/>
                <a:cs typeface="Arial" pitchFamily="34" charset="0"/>
              </a:rPr>
              <a:t> con </a:t>
            </a:r>
            <a:r>
              <a:rPr lang="en-US" sz="5600" b="1" dirty="0" err="1" smtClean="0">
                <a:latin typeface="Arial" pitchFamily="34" charset="0"/>
                <a:cs typeface="Arial" pitchFamily="34" charset="0"/>
              </a:rPr>
              <a:t>ra</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đời</a:t>
            </a:r>
            <a:r>
              <a:rPr lang="en-US" sz="5600" b="1" dirty="0" smtClean="0">
                <a:latin typeface="Arial" pitchFamily="34" charset="0"/>
                <a:cs typeface="Arial" pitchFamily="34" charset="0"/>
              </a:rPr>
              <a:t>? Con </a:t>
            </a:r>
            <a:r>
              <a:rPr lang="en-US" sz="5600" b="1" dirty="0" err="1" smtClean="0">
                <a:latin typeface="Arial" pitchFamily="34" charset="0"/>
                <a:cs typeface="Arial" pitchFamily="34" charset="0"/>
              </a:rPr>
              <a:t>vẫn</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thầm</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chờ</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mong</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ngày</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mà</a:t>
            </a:r>
            <a:r>
              <a:rPr lang="en-US" sz="5600" b="1" dirty="0" smtClean="0">
                <a:latin typeface="Arial" pitchFamily="34" charset="0"/>
                <a:cs typeface="Arial" pitchFamily="34" charset="0"/>
              </a:rPr>
              <a:t> con </a:t>
            </a:r>
            <a:r>
              <a:rPr lang="en-US" sz="5600" b="1" dirty="0" err="1" smtClean="0">
                <a:latin typeface="Arial" pitchFamily="34" charset="0"/>
                <a:cs typeface="Arial" pitchFamily="34" charset="0"/>
              </a:rPr>
              <a:t>nhìn</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ra</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thế</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giới</a:t>
            </a:r>
            <a:r>
              <a:rPr lang="en-US" sz="5600" b="1" dirty="0" smtClean="0">
                <a:latin typeface="Arial" pitchFamily="34" charset="0"/>
                <a:cs typeface="Arial" pitchFamily="34" charset="0"/>
              </a:rPr>
              <a:t>. Con </a:t>
            </a:r>
            <a:r>
              <a:rPr lang="en-US" sz="5600" b="1" dirty="0" err="1" smtClean="0">
                <a:latin typeface="Arial" pitchFamily="34" charset="0"/>
                <a:cs typeface="Arial" pitchFamily="34" charset="0"/>
              </a:rPr>
              <a:t>muốn</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một</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lời</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ru</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được</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nằm</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trong</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vòng</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tay</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êm</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ái</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được</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gọi</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tên</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Mẹ</a:t>
            </a:r>
            <a:r>
              <a:rPr lang="en-US" sz="5600" b="1" dirty="0" smtClean="0">
                <a:latin typeface="Arial" pitchFamily="34" charset="0"/>
                <a:cs typeface="Arial" pitchFamily="34" charset="0"/>
              </a:rPr>
              <a:t> Cha </a:t>
            </a:r>
            <a:r>
              <a:rPr lang="en-US" sz="5600" b="1" dirty="0" err="1" smtClean="0">
                <a:latin typeface="Arial" pitchFamily="34" charset="0"/>
                <a:cs typeface="Arial" pitchFamily="34" charset="0"/>
              </a:rPr>
              <a:t>yêu</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dấu</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Nhưng</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muốn</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có</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được</a:t>
            </a:r>
            <a:r>
              <a:rPr lang="en-US" sz="5600" b="1" dirty="0" smtClean="0">
                <a:latin typeface="Arial" pitchFamily="34" charset="0"/>
                <a:cs typeface="Arial" pitchFamily="34" charset="0"/>
              </a:rPr>
              <a:t> </a:t>
            </a:r>
            <a:r>
              <a:rPr lang="en-US" sz="5600" b="1" dirty="0" err="1" smtClean="0">
                <a:latin typeface="Arial" pitchFamily="34" charset="0"/>
                <a:cs typeface="Arial" pitchFamily="34" charset="0"/>
              </a:rPr>
              <a:t>đâu</a:t>
            </a:r>
            <a:r>
              <a:rPr lang="en-US" sz="5600" b="1" dirty="0" smtClean="0">
                <a:latin typeface="Arial" pitchFamily="34" charset="0"/>
                <a:cs typeface="Arial" pitchFamily="34" charset="0"/>
              </a:rPr>
              <a:t>.</a:t>
            </a:r>
            <a:endParaRPr lang="en-US" sz="5600" b="1" dirty="0" smtClean="0">
              <a:latin typeface="Arial" pitchFamily="34" charset="0"/>
              <a:cs typeface="Arial" pitchFamily="34" charset="0"/>
            </a:endParaRPr>
          </a:p>
          <a:p>
            <a:pPr algn="just"/>
            <a:endParaRPr lang="vi-VN" sz="56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247878"/>
            <a:ext cx="11308415" cy="6017032"/>
          </a:xfrm>
          <a:prstGeom prst="rect">
            <a:avLst/>
          </a:prstGeom>
        </p:spPr>
        <p:txBody>
          <a:bodyPr wrap="square">
            <a:spAutoFit/>
          </a:bodyPr>
          <a:lstStyle/>
          <a:p>
            <a:pPr algn="just"/>
            <a:r>
              <a:rPr lang="en-US" sz="5500" b="1" dirty="0" smtClean="0">
                <a:latin typeface="Arial" pitchFamily="34" charset="0"/>
                <a:cs typeface="Arial" pitchFamily="34" charset="0"/>
              </a:rPr>
              <a:t>Con </a:t>
            </a:r>
            <a:r>
              <a:rPr lang="en-US" sz="5500" b="1" dirty="0" err="1" smtClean="0">
                <a:latin typeface="Arial" pitchFamily="34" charset="0"/>
                <a:cs typeface="Arial" pitchFamily="34" charset="0"/>
              </a:rPr>
              <a:t>khấn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cầu</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ngày</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đêm</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cho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bao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trái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tim</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Mẹ</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hiền</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vẫn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thầm</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nguyện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xin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cầu</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Mẹ</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thương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để</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sinh</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ra</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Chính</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máu</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thịt</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Mẹ</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đây</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mà</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Mẹ</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sao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rời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xa</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mãi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Mà</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Mẹ</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sao</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chẳng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hề</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vương</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vấn</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khiến</a:t>
            </a:r>
            <a:r>
              <a:rPr lang="en-US" sz="5500" b="1" dirty="0" smtClean="0">
                <a:latin typeface="Arial" pitchFamily="34" charset="0"/>
                <a:cs typeface="Arial" pitchFamily="34" charset="0"/>
              </a:rPr>
              <a:t> con </a:t>
            </a:r>
            <a:r>
              <a:rPr lang="en-US" sz="5500" b="1" dirty="0" err="1" smtClean="0">
                <a:latin typeface="Arial" pitchFamily="34" charset="0"/>
                <a:cs typeface="Arial" pitchFamily="34" charset="0"/>
              </a:rPr>
              <a:t>phải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mãi</a:t>
            </a:r>
            <a:r>
              <a:rPr lang="en-US" sz="5500" b="1" dirty="0" smtClean="0">
                <a:latin typeface="Arial" pitchFamily="34" charset="0"/>
                <a:cs typeface="Arial" pitchFamily="34" charset="0"/>
              </a:rPr>
              <a:t> </a:t>
            </a:r>
            <a:r>
              <a:rPr lang="en-US" sz="5500" b="1" dirty="0" err="1" smtClean="0">
                <a:latin typeface="Arial" pitchFamily="34" charset="0"/>
                <a:cs typeface="Arial" pitchFamily="34" charset="0"/>
              </a:rPr>
              <a:t>lầm</a:t>
            </a:r>
            <a:r>
              <a:rPr lang="en-US" sz="5500" b="1" smtClean="0">
                <a:latin typeface="Arial" pitchFamily="34" charset="0"/>
                <a:cs typeface="Arial" pitchFamily="34" charset="0"/>
              </a:rPr>
              <a:t> than.</a:t>
            </a:r>
            <a:endParaRPr lang="vi-VN" sz="55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419725" y="232888"/>
            <a:ext cx="11263444" cy="7478970"/>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en-US" sz="6000" b="1" dirty="0" err="1" smtClean="0">
                <a:latin typeface="Arial" pitchFamily="34" charset="0"/>
                <a:cs typeface="Arial" pitchFamily="34" charset="0"/>
              </a:rPr>
              <a:t>Mẹ</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ơi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mà</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Chúa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trao</a:t>
            </a:r>
            <a:r>
              <a:rPr lang="en-US" sz="6000" b="1" dirty="0" smtClean="0">
                <a:latin typeface="Arial" pitchFamily="34" charset="0"/>
                <a:cs typeface="Arial" pitchFamily="34" charset="0"/>
              </a:rPr>
              <a:t> ban,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còn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có</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linh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hồn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mà</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trần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gian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không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thể</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cướp</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cướp</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Từ</a:t>
            </a:r>
            <a:r>
              <a:rPr lang="en-US" sz="6000" b="1" dirty="0" smtClean="0">
                <a:latin typeface="Arial" pitchFamily="34" charset="0"/>
                <a:cs typeface="Arial" pitchFamily="34" charset="0"/>
              </a:rPr>
              <a:t> nay </a:t>
            </a:r>
            <a:r>
              <a:rPr lang="en-US" sz="6000" b="1" dirty="0" err="1" smtClean="0">
                <a:latin typeface="Arial" pitchFamily="34" charset="0"/>
                <a:cs typeface="Arial" pitchFamily="34" charset="0"/>
              </a:rPr>
              <a:t>Mẹ</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ơi</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xin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hãy</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quý</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trọng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sự</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sống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Chúa</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đã</a:t>
            </a:r>
            <a:r>
              <a:rPr lang="en-US" sz="6000" b="1" dirty="0" smtClean="0">
                <a:latin typeface="Arial" pitchFamily="34" charset="0"/>
                <a:cs typeface="Arial" pitchFamily="34" charset="0"/>
              </a:rPr>
              <a:t> ban </a:t>
            </a:r>
            <a:r>
              <a:rPr lang="en-US" sz="6000" b="1" dirty="0" err="1" smtClean="0">
                <a:latin typeface="Arial" pitchFamily="34" charset="0"/>
                <a:cs typeface="Arial" pitchFamily="34" charset="0"/>
              </a:rPr>
              <a:t>tặng</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Hẹn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gặp</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chốn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phúc</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vinh</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Thiên</a:t>
            </a:r>
            <a:r>
              <a:rPr lang="en-US" sz="6000" b="1" dirty="0" smtClean="0">
                <a:latin typeface="Arial" pitchFamily="34" charset="0"/>
                <a:cs typeface="Arial" pitchFamily="34" charset="0"/>
              </a:rPr>
              <a:t> </a:t>
            </a:r>
            <a:r>
              <a:rPr lang="en-US" sz="6000" b="1" dirty="0" err="1" smtClean="0">
                <a:latin typeface="Arial" pitchFamily="34" charset="0"/>
                <a:cs typeface="Arial" pitchFamily="34" charset="0"/>
              </a:rPr>
              <a:t>đàng</a:t>
            </a:r>
            <a:r>
              <a:rPr lang="en-US" sz="6000" b="1" dirty="0" smtClean="0">
                <a:latin typeface="Arial" pitchFamily="34" charset="0"/>
                <a:cs typeface="Arial" pitchFamily="34" charset="0"/>
              </a:rPr>
              <a:t>.</a:t>
            </a:r>
            <a:endParaRPr lang="en-US" sz="6000" b="1" dirty="0" smtClean="0">
              <a:latin typeface="Arial" pitchFamily="34" charset="0"/>
              <a:cs typeface="Arial" pitchFamily="34" charset="0"/>
            </a:endParaRPr>
          </a:p>
          <a:p>
            <a:pPr algn="just"/>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646</TotalTime>
  <Words>331</Words>
  <Application>Microsoft Office PowerPoint</Application>
  <PresentationFormat>Custom</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Savon</vt:lpstr>
      <vt:lpstr>NỖI LÒNG THAI NHI</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155</cp:revision>
  <dcterms:created xsi:type="dcterms:W3CDTF">2024-12-09T09:39:37Z</dcterms:created>
  <dcterms:modified xsi:type="dcterms:W3CDTF">2025-08-20T01:31:43Z</dcterms:modified>
</cp:coreProperties>
</file>