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88" r:id="rId5"/>
    <p:sldId id="273" r:id="rId6"/>
    <p:sldId id="289" r:id="rId7"/>
    <p:sldId id="297" r:id="rId8"/>
    <p:sldId id="300" r:id="rId9"/>
    <p:sldId id="299" r:id="rId10"/>
    <p:sldId id="301" r:id="rId11"/>
    <p:sldId id="29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94" autoAdjust="0"/>
  </p:normalViewPr>
  <p:slideViewPr>
    <p:cSldViewPr snapToGrid="0">
      <p:cViewPr varScale="1">
        <p:scale>
          <a:sx n="115" d="100"/>
          <a:sy n="115" d="100"/>
        </p:scale>
        <p:origin x="437"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3/10/2025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524000" y="2286000"/>
            <a:ext cx="9144000" cy="2286000"/>
          </a:xfrm>
          <a:noFill/>
        </p:spPr>
        <p:txBody>
          <a:bodyPr>
            <a:noAutofit/>
          </a:bodyPr>
          <a:lstStyle/>
          <a:p>
            <a:r>
              <a:rPr lang="en-US" sz="6600" b="1">
                <a:solidFill>
                  <a:srgbClr val="FF0000"/>
                </a:solidFill>
                <a:latin typeface="Arial" panose="020B0604020202020204" pitchFamily="34" charset="0"/>
                <a:cs typeface="Arial" panose="020B0604020202020204" pitchFamily="34" charset="0"/>
              </a:rPr>
              <a:t>CẤT LỜI CHÚC TỤNG</a:t>
            </a:r>
          </a:p>
        </p:txBody>
      </p:sp>
    </p:spTree>
    <p:extLst>
      <p:ext uri="{BB962C8B-B14F-4D97-AF65-F5344CB8AC3E}">
        <p14:creationId xmlns:p14="http://schemas.microsoft.com/office/powerpoint/2010/main" val="20830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85000" lnSpcReduction="2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600" b="1">
                <a:effectLst/>
                <a:latin typeface="Arial" panose="020B0604020202020204" pitchFamily="34" charset="0"/>
                <a:ea typeface="Calibri" panose="020F0502020204030204" pitchFamily="34" charset="0"/>
                <a:cs typeface="Times New Roman" panose="02020603050405020304" pitchFamily="18" charset="0"/>
              </a:rPr>
              <a:t>Cất lời chúc tụng, ngợi ca tình Chúa tuyệt diệu. Ngài là Thiên Chúa từ nhân. Ngài đã thương cứu độ con. Con làm sao đáp đền tình Ngài. Sứ điệp Tin Mừng, con đi gieo khắp mọi miền. Nguyện đời con nên chứng nhân Nước Trời.</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81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F2FB-3B67-D8B6-D533-F05D591376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606F5-E5AF-4C6C-B8CD-B859B4BD7422}"/>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92500" lnSpcReduction="10000"/>
          </a:bodyPr>
          <a:lstStyle/>
          <a:p>
            <a:pPr algn="just">
              <a:lnSpc>
                <a:spcPct val="107000"/>
              </a:lnSpc>
              <a:spcAft>
                <a:spcPts val="800"/>
              </a:spcAft>
            </a:pP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Con muốn hiểu vì sao Chúa lại yêu con như thế, đã chịu treo trên thánh giá. Để cứu con khỏi bến mê, bước vào nẻo đường sự sống.</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44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9F3BA-EAEC-E36F-FBD2-4C7BCF22BD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52CE6-D42A-28A2-723C-7A388ECB5A4B}"/>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85000" lnSpcReduction="2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600" b="1">
                <a:effectLst/>
                <a:latin typeface="Arial" panose="020B0604020202020204" pitchFamily="34" charset="0"/>
                <a:ea typeface="Calibri" panose="020F0502020204030204" pitchFamily="34" charset="0"/>
                <a:cs typeface="Times New Roman" panose="02020603050405020304" pitchFamily="18" charset="0"/>
              </a:rPr>
              <a:t>Cất lời chúc tụng, ngợi ca tình Chúa tuyệt diệu. Ngài là Thiên Chúa từ nhân. Ngài đã thương cứu độ con. Con làm sao đáp đền tình Ngài. Sứ điệp Tin Mừng, con đi gieo khắp mọi miền. Nguyện đời con nên chứng nhân Nước Trời.</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23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A48D-CEFE-F253-2BA8-97DF966826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7D547-09F0-7C45-01B6-A769827BA1A6}"/>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92500" lnSpcReduction="10000"/>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Những tháng ngày lạc trôi, đắm chìm trong bao tội lỗi, khiến đời con đây xa Chúa. Ngài đứng trông, chờ ngóng con trở về với tình của Cha.</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12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4446-77A7-2631-20D2-EAC7CE6DA9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3F935-1EFB-A214-1EFA-6C2928C73C50}"/>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85000" lnSpcReduction="2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600" b="1">
                <a:effectLst/>
                <a:latin typeface="Arial" panose="020B0604020202020204" pitchFamily="34" charset="0"/>
                <a:ea typeface="Calibri" panose="020F0502020204030204" pitchFamily="34" charset="0"/>
                <a:cs typeface="Times New Roman" panose="02020603050405020304" pitchFamily="18" charset="0"/>
              </a:rPr>
              <a:t>Cất lời chúc tụng, ngợi ca tình Chúa tuyệt diệu. Ngài là Thiên Chúa từ nhân. Ngài đã thương cứu độ con. Con làm sao đáp đền tình Ngài. Sứ điệp Tin Mừng, con đi gieo khắp mọi miền. Nguyện đời con nên chứng nhân Nước Trời.</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061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8F3F-71D6-6DD2-CA5D-BF30871E3D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13A9B-F452-ADDA-E2DC-66224EDE0BCA}"/>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92500" lnSpcReduction="10000"/>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Ôi tiếng gọi tình yêu, Chúa gọi con đi theo Chúa, để đời con nên của lễ. Hồn xác con, nguyện hiến dâng, sống trọn mối tình huyền siêu.</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64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D3F6-70FC-2ED5-F6E9-3521535E3A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8BEB7-3D01-4CA0-40FA-FE8B81E62241}"/>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rmAutofit fontScale="85000" lnSpcReduction="20000"/>
          </a:bodyPr>
          <a:lstStyle/>
          <a:p>
            <a:pPr algn="just">
              <a:lnSpc>
                <a:spcPct val="107000"/>
              </a:lnSpc>
              <a:spcAft>
                <a:spcPts val="800"/>
              </a:spcAft>
            </a:pPr>
            <a:r>
              <a:rPr lang="en-US" sz="6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600" b="1">
                <a:effectLst/>
                <a:latin typeface="Arial" panose="020B0604020202020204" pitchFamily="34" charset="0"/>
                <a:ea typeface="Calibri" panose="020F0502020204030204" pitchFamily="34" charset="0"/>
                <a:cs typeface="Times New Roman" panose="02020603050405020304" pitchFamily="18" charset="0"/>
              </a:rPr>
              <a:t>Cất lời chúc tụng, ngợi ca tình Chúa tuyệt diệu. Ngài là Thiên Chúa từ nhân. Ngài đã thương cứu độ con. Con làm sao đáp đền tình Ngài. Sứ điệp Tin Mừng, con đi gieo khắp mọi miền. Nguyện đời con nên chứng nhân Nước Trời.</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491602"/>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{6E2F595F-19DB-458D-A244-11A3395CD8F6}tf10081922_win32</Template>
  <TotalTime>15</TotalTime>
  <Words>340</Words>
  <Application>Microsoft Office PowerPoint</Application>
  <PresentationFormat>Widescreen</PresentationFormat>
  <Paragraphs>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Quire Sans Pro Light</vt:lpstr>
      <vt:lpstr>Tisa Offc Serif Pro</vt:lpstr>
      <vt:lpstr>Custom</vt:lpstr>
      <vt:lpstr>CẤT LỜI CHÚC TỤNG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Phúc Đinh</dc:creator>
  <cp:lastModifiedBy>Phúc Đinh</cp:lastModifiedBy>
  <cp:revision>3</cp:revision>
  <dcterms:created xsi:type="dcterms:W3CDTF">2025-03-10T16:57:35Z</dcterms:created>
  <dcterms:modified xsi:type="dcterms:W3CDTF">2025-03-10T17:12:42Z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