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1.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1.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image" Target="../media/image-12-14.png"/><Relationship Id="rId15" Type="http://schemas.openxmlformats.org/officeDocument/2006/relationships/image" Target="../media/image-12-15.png"/><Relationship Id="rId16" Type="http://schemas.openxmlformats.org/officeDocument/2006/relationships/image" Target="../media/image-12-16.png"/><Relationship Id="rId17" Type="http://schemas.openxmlformats.org/officeDocument/2006/relationships/image" Target="../media/image-12-17.png"/><Relationship Id="rId18" Type="http://schemas.openxmlformats.org/officeDocument/2006/relationships/image" Target="../media/image-12-18.png"/><Relationship Id="rId19" Type="http://schemas.openxmlformats.org/officeDocument/2006/relationships/image" Target="../media/image-12-19.png"/><Relationship Id="rId20" Type="http://schemas.openxmlformats.org/officeDocument/2006/relationships/image" Target="../media/image-12-20.png"/><Relationship Id="rId21" Type="http://schemas.openxmlformats.org/officeDocument/2006/relationships/image" Target="../media/image-12-21.png"/><Relationship Id="rId22" Type="http://schemas.openxmlformats.org/officeDocument/2006/relationships/image" Target="../media/image-12-22.png"/><Relationship Id="rId23" Type="http://schemas.openxmlformats.org/officeDocument/2006/relationships/image" Target="../media/image-12-23.png"/><Relationship Id="rId24" Type="http://schemas.openxmlformats.org/officeDocument/2006/relationships/image" Target="../media/image-12-24.png"/><Relationship Id="rId25" Type="http://schemas.openxmlformats.org/officeDocument/2006/relationships/image" Target="../media/image-12-25.png"/><Relationship Id="rId26" Type="http://schemas.openxmlformats.org/officeDocument/2006/relationships/image" Target="../media/image-12-26.png"/><Relationship Id="rId27" Type="http://schemas.openxmlformats.org/officeDocument/2006/relationships/image" Target="../media/image-12-27.png"/><Relationship Id="rId28" Type="http://schemas.openxmlformats.org/officeDocument/2006/relationships/image" Target="../media/image-12-28.png"/><Relationship Id="rId29" Type="http://schemas.openxmlformats.org/officeDocument/2006/relationships/image" Target="../media/image-12-29.png"/><Relationship Id="rId30" Type="http://schemas.openxmlformats.org/officeDocument/2006/relationships/image" Target="../media/image-12-30.png"/><Relationship Id="rId31" Type="http://schemas.openxmlformats.org/officeDocument/2006/relationships/image" Target="../media/image-12-31.png"/><Relationship Id="rId32" Type="http://schemas.openxmlformats.org/officeDocument/2006/relationships/slideLayout" Target="../slideLayouts/slideLayout1.xml"/><Relationship Id="rId3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image" Target="../media/image-18-13.png"/><Relationship Id="rId14" Type="http://schemas.openxmlformats.org/officeDocument/2006/relationships/slideLayout" Target="../slideLayouts/slideLayout1.xml"/><Relationship Id="rId1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slideLayout" Target="../slideLayouts/slideLayout1.xml"/><Relationship Id="rId1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8" Type="http://schemas.openxmlformats.org/officeDocument/2006/relationships/hyperlink" Target="https://eatemp.com/powerpoint-org-chart-template/" TargetMode="External"/><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image" Target="../media/image-21-10.png"/><Relationship Id="rId11" Type="http://schemas.openxmlformats.org/officeDocument/2006/relationships/image" Target="../media/image-21-11.png"/><Relationship Id="rId12" Type="http://schemas.openxmlformats.org/officeDocument/2006/relationships/image" Target="../media/image-21-12.png"/><Relationship Id="rId13" Type="http://schemas.openxmlformats.org/officeDocument/2006/relationships/image" Target="../media/image-21-13.png"/><Relationship Id="rId14" Type="http://schemas.openxmlformats.org/officeDocument/2006/relationships/image" Target="../media/image-21-14.png"/><Relationship Id="rId15" Type="http://schemas.openxmlformats.org/officeDocument/2006/relationships/image" Target="../media/image-21-15.png"/><Relationship Id="rId16" Type="http://schemas.openxmlformats.org/officeDocument/2006/relationships/image" Target="../media/image-21-16.png"/><Relationship Id="rId17" Type="http://schemas.openxmlformats.org/officeDocument/2006/relationships/image" Target="../media/image-21-17.png"/><Relationship Id="rId19" Type="http://schemas.openxmlformats.org/officeDocument/2006/relationships/slideLayout" Target="../slideLayouts/slideLayout1.xml"/><Relationship Id="rId2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7" Type="http://schemas.openxmlformats.org/officeDocument/2006/relationships/hyperlink" Target="https://unsplash.com/"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8" Type="http://schemas.openxmlformats.org/officeDocument/2006/relationships/image" Target="../media/image-22-7.png"/><Relationship Id="rId9" Type="http://schemas.openxmlformats.org/officeDocument/2006/relationships/slideLayout" Target="../slideLayouts/slideLayout1.xml"/><Relationship Id="rId10"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0627"/>
        </a:solidFill>
      </p:bgPr>
    </p:bg>
    <p:spTree>
      <p:nvGrpSpPr>
        <p:cNvPr id="1" name=""/>
        <p:cNvGrpSpPr/>
        <p:nvPr/>
      </p:nvGrpSpPr>
      <p:grpSpPr>
        <a:xfrm>
          <a:off x="0" y="0"/>
          <a:ext cx="0" cy="0"/>
          <a:chOff x="0" y="0"/>
          <a:chExt cx="0" cy="0"/>
        </a:xfrm>
      </p:grpSpPr>
      <p:grpSp>
        <p:nvGrpSpPr>
          <p:cNvPr id="49776" name="Group"/>
          <p:cNvGrpSpPr/>
          <p:nvPr/>
        </p:nvGrpSpPr>
        <p:grpSpPr>
          <a:xfrm>
            <a:off x="266700" y="657340"/>
            <a:ext cx="17754600" cy="8972101"/>
            <a:chOff x="266700" y="657340"/>
            <a:chExt cx="17754600" cy="8972101"/>
          </a:xfrm>
        </p:grpSpPr>
        <p:pic>
          <p:nvPicPr>
            <p:cNvPr id="2" name="Image 0" descr="preencoded.png">    </p:cNvPr>
            <p:cNvPicPr>
              <a:picLocks noChangeAspect="1"/>
            </p:cNvPicPr>
            <p:nvPr/>
          </p:nvPicPr>
          <p:blipFill>
            <a:blip r:embed="rId1"/>
            <a:stretch>
              <a:fillRect/>
            </a:stretch>
          </p:blipFill>
          <p:spPr>
            <a:xfrm>
              <a:off x="289995" y="680639"/>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40"/>
              <a:ext cx="17754600" cy="8972101"/>
            </a:xfrm>
            <a:prstGeom prst="rect">
              <a:avLst/>
            </a:prstGeom>
          </p:spPr>
        </p:pic>
      </p:grpSp>
      <p:grpSp>
        <p:nvGrpSpPr>
          <p:cNvPr id="96592"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9"/>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3"/>
            <a:ext cx="2824624" cy="782739"/>
          </a:xfrm>
          <a:prstGeom prst="rect">
            <a:avLst/>
          </a:prstGeom>
        </p:spPr>
      </p:pic>
      <p:sp>
        <p:nvSpPr>
          <p:cNvPr id="7" name="Text 0"/>
          <p:cNvSpPr/>
          <p:nvPr/>
        </p:nvSpPr>
        <p:spPr>
          <a:xfrm>
            <a:off x="1247775" y="2647950"/>
            <a:ext cx="15801975" cy="6743700"/>
          </a:xfrm>
          <a:prstGeom prst="rect">
            <a:avLst/>
          </a:prstGeom>
          <a:noFill/>
          <a:ln/>
        </p:spPr>
        <p:txBody>
          <a:bodyPr wrap="square" lIns="0" tIns="0" rIns="0" bIns="0" rtlCol="0" anchor="t"/>
          <a:lstStyle/>
          <a:p>
            <a:pPr algn="ctr" indent="0" marL="0">
              <a:buNone/>
            </a:pPr>
            <a:r>
              <a:rPr lang="en-US" sz="18000" b="1" u="none" dirty="0">
                <a:solidFill>
                  <a:srgbClr val="8AD9F3"/>
                </a:solidFill>
                <a:latin typeface="IBM Plex Mono" pitchFamily="34" charset="0"/>
                <a:ea typeface="IBM Plex Mono" pitchFamily="34" charset="-122"/>
                <a:cs typeface="IBM Plex Mono" pitchFamily="34" charset="-120"/>
              </a:rPr>
              <a:t>Software Development</a:t>
            </a:r>
            <a:endParaRPr lang="en-US" sz="18000" dirty="0"/>
          </a:p>
        </p:txBody>
      </p:sp>
      <p:sp>
        <p:nvSpPr>
          <p:cNvPr id="8" name="Text 1"/>
          <p:cNvSpPr/>
          <p:nvPr/>
        </p:nvSpPr>
        <p:spPr>
          <a:xfrm>
            <a:off x="885825" y="1133475"/>
            <a:ext cx="10675620" cy="750570"/>
          </a:xfrm>
          <a:prstGeom prst="rect">
            <a:avLst/>
          </a:prstGeom>
          <a:noFill/>
          <a:ln/>
        </p:spPr>
        <p:txBody>
          <a:bodyPr wrap="square" lIns="0" tIns="0" rIns="0" bIns="0" rtlCol="0" anchor="t"/>
          <a:lstStyle/>
          <a:p>
            <a:pPr algn="l" indent="0" marL="0">
              <a:buNone/>
            </a:pPr>
            <a:r>
              <a:rPr lang="en-US" sz="3600" u="none" dirty="0">
                <a:solidFill>
                  <a:srgbClr val="010627"/>
                </a:solidFill>
                <a:latin typeface="IBM Plex Mono SemiBold" pitchFamily="34" charset="0"/>
                <a:ea typeface="IBM Plex Mono SemiBold" pitchFamily="34" charset="-122"/>
                <a:cs typeface="IBM Plex Mono SemiBold" pitchFamily="34" charset="-120"/>
              </a:rPr>
              <a:t>FREE PRESENTATION TEMPLATE BY EATEMP</a:t>
            </a:r>
            <a:endParaRPr lang="en-US" sz="3600" dirty="0"/>
          </a:p>
        </p:txBody>
      </p:sp>
      <p:grpSp>
        <p:nvGrpSpPr>
          <p:cNvPr id="30883" name="Group"/>
          <p:cNvGrpSpPr/>
          <p:nvPr/>
        </p:nvGrpSpPr>
        <p:grpSpPr>
          <a:xfrm>
            <a:off x="17235487" y="8456817"/>
            <a:ext cx="1463470" cy="1601583"/>
            <a:chOff x="17235487" y="8456817"/>
            <a:chExt cx="1463470" cy="1601583"/>
          </a:xfrm>
        </p:grpSpPr>
        <p:pic>
          <p:nvPicPr>
            <p:cNvPr id="9"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10"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10627"/>
        </a:solidFill>
      </p:bgPr>
    </p:bg>
    <p:spTree>
      <p:nvGrpSpPr>
        <p:cNvPr id="1" name=""/>
        <p:cNvGrpSpPr/>
        <p:nvPr/>
      </p:nvGrpSpPr>
      <p:grpSpPr>
        <a:xfrm>
          <a:off x="0" y="0"/>
          <a:ext cx="0" cy="0"/>
          <a:chOff x="0" y="0"/>
          <a:chExt cx="0" cy="0"/>
        </a:xfrm>
      </p:grpSpPr>
      <p:grpSp>
        <p:nvGrpSpPr>
          <p:cNvPr id="53225" name="Group"/>
          <p:cNvGrpSpPr/>
          <p:nvPr/>
        </p:nvGrpSpPr>
        <p:grpSpPr>
          <a:xfrm>
            <a:off x="266700" y="657340"/>
            <a:ext cx="17754600" cy="8972101"/>
            <a:chOff x="266700" y="657340"/>
            <a:chExt cx="17754600" cy="8972101"/>
          </a:xfrm>
        </p:grpSpPr>
        <p:pic>
          <p:nvPicPr>
            <p:cNvPr id="2" name="Image 0" descr="preencoded.png">    </p:cNvPr>
            <p:cNvPicPr>
              <a:picLocks noChangeAspect="1"/>
            </p:cNvPicPr>
            <p:nvPr/>
          </p:nvPicPr>
          <p:blipFill>
            <a:blip r:embed="rId1"/>
            <a:stretch>
              <a:fillRect/>
            </a:stretch>
          </p:blipFill>
          <p:spPr>
            <a:xfrm>
              <a:off x="289995" y="680639"/>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40"/>
              <a:ext cx="17754600" cy="8972101"/>
            </a:xfrm>
            <a:prstGeom prst="rect">
              <a:avLst/>
            </a:prstGeom>
          </p:spPr>
        </p:pic>
      </p:grpSp>
      <p:grpSp>
        <p:nvGrpSpPr>
          <p:cNvPr id="16868"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9"/>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3"/>
            <a:ext cx="2824624" cy="782739"/>
          </a:xfrm>
          <a:prstGeom prst="rect">
            <a:avLst/>
          </a:prstGeom>
        </p:spPr>
      </p:pic>
      <p:grpSp>
        <p:nvGrpSpPr>
          <p:cNvPr id="24880"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1329690" y="657225"/>
            <a:ext cx="5551170" cy="2007870"/>
          </a:xfrm>
          <a:prstGeom prst="rect">
            <a:avLst/>
          </a:prstGeom>
          <a:noFill/>
          <a:ln/>
        </p:spPr>
        <p:txBody>
          <a:bodyPr wrap="square" lIns="0" tIns="0" rIns="0" bIns="0" rtlCol="0" anchor="t"/>
          <a:lstStyle/>
          <a:p>
            <a:pPr algn="ctr" indent="0" marL="0">
              <a:buNone/>
            </a:pPr>
            <a:r>
              <a:rPr lang="en-US" sz="9600" b="1" u="none" dirty="0">
                <a:solidFill>
                  <a:srgbClr val="045389"/>
                </a:solidFill>
                <a:latin typeface="IBM Plex Mono" pitchFamily="34" charset="0"/>
                <a:ea typeface="IBM Plex Mono" pitchFamily="34" charset="-122"/>
                <a:cs typeface="IBM Plex Mono" pitchFamily="34" charset="-120"/>
              </a:rPr>
              <a:t>Welcome</a:t>
            </a:r>
            <a:endParaRPr lang="en-US" sz="9600" dirty="0"/>
          </a:p>
        </p:txBody>
      </p:sp>
      <p:sp>
        <p:nvSpPr>
          <p:cNvPr id="10" name="Text 2"/>
          <p:cNvSpPr/>
          <p:nvPr/>
        </p:nvSpPr>
        <p:spPr>
          <a:xfrm>
            <a:off x="9267825" y="4829175"/>
            <a:ext cx="7595235" cy="29070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1" name="Image 6" descr="preencoded.png">    </p:cNvPr>
          <p:cNvPicPr>
            <a:picLocks noChangeAspect="1"/>
          </p:cNvPicPr>
          <p:nvPr/>
        </p:nvPicPr>
        <p:blipFill>
          <a:blip r:embed="rId7"/>
          <a:stretch>
            <a:fillRect/>
          </a:stretch>
        </p:blipFill>
        <p:spPr>
          <a:xfrm>
            <a:off x="895350" y="2486025"/>
            <a:ext cx="6915150" cy="70389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10627"/>
        </a:solidFill>
      </p:bgPr>
    </p:bg>
    <p:spTree>
      <p:nvGrpSpPr>
        <p:cNvPr id="1" name=""/>
        <p:cNvGrpSpPr/>
        <p:nvPr/>
      </p:nvGrpSpPr>
      <p:grpSpPr>
        <a:xfrm>
          <a:off x="0" y="0"/>
          <a:ext cx="0" cy="0"/>
          <a:chOff x="0" y="0"/>
          <a:chExt cx="0" cy="0"/>
        </a:xfrm>
      </p:grpSpPr>
      <p:grpSp>
        <p:nvGrpSpPr>
          <p:cNvPr id="52733" name="Group"/>
          <p:cNvGrpSpPr/>
          <p:nvPr/>
        </p:nvGrpSpPr>
        <p:grpSpPr>
          <a:xfrm>
            <a:off x="266700" y="657341"/>
            <a:ext cx="17754600" cy="8972101"/>
            <a:chOff x="266700" y="657341"/>
            <a:chExt cx="17754600" cy="8972101"/>
          </a:xfrm>
        </p:grpSpPr>
        <p:pic>
          <p:nvPicPr>
            <p:cNvPr id="2" name="Image 0" descr="preencoded.png">    </p:cNvPr>
            <p:cNvPicPr>
              <a:picLocks noChangeAspect="1"/>
            </p:cNvPicPr>
            <p:nvPr/>
          </p:nvPicPr>
          <p:blipFill>
            <a:blip r:embed="rId1"/>
            <a:stretch>
              <a:fillRect/>
            </a:stretch>
          </p:blipFill>
          <p:spPr>
            <a:xfrm>
              <a:off x="289995" y="680640"/>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41"/>
              <a:ext cx="17754600" cy="8972101"/>
            </a:xfrm>
            <a:prstGeom prst="rect">
              <a:avLst/>
            </a:prstGeom>
          </p:spPr>
        </p:pic>
      </p:grpSp>
      <p:grpSp>
        <p:nvGrpSpPr>
          <p:cNvPr id="27238"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0"/>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3"/>
            <a:ext cx="2824624" cy="782739"/>
          </a:xfrm>
          <a:prstGeom prst="rect">
            <a:avLst/>
          </a:prstGeom>
        </p:spPr>
      </p:pic>
      <p:grpSp>
        <p:nvGrpSpPr>
          <p:cNvPr id="85071" name="Group"/>
          <p:cNvGrpSpPr/>
          <p:nvPr/>
        </p:nvGrpSpPr>
        <p:grpSpPr>
          <a:xfrm>
            <a:off x="16116300" y="9620250"/>
            <a:ext cx="2063545" cy="596695"/>
            <a:chOff x="16116300" y="9620250"/>
            <a:chExt cx="2063545" cy="596695"/>
          </a:xfrm>
        </p:grpSpPr>
        <p:pic>
          <p:nvPicPr>
            <p:cNvPr id="7" name="Image 5" descr="preencoded.png">    </p:cNvPr>
            <p:cNvPicPr>
              <a:picLocks noChangeAspect="1"/>
            </p:cNvPicPr>
            <p:nvPr/>
          </p:nvPicPr>
          <p:blipFill>
            <a:blip r:embed="rId6"/>
            <a:stretch>
              <a:fillRect/>
            </a:stretch>
          </p:blipFill>
          <p:spPr>
            <a:xfrm>
              <a:off x="16116300" y="9620250"/>
              <a:ext cx="533400" cy="533400"/>
            </a:xfrm>
            <a:prstGeom prst="rect">
              <a:avLst/>
            </a:prstGeom>
          </p:spPr>
        </p:pic>
        <p:sp>
          <p:nvSpPr>
            <p:cNvPr id="8" name="Text 0"/>
            <p:cNvSpPr/>
            <p:nvPr/>
          </p:nvSpPr>
          <p:spPr>
            <a:xfrm>
              <a:off x="16716375" y="9677400"/>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876300" y="676275"/>
            <a:ext cx="12856845" cy="2007870"/>
          </a:xfrm>
          <a:prstGeom prst="rect">
            <a:avLst/>
          </a:prstGeom>
          <a:noFill/>
          <a:ln/>
        </p:spPr>
        <p:txBody>
          <a:bodyPr wrap="square" lIns="0" tIns="0" rIns="0" bIns="0" rtlCol="0" anchor="t"/>
          <a:lstStyle/>
          <a:p>
            <a:pPr algn="l" indent="0" marL="0">
              <a:buNone/>
            </a:pPr>
            <a:r>
              <a:rPr lang="en-US" sz="9600" b="1" u="none" dirty="0">
                <a:solidFill>
                  <a:srgbClr val="045389"/>
                </a:solidFill>
                <a:latin typeface="IBM Plex Mono" pitchFamily="34" charset="0"/>
                <a:ea typeface="IBM Plex Mono" pitchFamily="34" charset="-122"/>
                <a:cs typeface="IBM Plex Mono" pitchFamily="34" charset="-120"/>
              </a:rPr>
              <a:t>Table of Contents</a:t>
            </a:r>
            <a:endParaRPr lang="en-US" sz="9600" dirty="0"/>
          </a:p>
        </p:txBody>
      </p:sp>
      <p:grpSp>
        <p:nvGrpSpPr>
          <p:cNvPr id="41754" name="Group"/>
          <p:cNvGrpSpPr/>
          <p:nvPr/>
        </p:nvGrpSpPr>
        <p:grpSpPr>
          <a:xfrm>
            <a:off x="2638425" y="2647950"/>
            <a:ext cx="1219200" cy="1219200"/>
            <a:chOff x="2638425" y="2647950"/>
            <a:chExt cx="1219200" cy="1219200"/>
          </a:xfrm>
        </p:grpSpPr>
        <p:sp>
          <p:nvSpPr>
            <p:cNvPr id="10" name="Shape 2"/>
            <p:cNvSpPr/>
            <p:nvPr/>
          </p:nvSpPr>
          <p:spPr>
            <a:xfrm>
              <a:off x="2638425" y="2647950"/>
              <a:ext cx="1219200" cy="1219200"/>
            </a:xfrm>
            <a:prstGeom prst="rect">
              <a:avLst/>
            </a:prstGeom>
            <a:noFill/>
            <a:ln w="9525">
              <a:solidFill>
                <a:srgbClr val="8AD9F3"/>
              </a:solidFill>
              <a:prstDash val="solid"/>
            </a:ln>
          </p:spPr>
        </p:sp>
        <p:sp>
          <p:nvSpPr>
            <p:cNvPr id="11" name="Text 3"/>
            <p:cNvSpPr/>
            <p:nvPr/>
          </p:nvSpPr>
          <p:spPr>
            <a:xfrm>
              <a:off x="2891790" y="2882265"/>
              <a:ext cx="712470" cy="750570"/>
            </a:xfrm>
            <a:prstGeom prst="rect">
              <a:avLst/>
            </a:prstGeom>
            <a:noFill/>
            <a:ln/>
          </p:spPr>
          <p:txBody>
            <a:bodyPr wrap="square" lIns="0" tIns="0" rIns="0" bIns="0" rtlCol="0" anchor="ctr"/>
            <a:lstStyle/>
            <a:p>
              <a:pPr algn="ctr" indent="0" marL="0">
                <a:buNone/>
              </a:pPr>
              <a:r>
                <a:rPr lang="en-US" sz="3600" b="1" u="none" dirty="0">
                  <a:solidFill>
                    <a:srgbClr val="8AD9F3"/>
                  </a:solidFill>
                  <a:latin typeface="IBM Plex Mono" pitchFamily="34" charset="0"/>
                  <a:ea typeface="IBM Plex Mono" pitchFamily="34" charset="-122"/>
                  <a:cs typeface="IBM Plex Mono" pitchFamily="34" charset="-120"/>
                </a:rPr>
                <a:t>01</a:t>
              </a:r>
              <a:endParaRPr lang="en-US" sz="3600" dirty="0"/>
            </a:p>
          </p:txBody>
        </p:sp>
      </p:grpSp>
      <p:grpSp>
        <p:nvGrpSpPr>
          <p:cNvPr id="96726" name="Group"/>
          <p:cNvGrpSpPr/>
          <p:nvPr/>
        </p:nvGrpSpPr>
        <p:grpSpPr>
          <a:xfrm>
            <a:off x="4010025" y="2724150"/>
            <a:ext cx="4539615" cy="1173480"/>
            <a:chOff x="4010025" y="2724150"/>
            <a:chExt cx="4539615" cy="1173480"/>
          </a:xfrm>
        </p:grpSpPr>
        <p:sp>
          <p:nvSpPr>
            <p:cNvPr id="12" name="Text 4"/>
            <p:cNvSpPr/>
            <p:nvPr/>
          </p:nvSpPr>
          <p:spPr>
            <a:xfrm>
              <a:off x="4010025" y="2724150"/>
              <a:ext cx="453961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Introduction</a:t>
              </a:r>
              <a:endParaRPr lang="en-US" sz="3600" dirty="0"/>
            </a:p>
          </p:txBody>
        </p:sp>
        <p:sp>
          <p:nvSpPr>
            <p:cNvPr id="13" name="Text 5"/>
            <p:cNvSpPr/>
            <p:nvPr/>
          </p:nvSpPr>
          <p:spPr>
            <a:xfrm>
              <a:off x="4010025" y="3390900"/>
              <a:ext cx="450913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Extraordinary Realm</a:t>
              </a:r>
              <a:endParaRPr lang="en-US" sz="2400" dirty="0"/>
            </a:p>
          </p:txBody>
        </p:sp>
      </p:grpSp>
      <p:grpSp>
        <p:nvGrpSpPr>
          <p:cNvPr id="38056" name="Group"/>
          <p:cNvGrpSpPr/>
          <p:nvPr/>
        </p:nvGrpSpPr>
        <p:grpSpPr>
          <a:xfrm>
            <a:off x="2638425" y="4495800"/>
            <a:ext cx="1219200" cy="1219200"/>
            <a:chOff x="2638425" y="4495800"/>
            <a:chExt cx="1219200" cy="1219200"/>
          </a:xfrm>
        </p:grpSpPr>
        <p:sp>
          <p:nvSpPr>
            <p:cNvPr id="14" name="Shape 6"/>
            <p:cNvSpPr/>
            <p:nvPr/>
          </p:nvSpPr>
          <p:spPr>
            <a:xfrm>
              <a:off x="2638425" y="4495800"/>
              <a:ext cx="1219200" cy="1219200"/>
            </a:xfrm>
            <a:prstGeom prst="ellipse">
              <a:avLst/>
            </a:prstGeom>
            <a:noFill/>
            <a:ln w="9525">
              <a:solidFill>
                <a:srgbClr val="8AD9F3"/>
              </a:solidFill>
              <a:prstDash val="solid"/>
            </a:ln>
          </p:spPr>
        </p:sp>
        <p:sp>
          <p:nvSpPr>
            <p:cNvPr id="15" name="Text 7"/>
            <p:cNvSpPr/>
            <p:nvPr/>
          </p:nvSpPr>
          <p:spPr>
            <a:xfrm>
              <a:off x="2891790" y="4730115"/>
              <a:ext cx="712470" cy="750570"/>
            </a:xfrm>
            <a:prstGeom prst="rect">
              <a:avLst/>
            </a:prstGeom>
            <a:noFill/>
            <a:ln/>
          </p:spPr>
          <p:txBody>
            <a:bodyPr wrap="square" lIns="0" tIns="0" rIns="0" bIns="0" rtlCol="0" anchor="ctr"/>
            <a:lstStyle/>
            <a:p>
              <a:pPr algn="ctr" indent="0" marL="0">
                <a:buNone/>
              </a:pPr>
              <a:r>
                <a:rPr lang="en-US" sz="3600" b="1" u="none" dirty="0">
                  <a:solidFill>
                    <a:srgbClr val="8AD9F3"/>
                  </a:solidFill>
                  <a:latin typeface="IBM Plex Mono" pitchFamily="34" charset="0"/>
                  <a:ea typeface="IBM Plex Mono" pitchFamily="34" charset="-122"/>
                  <a:cs typeface="IBM Plex Mono" pitchFamily="34" charset="-120"/>
                </a:rPr>
                <a:t>02</a:t>
              </a:r>
              <a:endParaRPr lang="en-US" sz="3600" dirty="0"/>
            </a:p>
          </p:txBody>
        </p:sp>
      </p:grpSp>
      <p:grpSp>
        <p:nvGrpSpPr>
          <p:cNvPr id="92070" name="Group"/>
          <p:cNvGrpSpPr/>
          <p:nvPr/>
        </p:nvGrpSpPr>
        <p:grpSpPr>
          <a:xfrm>
            <a:off x="4010025" y="4572000"/>
            <a:ext cx="4539615" cy="1173480"/>
            <a:chOff x="4010025" y="4572000"/>
            <a:chExt cx="4539615" cy="1173480"/>
          </a:xfrm>
        </p:grpSpPr>
        <p:sp>
          <p:nvSpPr>
            <p:cNvPr id="16" name="Text 8"/>
            <p:cNvSpPr/>
            <p:nvPr/>
          </p:nvSpPr>
          <p:spPr>
            <a:xfrm>
              <a:off x="4010025" y="4572000"/>
              <a:ext cx="453961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Encounters</a:t>
              </a:r>
              <a:endParaRPr lang="en-US" sz="3600" dirty="0"/>
            </a:p>
          </p:txBody>
        </p:sp>
        <p:sp>
          <p:nvSpPr>
            <p:cNvPr id="17" name="Text 9"/>
            <p:cNvSpPr/>
            <p:nvPr/>
          </p:nvSpPr>
          <p:spPr>
            <a:xfrm>
              <a:off x="4010025" y="5238750"/>
              <a:ext cx="450913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Unicorn Sightings</a:t>
              </a:r>
              <a:endParaRPr lang="en-US" sz="2400" dirty="0"/>
            </a:p>
          </p:txBody>
        </p:sp>
      </p:grpSp>
      <p:grpSp>
        <p:nvGrpSpPr>
          <p:cNvPr id="97553" name="Group"/>
          <p:cNvGrpSpPr/>
          <p:nvPr/>
        </p:nvGrpSpPr>
        <p:grpSpPr>
          <a:xfrm>
            <a:off x="2638425" y="6343650"/>
            <a:ext cx="1219200" cy="1219200"/>
            <a:chOff x="2638425" y="6343650"/>
            <a:chExt cx="1219200" cy="1219200"/>
          </a:xfrm>
        </p:grpSpPr>
        <p:sp>
          <p:nvSpPr>
            <p:cNvPr id="18" name="Shape 10"/>
            <p:cNvSpPr/>
            <p:nvPr/>
          </p:nvSpPr>
          <p:spPr>
            <a:xfrm>
              <a:off x="2638425" y="6343650"/>
              <a:ext cx="1219200" cy="1219200"/>
            </a:xfrm>
            <a:prstGeom prst="rect">
              <a:avLst/>
            </a:prstGeom>
            <a:noFill/>
            <a:ln w="9525">
              <a:solidFill>
                <a:srgbClr val="8AD9F3"/>
              </a:solidFill>
              <a:prstDash val="solid"/>
            </a:ln>
          </p:spPr>
        </p:sp>
        <p:sp>
          <p:nvSpPr>
            <p:cNvPr id="19" name="Text 11"/>
            <p:cNvSpPr/>
            <p:nvPr/>
          </p:nvSpPr>
          <p:spPr>
            <a:xfrm>
              <a:off x="2891790" y="6577965"/>
              <a:ext cx="712470" cy="750570"/>
            </a:xfrm>
            <a:prstGeom prst="rect">
              <a:avLst/>
            </a:prstGeom>
            <a:noFill/>
            <a:ln/>
          </p:spPr>
          <p:txBody>
            <a:bodyPr wrap="square" lIns="0" tIns="0" rIns="0" bIns="0" rtlCol="0" anchor="ctr"/>
            <a:lstStyle/>
            <a:p>
              <a:pPr algn="ctr" indent="0" marL="0">
                <a:buNone/>
              </a:pPr>
              <a:r>
                <a:rPr lang="en-US" sz="3600" b="1" u="none" dirty="0">
                  <a:solidFill>
                    <a:srgbClr val="8AD9F3"/>
                  </a:solidFill>
                  <a:latin typeface="IBM Plex Mono" pitchFamily="34" charset="0"/>
                  <a:ea typeface="IBM Plex Mono" pitchFamily="34" charset="-122"/>
                  <a:cs typeface="IBM Plex Mono" pitchFamily="34" charset="-120"/>
                </a:rPr>
                <a:t>03</a:t>
              </a:r>
              <a:endParaRPr lang="en-US" sz="3600" dirty="0"/>
            </a:p>
          </p:txBody>
        </p:sp>
      </p:grpSp>
      <p:grpSp>
        <p:nvGrpSpPr>
          <p:cNvPr id="36088" name="Group"/>
          <p:cNvGrpSpPr/>
          <p:nvPr/>
        </p:nvGrpSpPr>
        <p:grpSpPr>
          <a:xfrm>
            <a:off x="4010025" y="6419850"/>
            <a:ext cx="4539615" cy="1173480"/>
            <a:chOff x="4010025" y="6419850"/>
            <a:chExt cx="4539615" cy="1173480"/>
          </a:xfrm>
        </p:grpSpPr>
        <p:sp>
          <p:nvSpPr>
            <p:cNvPr id="20" name="Text 12"/>
            <p:cNvSpPr/>
            <p:nvPr/>
          </p:nvSpPr>
          <p:spPr>
            <a:xfrm>
              <a:off x="4010025" y="6419850"/>
              <a:ext cx="453961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Wonders</a:t>
              </a:r>
              <a:endParaRPr lang="en-US" sz="3600" dirty="0"/>
            </a:p>
          </p:txBody>
        </p:sp>
        <p:sp>
          <p:nvSpPr>
            <p:cNvPr id="21" name="Text 13"/>
            <p:cNvSpPr/>
            <p:nvPr/>
          </p:nvSpPr>
          <p:spPr>
            <a:xfrm>
              <a:off x="4010025" y="7086600"/>
              <a:ext cx="450913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Wishes Granted</a:t>
              </a:r>
              <a:endParaRPr lang="en-US" sz="2400" dirty="0"/>
            </a:p>
          </p:txBody>
        </p:sp>
      </p:grpSp>
      <p:grpSp>
        <p:nvGrpSpPr>
          <p:cNvPr id="80900" name="Group"/>
          <p:cNvGrpSpPr/>
          <p:nvPr/>
        </p:nvGrpSpPr>
        <p:grpSpPr>
          <a:xfrm>
            <a:off x="2638425" y="8191500"/>
            <a:ext cx="1219200" cy="1219200"/>
            <a:chOff x="2638425" y="8191500"/>
            <a:chExt cx="1219200" cy="1219200"/>
          </a:xfrm>
        </p:grpSpPr>
        <p:sp>
          <p:nvSpPr>
            <p:cNvPr id="22" name="Shape 14"/>
            <p:cNvSpPr/>
            <p:nvPr/>
          </p:nvSpPr>
          <p:spPr>
            <a:xfrm>
              <a:off x="2638425" y="8191500"/>
              <a:ext cx="1219200" cy="1219200"/>
            </a:xfrm>
            <a:prstGeom prst="ellipse">
              <a:avLst/>
            </a:prstGeom>
            <a:noFill/>
            <a:ln w="9525">
              <a:solidFill>
                <a:srgbClr val="8AD9F3"/>
              </a:solidFill>
              <a:prstDash val="solid"/>
            </a:ln>
          </p:spPr>
        </p:sp>
        <p:sp>
          <p:nvSpPr>
            <p:cNvPr id="23" name="Text 15"/>
            <p:cNvSpPr/>
            <p:nvPr/>
          </p:nvSpPr>
          <p:spPr>
            <a:xfrm>
              <a:off x="2891790" y="8425815"/>
              <a:ext cx="712470" cy="750570"/>
            </a:xfrm>
            <a:prstGeom prst="rect">
              <a:avLst/>
            </a:prstGeom>
            <a:noFill/>
            <a:ln/>
          </p:spPr>
          <p:txBody>
            <a:bodyPr wrap="square" lIns="0" tIns="0" rIns="0" bIns="0" rtlCol="0" anchor="ctr"/>
            <a:lstStyle/>
            <a:p>
              <a:pPr algn="ctr" indent="0" marL="0">
                <a:buNone/>
              </a:pPr>
              <a:r>
                <a:rPr lang="en-US" sz="3600" b="1" u="none" dirty="0">
                  <a:solidFill>
                    <a:srgbClr val="8AD9F3"/>
                  </a:solidFill>
                  <a:latin typeface="IBM Plex Mono" pitchFamily="34" charset="0"/>
                  <a:ea typeface="IBM Plex Mono" pitchFamily="34" charset="-122"/>
                  <a:cs typeface="IBM Plex Mono" pitchFamily="34" charset="-120"/>
                </a:rPr>
                <a:t>04</a:t>
              </a:r>
              <a:endParaRPr lang="en-US" sz="3600" dirty="0"/>
            </a:p>
          </p:txBody>
        </p:sp>
      </p:grpSp>
      <p:grpSp>
        <p:nvGrpSpPr>
          <p:cNvPr id="46097" name="Group"/>
          <p:cNvGrpSpPr/>
          <p:nvPr/>
        </p:nvGrpSpPr>
        <p:grpSpPr>
          <a:xfrm>
            <a:off x="4010025" y="8267700"/>
            <a:ext cx="4539615" cy="1173480"/>
            <a:chOff x="4010025" y="8267700"/>
            <a:chExt cx="4539615" cy="1173480"/>
          </a:xfrm>
        </p:grpSpPr>
        <p:sp>
          <p:nvSpPr>
            <p:cNvPr id="24" name="Text 16"/>
            <p:cNvSpPr/>
            <p:nvPr/>
          </p:nvSpPr>
          <p:spPr>
            <a:xfrm>
              <a:off x="4010025" y="8267700"/>
              <a:ext cx="453961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Magic</a:t>
              </a:r>
              <a:endParaRPr lang="en-US" sz="3600" dirty="0"/>
            </a:p>
          </p:txBody>
        </p:sp>
        <p:sp>
          <p:nvSpPr>
            <p:cNvPr id="25" name="Text 17"/>
            <p:cNvSpPr/>
            <p:nvPr/>
          </p:nvSpPr>
          <p:spPr>
            <a:xfrm>
              <a:off x="4010025" y="8934450"/>
              <a:ext cx="450913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Spellcasting</a:t>
              </a:r>
              <a:endParaRPr lang="en-US" sz="2400" dirty="0"/>
            </a:p>
          </p:txBody>
        </p:sp>
      </p:grpSp>
      <p:pic>
        <p:nvPicPr>
          <p:cNvPr id="26" name="Image 6" descr="preencoded.png">    </p:cNvPr>
          <p:cNvPicPr>
            <a:picLocks noChangeAspect="1"/>
          </p:cNvPicPr>
          <p:nvPr/>
        </p:nvPicPr>
        <p:blipFill>
          <a:blip r:embed="rId7"/>
          <a:stretch>
            <a:fillRect/>
          </a:stretch>
        </p:blipFill>
        <p:spPr>
          <a:xfrm>
            <a:off x="8458200" y="2647950"/>
            <a:ext cx="8934450" cy="67437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10627"/>
        </a:solidFill>
      </p:bgPr>
    </p:bg>
    <p:spTree>
      <p:nvGrpSpPr>
        <p:cNvPr id="1" name=""/>
        <p:cNvGrpSpPr/>
        <p:nvPr/>
      </p:nvGrpSpPr>
      <p:grpSpPr>
        <a:xfrm>
          <a:off x="0" y="0"/>
          <a:ext cx="0" cy="0"/>
          <a:chOff x="0" y="0"/>
          <a:chExt cx="0" cy="0"/>
        </a:xfrm>
      </p:grpSpPr>
      <p:grpSp>
        <p:nvGrpSpPr>
          <p:cNvPr id="65352" name="Group"/>
          <p:cNvGrpSpPr/>
          <p:nvPr/>
        </p:nvGrpSpPr>
        <p:grpSpPr>
          <a:xfrm>
            <a:off x="266700" y="657341"/>
            <a:ext cx="17754600" cy="8972101"/>
            <a:chOff x="266700" y="657341"/>
            <a:chExt cx="17754600" cy="8972101"/>
          </a:xfrm>
        </p:grpSpPr>
        <p:pic>
          <p:nvPicPr>
            <p:cNvPr id="2" name="Image 0" descr="preencoded.png">    </p:cNvPr>
            <p:cNvPicPr>
              <a:picLocks noChangeAspect="1"/>
            </p:cNvPicPr>
            <p:nvPr/>
          </p:nvPicPr>
          <p:blipFill>
            <a:blip r:embed="rId1"/>
            <a:stretch>
              <a:fillRect/>
            </a:stretch>
          </p:blipFill>
          <p:spPr>
            <a:xfrm>
              <a:off x="289995" y="680640"/>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41"/>
              <a:ext cx="17754600" cy="8972101"/>
            </a:xfrm>
            <a:prstGeom prst="rect">
              <a:avLst/>
            </a:prstGeom>
          </p:spPr>
        </p:pic>
      </p:grpSp>
      <p:grpSp>
        <p:nvGrpSpPr>
          <p:cNvPr id="59986"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0"/>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3"/>
            <a:ext cx="2824624" cy="782739"/>
          </a:xfrm>
          <a:prstGeom prst="rect">
            <a:avLst/>
          </a:prstGeom>
        </p:spPr>
      </p:pic>
      <p:grpSp>
        <p:nvGrpSpPr>
          <p:cNvPr id="35520"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628650" y="933450"/>
            <a:ext cx="13982700"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The Realm of the Extraordinary</a:t>
            </a:r>
            <a:endParaRPr lang="en-US" sz="6000" dirty="0"/>
          </a:p>
        </p:txBody>
      </p:sp>
      <p:grpSp>
        <p:nvGrpSpPr>
          <p:cNvPr id="49524" name="Group"/>
          <p:cNvGrpSpPr/>
          <p:nvPr/>
        </p:nvGrpSpPr>
        <p:grpSpPr>
          <a:xfrm>
            <a:off x="2219325" y="3562350"/>
            <a:ext cx="13910310" cy="5307330"/>
            <a:chOff x="2219325" y="3562350"/>
            <a:chExt cx="13910310" cy="5307330"/>
          </a:xfrm>
        </p:grpSpPr>
        <p:sp>
          <p:nvSpPr>
            <p:cNvPr id="10" name="Text 2"/>
            <p:cNvSpPr/>
            <p:nvPr/>
          </p:nvSpPr>
          <p:spPr>
            <a:xfrm>
              <a:off x="2219325" y="3562350"/>
              <a:ext cx="6604635" cy="53073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1" name="Text 3"/>
            <p:cNvSpPr/>
            <p:nvPr/>
          </p:nvSpPr>
          <p:spPr>
            <a:xfrm>
              <a:off x="9525000" y="3562350"/>
              <a:ext cx="6604635" cy="53073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10627"/>
        </a:solidFill>
      </p:bgPr>
    </p:bg>
    <p:spTree>
      <p:nvGrpSpPr>
        <p:cNvPr id="1" name=""/>
        <p:cNvGrpSpPr/>
        <p:nvPr/>
      </p:nvGrpSpPr>
      <p:grpSpPr>
        <a:xfrm>
          <a:off x="0" y="0"/>
          <a:ext cx="0" cy="0"/>
          <a:chOff x="0" y="0"/>
          <a:chExt cx="0" cy="0"/>
        </a:xfrm>
      </p:grpSpPr>
      <p:grpSp>
        <p:nvGrpSpPr>
          <p:cNvPr id="76969" name="Group"/>
          <p:cNvGrpSpPr/>
          <p:nvPr/>
        </p:nvGrpSpPr>
        <p:grpSpPr>
          <a:xfrm>
            <a:off x="266700" y="657341"/>
            <a:ext cx="17754600" cy="8972101"/>
            <a:chOff x="266700" y="657341"/>
            <a:chExt cx="17754600" cy="8972101"/>
          </a:xfrm>
        </p:grpSpPr>
        <p:pic>
          <p:nvPicPr>
            <p:cNvPr id="2" name="Image 0" descr="preencoded.png">    </p:cNvPr>
            <p:cNvPicPr>
              <a:picLocks noChangeAspect="1"/>
            </p:cNvPicPr>
            <p:nvPr/>
          </p:nvPicPr>
          <p:blipFill>
            <a:blip r:embed="rId1"/>
            <a:stretch>
              <a:fillRect/>
            </a:stretch>
          </p:blipFill>
          <p:spPr>
            <a:xfrm>
              <a:off x="289995" y="680642"/>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41"/>
              <a:ext cx="17754600" cy="8972101"/>
            </a:xfrm>
            <a:prstGeom prst="rect">
              <a:avLst/>
            </a:prstGeom>
          </p:spPr>
        </p:pic>
      </p:grpSp>
      <p:grpSp>
        <p:nvGrpSpPr>
          <p:cNvPr id="7714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9858375" y="1200150"/>
            <a:ext cx="7362825" cy="7905750"/>
          </a:xfrm>
          <a:prstGeom prst="rect">
            <a:avLst/>
          </a:prstGeom>
        </p:spPr>
      </p:pic>
      <p:grpSp>
        <p:nvGrpSpPr>
          <p:cNvPr id="33922" name="Group"/>
          <p:cNvGrpSpPr/>
          <p:nvPr/>
        </p:nvGrpSpPr>
        <p:grpSpPr>
          <a:xfrm>
            <a:off x="1977163" y="1250752"/>
            <a:ext cx="560672" cy="660797"/>
            <a:chOff x="1977163" y="1250752"/>
            <a:chExt cx="560672" cy="660797"/>
          </a:xfrm>
        </p:grpSpPr>
        <p:pic>
          <p:nvPicPr>
            <p:cNvPr id="7" name="Image 4" descr="preencoded.png">    </p:cNvPr>
            <p:cNvPicPr>
              <a:picLocks noChangeAspect="1"/>
            </p:cNvPicPr>
            <p:nvPr/>
          </p:nvPicPr>
          <p:blipFill>
            <a:blip r:embed="rId5"/>
            <a:stretch>
              <a:fillRect/>
            </a:stretch>
          </p:blipFill>
          <p:spPr>
            <a:xfrm>
              <a:off x="1977163" y="1250752"/>
              <a:ext cx="560672" cy="660797"/>
            </a:xfrm>
            <a:prstGeom prst="rect">
              <a:avLst/>
            </a:prstGeom>
          </p:spPr>
        </p:pic>
      </p:grpSp>
      <p:grpSp>
        <p:nvGrpSpPr>
          <p:cNvPr id="44374" name="Group"/>
          <p:cNvGrpSpPr/>
          <p:nvPr/>
        </p:nvGrpSpPr>
        <p:grpSpPr>
          <a:xfrm>
            <a:off x="1876425" y="2190750"/>
            <a:ext cx="5996940" cy="2849880"/>
            <a:chOff x="1876425" y="2190750"/>
            <a:chExt cx="5996940" cy="2849880"/>
          </a:xfrm>
        </p:grpSpPr>
        <p:sp>
          <p:nvSpPr>
            <p:cNvPr id="8" name="Text 1"/>
            <p:cNvSpPr/>
            <p:nvPr/>
          </p:nvSpPr>
          <p:spPr>
            <a:xfrm>
              <a:off x="1876425" y="2190750"/>
              <a:ext cx="5996940"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Unicorn Sightings</a:t>
              </a:r>
              <a:endParaRPr lang="en-US" sz="3600" dirty="0"/>
            </a:p>
          </p:txBody>
        </p:sp>
        <p:sp>
          <p:nvSpPr>
            <p:cNvPr id="9" name="Text 2"/>
            <p:cNvSpPr/>
            <p:nvPr/>
          </p:nvSpPr>
          <p:spPr>
            <a:xfrm>
              <a:off x="1876425" y="2933700"/>
              <a:ext cx="5966460" cy="21069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record of the number of unicorns spotted in the fantasy realm and the beauty and mystery that surrounds these enchanting creatures.</a:t>
              </a:r>
              <a:endParaRPr lang="en-US" sz="2400" dirty="0"/>
            </a:p>
          </p:txBody>
        </p:sp>
      </p:grpSp>
      <p:grpSp>
        <p:nvGrpSpPr>
          <p:cNvPr id="50665" name="Group"/>
          <p:cNvGrpSpPr/>
          <p:nvPr/>
        </p:nvGrpSpPr>
        <p:grpSpPr>
          <a:xfrm>
            <a:off x="1995934" y="5343525"/>
            <a:ext cx="523131" cy="666824"/>
            <a:chOff x="1995934" y="5343525"/>
            <a:chExt cx="523131" cy="666824"/>
          </a:xfrm>
        </p:grpSpPr>
        <p:pic>
          <p:nvPicPr>
            <p:cNvPr id="10" name="Image 5" descr="preencoded.png">    </p:cNvPr>
            <p:cNvPicPr>
              <a:picLocks noChangeAspect="1"/>
            </p:cNvPicPr>
            <p:nvPr/>
          </p:nvPicPr>
          <p:blipFill>
            <a:blip r:embed="rId6"/>
            <a:stretch>
              <a:fillRect/>
            </a:stretch>
          </p:blipFill>
          <p:spPr>
            <a:xfrm>
              <a:off x="1995934" y="5343525"/>
              <a:ext cx="523131" cy="666824"/>
            </a:xfrm>
            <a:prstGeom prst="rect">
              <a:avLst/>
            </a:prstGeom>
          </p:spPr>
        </p:pic>
      </p:grpSp>
      <p:grpSp>
        <p:nvGrpSpPr>
          <p:cNvPr id="43005" name="Group"/>
          <p:cNvGrpSpPr/>
          <p:nvPr/>
        </p:nvGrpSpPr>
        <p:grpSpPr>
          <a:xfrm>
            <a:off x="1876425" y="6286500"/>
            <a:ext cx="5996940" cy="2449830"/>
            <a:chOff x="1876425" y="6286500"/>
            <a:chExt cx="5996940" cy="2449830"/>
          </a:xfrm>
        </p:grpSpPr>
        <p:sp>
          <p:nvSpPr>
            <p:cNvPr id="11" name="Text 3"/>
            <p:cNvSpPr/>
            <p:nvPr/>
          </p:nvSpPr>
          <p:spPr>
            <a:xfrm>
              <a:off x="1876425" y="6286500"/>
              <a:ext cx="5996940"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Dragon Taming</a:t>
              </a:r>
              <a:endParaRPr lang="en-US" sz="3600" dirty="0"/>
            </a:p>
          </p:txBody>
        </p:sp>
        <p:sp>
          <p:nvSpPr>
            <p:cNvPr id="12" name="Text 4"/>
            <p:cNvSpPr/>
            <p:nvPr/>
          </p:nvSpPr>
          <p:spPr>
            <a:xfrm>
              <a:off x="1876425" y="7029450"/>
              <a:ext cx="5966460"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closer look at the art of taming dragons and the brave adventurers who dare to take on these fearsome creatures.</a:t>
              </a:r>
              <a:endParaRPr lang="en-US" sz="24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10627"/>
        </a:solidFill>
      </p:bgPr>
    </p:bg>
    <p:spTree>
      <p:nvGrpSpPr>
        <p:cNvPr id="1" name=""/>
        <p:cNvGrpSpPr/>
        <p:nvPr/>
      </p:nvGrpSpPr>
      <p:grpSpPr>
        <a:xfrm>
          <a:off x="0" y="0"/>
          <a:ext cx="0" cy="0"/>
          <a:chOff x="0" y="0"/>
          <a:chExt cx="0" cy="0"/>
        </a:xfrm>
      </p:grpSpPr>
      <p:grpSp>
        <p:nvGrpSpPr>
          <p:cNvPr id="62653" name="Group"/>
          <p:cNvGrpSpPr/>
          <p:nvPr/>
        </p:nvGrpSpPr>
        <p:grpSpPr>
          <a:xfrm>
            <a:off x="266700" y="657341"/>
            <a:ext cx="17754600" cy="8972101"/>
            <a:chOff x="266700" y="657341"/>
            <a:chExt cx="17754600" cy="8972101"/>
          </a:xfrm>
        </p:grpSpPr>
        <p:pic>
          <p:nvPicPr>
            <p:cNvPr id="2" name="Image 0" descr="preencoded.png">    </p:cNvPr>
            <p:cNvPicPr>
              <a:picLocks noChangeAspect="1"/>
            </p:cNvPicPr>
            <p:nvPr/>
          </p:nvPicPr>
          <p:blipFill>
            <a:blip r:embed="rId1"/>
            <a:stretch>
              <a:fillRect/>
            </a:stretch>
          </p:blipFill>
          <p:spPr>
            <a:xfrm>
              <a:off x="289995" y="680642"/>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41"/>
              <a:ext cx="17754600" cy="8972101"/>
            </a:xfrm>
            <a:prstGeom prst="rect">
              <a:avLst/>
            </a:prstGeom>
          </p:spPr>
        </p:pic>
      </p:grpSp>
      <p:grpSp>
        <p:nvGrpSpPr>
          <p:cNvPr id="54929"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1061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904875" y="1628775"/>
            <a:ext cx="4474464" cy="3328415"/>
          </a:xfrm>
          <a:prstGeom prst="rect">
            <a:avLst/>
          </a:prstGeom>
        </p:spPr>
      </p:pic>
      <p:grpSp>
        <p:nvGrpSpPr>
          <p:cNvPr id="18842" name="Group"/>
          <p:cNvGrpSpPr/>
          <p:nvPr/>
        </p:nvGrpSpPr>
        <p:grpSpPr>
          <a:xfrm>
            <a:off x="4476750" y="3305175"/>
            <a:ext cx="10321290" cy="4930140"/>
            <a:chOff x="4476750" y="3305175"/>
            <a:chExt cx="10321290" cy="4930140"/>
          </a:xfrm>
        </p:grpSpPr>
        <p:sp>
          <p:nvSpPr>
            <p:cNvPr id="10" name="Text 1"/>
            <p:cNvSpPr/>
            <p:nvPr/>
          </p:nvSpPr>
          <p:spPr>
            <a:xfrm>
              <a:off x="4476750" y="3305175"/>
              <a:ext cx="10292715" cy="42938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1" name="Text 2"/>
            <p:cNvSpPr/>
            <p:nvPr/>
          </p:nvSpPr>
          <p:spPr>
            <a:xfrm>
              <a:off x="11382375" y="7667625"/>
              <a:ext cx="3415665"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The Dream Weaver</a:t>
              </a:r>
              <a:endParaRPr lang="en-US" sz="2700"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10627"/>
        </a:solidFill>
      </p:bgPr>
    </p:bg>
    <p:spTree>
      <p:nvGrpSpPr>
        <p:cNvPr id="1" name=""/>
        <p:cNvGrpSpPr/>
        <p:nvPr/>
      </p:nvGrpSpPr>
      <p:grpSpPr>
        <a:xfrm>
          <a:off x="0" y="0"/>
          <a:ext cx="0" cy="0"/>
          <a:chOff x="0" y="0"/>
          <a:chExt cx="0" cy="0"/>
        </a:xfrm>
      </p:grpSpPr>
      <p:grpSp>
        <p:nvGrpSpPr>
          <p:cNvPr id="65400" name="Group"/>
          <p:cNvGrpSpPr/>
          <p:nvPr/>
        </p:nvGrpSpPr>
        <p:grpSpPr>
          <a:xfrm>
            <a:off x="266700" y="657341"/>
            <a:ext cx="17754600" cy="8972101"/>
            <a:chOff x="266700" y="657341"/>
            <a:chExt cx="17754600" cy="8972101"/>
          </a:xfrm>
        </p:grpSpPr>
        <p:pic>
          <p:nvPicPr>
            <p:cNvPr id="2" name="Image 0" descr="preencoded.png">    </p:cNvPr>
            <p:cNvPicPr>
              <a:picLocks noChangeAspect="1"/>
            </p:cNvPicPr>
            <p:nvPr/>
          </p:nvPicPr>
          <p:blipFill>
            <a:blip r:embed="rId1"/>
            <a:stretch>
              <a:fillRect/>
            </a:stretch>
          </p:blipFill>
          <p:spPr>
            <a:xfrm>
              <a:off x="289995" y="680642"/>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41"/>
              <a:ext cx="17754600" cy="8972101"/>
            </a:xfrm>
            <a:prstGeom prst="rect">
              <a:avLst/>
            </a:prstGeom>
          </p:spPr>
        </p:pic>
      </p:grpSp>
      <p:grpSp>
        <p:nvGrpSpPr>
          <p:cNvPr id="48989"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sp>
        <p:nvSpPr>
          <p:cNvPr id="7" name="Text 0"/>
          <p:cNvSpPr/>
          <p:nvPr/>
        </p:nvSpPr>
        <p:spPr>
          <a:xfrm>
            <a:off x="885825" y="1009650"/>
            <a:ext cx="15059025"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The Magic of Dragons</a:t>
            </a:r>
            <a:endParaRPr lang="en-US" sz="6000" dirty="0"/>
          </a:p>
        </p:txBody>
      </p:sp>
      <p:grpSp>
        <p:nvGrpSpPr>
          <p:cNvPr id="35548" name="Group"/>
          <p:cNvGrpSpPr/>
          <p:nvPr/>
        </p:nvGrpSpPr>
        <p:grpSpPr>
          <a:xfrm>
            <a:off x="17235487" y="8456817"/>
            <a:ext cx="1463470" cy="1601583"/>
            <a:chOff x="17235487" y="8456817"/>
            <a:chExt cx="1463470" cy="1601583"/>
          </a:xfrm>
        </p:grpSpPr>
        <p:pic>
          <p:nvPicPr>
            <p:cNvPr id="8"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9"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grpSp>
        <p:nvGrpSpPr>
          <p:cNvPr id="74198" name="Group"/>
          <p:cNvGrpSpPr/>
          <p:nvPr/>
        </p:nvGrpSpPr>
        <p:grpSpPr>
          <a:xfrm>
            <a:off x="1590675" y="2771775"/>
            <a:ext cx="4572000" cy="4572000"/>
            <a:chOff x="1590675" y="2771775"/>
            <a:chExt cx="4572000" cy="4572000"/>
          </a:xfrm>
        </p:grpSpPr>
        <p:sp>
          <p:nvSpPr>
            <p:cNvPr id="10" name="Shape 2"/>
            <p:cNvSpPr/>
            <p:nvPr/>
          </p:nvSpPr>
          <p:spPr>
            <a:xfrm>
              <a:off x="1590675" y="2771775"/>
              <a:ext cx="4572000" cy="4572000"/>
            </a:xfrm>
            <a:prstGeom prst="rect">
              <a:avLst/>
            </a:prstGeom>
            <a:noFill/>
            <a:ln w="28575">
              <a:solidFill>
                <a:srgbClr val="8AD9F3"/>
              </a:solidFill>
              <a:prstDash val="solid"/>
            </a:ln>
          </p:spPr>
        </p:sp>
        <p:grpSp>
          <p:nvGrpSpPr>
            <p:cNvPr id="20915" name="Group"/>
            <p:cNvGrpSpPr/>
            <p:nvPr/>
          </p:nvGrpSpPr>
          <p:grpSpPr>
            <a:xfrm>
              <a:off x="3390991" y="3867271"/>
              <a:ext cx="971489" cy="971193"/>
              <a:chOff x="3390991" y="3867271"/>
              <a:chExt cx="971489" cy="971193"/>
            </a:xfrm>
          </p:grpSpPr>
          <p:pic>
            <p:nvPicPr>
              <p:cNvPr id="11" name="Image 6" descr="preencoded.png">    </p:cNvPr>
              <p:cNvPicPr>
                <a:picLocks noChangeAspect="1"/>
              </p:cNvPicPr>
              <p:nvPr/>
            </p:nvPicPr>
            <p:blipFill>
              <a:blip r:embed="rId7"/>
              <a:stretch>
                <a:fillRect/>
              </a:stretch>
            </p:blipFill>
            <p:spPr>
              <a:xfrm>
                <a:off x="3390991" y="3867271"/>
                <a:ext cx="971489" cy="971193"/>
              </a:xfrm>
              <a:prstGeom prst="rect">
                <a:avLst/>
              </a:prstGeom>
            </p:spPr>
          </p:pic>
        </p:grpSp>
        <p:grpSp>
          <p:nvGrpSpPr>
            <p:cNvPr id="31037" name="Group"/>
            <p:cNvGrpSpPr/>
            <p:nvPr/>
          </p:nvGrpSpPr>
          <p:grpSpPr>
            <a:xfrm>
              <a:off x="1659255" y="5191125"/>
              <a:ext cx="4434840" cy="1341120"/>
              <a:chOff x="1659255" y="5191125"/>
              <a:chExt cx="4434840" cy="1341120"/>
            </a:xfrm>
          </p:grpSpPr>
          <p:sp>
            <p:nvSpPr>
              <p:cNvPr id="12" name="Text 3"/>
              <p:cNvSpPr/>
              <p:nvPr/>
            </p:nvSpPr>
            <p:spPr>
              <a:xfrm>
                <a:off x="1659255" y="5191125"/>
                <a:ext cx="4434840" cy="134112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Unicorn</a:t>
                </a:r>
                <a:endParaRPr lang="en-US" sz="3600" dirty="0"/>
              </a:p>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Sighting</a:t>
                </a:r>
                <a:endParaRPr lang="en-US" sz="3600" dirty="0"/>
              </a:p>
            </p:txBody>
          </p:sp>
        </p:grpSp>
      </p:grpSp>
      <p:grpSp>
        <p:nvGrpSpPr>
          <p:cNvPr id="58269" name="Group"/>
          <p:cNvGrpSpPr/>
          <p:nvPr/>
        </p:nvGrpSpPr>
        <p:grpSpPr>
          <a:xfrm>
            <a:off x="6858000" y="2771775"/>
            <a:ext cx="4572000" cy="4572000"/>
            <a:chOff x="6858000" y="2771775"/>
            <a:chExt cx="4572000" cy="4572000"/>
          </a:xfrm>
        </p:grpSpPr>
        <p:sp>
          <p:nvSpPr>
            <p:cNvPr id="13" name="Shape 4"/>
            <p:cNvSpPr/>
            <p:nvPr/>
          </p:nvSpPr>
          <p:spPr>
            <a:xfrm>
              <a:off x="6858000" y="2771775"/>
              <a:ext cx="4572000" cy="4572000"/>
            </a:xfrm>
            <a:prstGeom prst="rect">
              <a:avLst/>
            </a:prstGeom>
            <a:noFill/>
            <a:ln w="28575">
              <a:solidFill>
                <a:srgbClr val="8AD9F3"/>
              </a:solidFill>
              <a:prstDash val="solid"/>
            </a:ln>
          </p:spPr>
        </p:sp>
        <p:grpSp>
          <p:nvGrpSpPr>
            <p:cNvPr id="10205" name="Group"/>
            <p:cNvGrpSpPr/>
            <p:nvPr/>
          </p:nvGrpSpPr>
          <p:grpSpPr>
            <a:xfrm>
              <a:off x="8648700" y="3914775"/>
              <a:ext cx="933450" cy="914400"/>
              <a:chOff x="8648700" y="3914775"/>
              <a:chExt cx="933450" cy="914400"/>
            </a:xfrm>
          </p:grpSpPr>
          <p:pic>
            <p:nvPicPr>
              <p:cNvPr id="14" name="Image 7" descr="preencoded.png">    </p:cNvPr>
              <p:cNvPicPr>
                <a:picLocks noChangeAspect="1"/>
              </p:cNvPicPr>
              <p:nvPr/>
            </p:nvPicPr>
            <p:blipFill>
              <a:blip r:embed="rId8"/>
              <a:stretch>
                <a:fillRect/>
              </a:stretch>
            </p:blipFill>
            <p:spPr>
              <a:xfrm>
                <a:off x="8648700" y="3914775"/>
                <a:ext cx="933450" cy="914400"/>
              </a:xfrm>
              <a:prstGeom prst="rect">
                <a:avLst/>
              </a:prstGeom>
            </p:spPr>
          </p:pic>
        </p:grpSp>
        <p:grpSp>
          <p:nvGrpSpPr>
            <p:cNvPr id="82270" name="Group"/>
            <p:cNvGrpSpPr/>
            <p:nvPr/>
          </p:nvGrpSpPr>
          <p:grpSpPr>
            <a:xfrm>
              <a:off x="6926580" y="5191125"/>
              <a:ext cx="4434840" cy="1341120"/>
              <a:chOff x="6926580" y="5191125"/>
              <a:chExt cx="4434840" cy="1341120"/>
            </a:xfrm>
          </p:grpSpPr>
          <p:sp>
            <p:nvSpPr>
              <p:cNvPr id="15" name="Text 5"/>
              <p:cNvSpPr/>
              <p:nvPr/>
            </p:nvSpPr>
            <p:spPr>
              <a:xfrm>
                <a:off x="6926580" y="5191125"/>
                <a:ext cx="4434840" cy="134112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Dragon</a:t>
                </a:r>
                <a:endParaRPr lang="en-US" sz="3600" dirty="0"/>
              </a:p>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Taming</a:t>
                </a:r>
                <a:endParaRPr lang="en-US" sz="3600" dirty="0"/>
              </a:p>
            </p:txBody>
          </p:sp>
        </p:grpSp>
      </p:grpSp>
      <p:grpSp>
        <p:nvGrpSpPr>
          <p:cNvPr id="17990" name="Group"/>
          <p:cNvGrpSpPr/>
          <p:nvPr/>
        </p:nvGrpSpPr>
        <p:grpSpPr>
          <a:xfrm>
            <a:off x="12125325" y="2771775"/>
            <a:ext cx="4572000" cy="4572000"/>
            <a:chOff x="12125325" y="2771775"/>
            <a:chExt cx="4572000" cy="4572000"/>
          </a:xfrm>
        </p:grpSpPr>
        <p:sp>
          <p:nvSpPr>
            <p:cNvPr id="16" name="Shape 6"/>
            <p:cNvSpPr/>
            <p:nvPr/>
          </p:nvSpPr>
          <p:spPr>
            <a:xfrm>
              <a:off x="12125325" y="2771775"/>
              <a:ext cx="4572000" cy="4572000"/>
            </a:xfrm>
            <a:prstGeom prst="rect">
              <a:avLst/>
            </a:prstGeom>
            <a:noFill/>
            <a:ln w="28575">
              <a:solidFill>
                <a:srgbClr val="8AD9F3"/>
              </a:solidFill>
              <a:prstDash val="solid"/>
            </a:ln>
          </p:spPr>
        </p:sp>
        <p:grpSp>
          <p:nvGrpSpPr>
            <p:cNvPr id="34168" name="Group"/>
            <p:cNvGrpSpPr/>
            <p:nvPr/>
          </p:nvGrpSpPr>
          <p:grpSpPr>
            <a:xfrm>
              <a:off x="13925550" y="3948112"/>
              <a:ext cx="971550" cy="809625"/>
              <a:chOff x="13925550" y="3948112"/>
              <a:chExt cx="971550" cy="809625"/>
            </a:xfrm>
          </p:grpSpPr>
          <p:pic>
            <p:nvPicPr>
              <p:cNvPr id="17" name="Image 8" descr="preencoded.png">    </p:cNvPr>
              <p:cNvPicPr>
                <a:picLocks noChangeAspect="1"/>
              </p:cNvPicPr>
              <p:nvPr/>
            </p:nvPicPr>
            <p:blipFill>
              <a:blip r:embed="rId9"/>
              <a:stretch>
                <a:fillRect/>
              </a:stretch>
            </p:blipFill>
            <p:spPr>
              <a:xfrm>
                <a:off x="13925550" y="3948112"/>
                <a:ext cx="971550" cy="809625"/>
              </a:xfrm>
              <a:prstGeom prst="rect">
                <a:avLst/>
              </a:prstGeom>
            </p:spPr>
          </p:pic>
        </p:grpSp>
        <p:grpSp>
          <p:nvGrpSpPr>
            <p:cNvPr id="57970" name="Group"/>
            <p:cNvGrpSpPr/>
            <p:nvPr/>
          </p:nvGrpSpPr>
          <p:grpSpPr>
            <a:xfrm>
              <a:off x="12193905" y="5191125"/>
              <a:ext cx="4434840" cy="1341120"/>
              <a:chOff x="12193905" y="5191125"/>
              <a:chExt cx="4434840" cy="1341120"/>
            </a:xfrm>
          </p:grpSpPr>
          <p:sp>
            <p:nvSpPr>
              <p:cNvPr id="18" name="Text 7"/>
              <p:cNvSpPr/>
              <p:nvPr/>
            </p:nvSpPr>
            <p:spPr>
              <a:xfrm>
                <a:off x="12193905" y="5191125"/>
                <a:ext cx="4434840" cy="134112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Rainbow</a:t>
                </a:r>
                <a:endParaRPr lang="en-US" sz="3600" dirty="0"/>
              </a:p>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Seeing</a:t>
                </a:r>
                <a:endParaRPr lang="en-US" sz="3600" dirty="0"/>
              </a:p>
            </p:txBody>
          </p:sp>
        </p:grpSp>
      </p:grpSp>
      <p:grpSp>
        <p:nvGrpSpPr>
          <p:cNvPr id="52602" name="Group"/>
          <p:cNvGrpSpPr/>
          <p:nvPr/>
        </p:nvGrpSpPr>
        <p:grpSpPr>
          <a:xfrm>
            <a:off x="1579245" y="7800975"/>
            <a:ext cx="4632960" cy="1306830"/>
            <a:chOff x="1579245" y="7800975"/>
            <a:chExt cx="4632960" cy="1306830"/>
          </a:xfrm>
        </p:grpSpPr>
        <p:sp>
          <p:nvSpPr>
            <p:cNvPr id="19" name="Text 8"/>
            <p:cNvSpPr/>
            <p:nvPr/>
          </p:nvSpPr>
          <p:spPr>
            <a:xfrm>
              <a:off x="1579245" y="7800975"/>
              <a:ext cx="4632960" cy="130683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"The Art of Archery": Discover the intricacies of the Art of Archery .</a:t>
              </a:r>
              <a:endParaRPr lang="en-US" sz="2400" dirty="0"/>
            </a:p>
          </p:txBody>
        </p:sp>
      </p:grpSp>
      <p:grpSp>
        <p:nvGrpSpPr>
          <p:cNvPr id="64449" name="Group"/>
          <p:cNvGrpSpPr/>
          <p:nvPr/>
        </p:nvGrpSpPr>
        <p:grpSpPr>
          <a:xfrm>
            <a:off x="6827520" y="7800975"/>
            <a:ext cx="4632960" cy="1306830"/>
            <a:chOff x="6827520" y="7800975"/>
            <a:chExt cx="4632960" cy="1306830"/>
          </a:xfrm>
        </p:grpSpPr>
        <p:sp>
          <p:nvSpPr>
            <p:cNvPr id="20" name="Text 9"/>
            <p:cNvSpPr/>
            <p:nvPr/>
          </p:nvSpPr>
          <p:spPr>
            <a:xfrm>
              <a:off x="6827520" y="7800975"/>
              <a:ext cx="4632960" cy="130683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"The Music of the Elves": Immerse yourself in the enchanting music.</a:t>
              </a:r>
              <a:endParaRPr lang="en-US" sz="2400" dirty="0"/>
            </a:p>
          </p:txBody>
        </p:sp>
      </p:grpSp>
      <p:grpSp>
        <p:nvGrpSpPr>
          <p:cNvPr id="34301" name="Group"/>
          <p:cNvGrpSpPr/>
          <p:nvPr/>
        </p:nvGrpSpPr>
        <p:grpSpPr>
          <a:xfrm>
            <a:off x="12094845" y="7800975"/>
            <a:ext cx="4632960" cy="1706880"/>
            <a:chOff x="12094845" y="7800975"/>
            <a:chExt cx="4632960" cy="1706880"/>
          </a:xfrm>
        </p:grpSpPr>
        <p:sp>
          <p:nvSpPr>
            <p:cNvPr id="21" name="Text 10"/>
            <p:cNvSpPr/>
            <p:nvPr/>
          </p:nvSpPr>
          <p:spPr>
            <a:xfrm>
              <a:off x="12094845" y="7800975"/>
              <a:ext cx="4632960" cy="17068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"The Life of an Elf": Learn about the customs and daily life of the elves.</a:t>
              </a:r>
              <a:endParaRPr lang="en-US" sz="24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10627"/>
        </a:solidFill>
      </p:bgPr>
    </p:bg>
    <p:spTree>
      <p:nvGrpSpPr>
        <p:cNvPr id="1" name=""/>
        <p:cNvGrpSpPr/>
        <p:nvPr/>
      </p:nvGrpSpPr>
      <p:grpSpPr>
        <a:xfrm>
          <a:off x="0" y="0"/>
          <a:ext cx="0" cy="0"/>
          <a:chOff x="0" y="0"/>
          <a:chExt cx="0" cy="0"/>
        </a:xfrm>
      </p:grpSpPr>
      <p:grpSp>
        <p:nvGrpSpPr>
          <p:cNvPr id="16597"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3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26672"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30761"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1333500" y="914400"/>
            <a:ext cx="5753100"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Pricing Plan</a:t>
            </a:r>
            <a:endParaRPr lang="en-US" sz="6000" dirty="0"/>
          </a:p>
        </p:txBody>
      </p:sp>
      <p:grpSp>
        <p:nvGrpSpPr>
          <p:cNvPr id="70111" name="Group"/>
          <p:cNvGrpSpPr/>
          <p:nvPr/>
        </p:nvGrpSpPr>
        <p:grpSpPr>
          <a:xfrm>
            <a:off x="1333500" y="2476500"/>
            <a:ext cx="15630525" cy="6877050"/>
            <a:chOff x="1333500" y="2476500"/>
            <a:chExt cx="15630525" cy="6877050"/>
          </a:xfrm>
        </p:grpSpPr>
        <p:sp>
          <p:nvSpPr>
            <p:cNvPr id="10" name="Shape 2"/>
            <p:cNvSpPr/>
            <p:nvPr/>
          </p:nvSpPr>
          <p:spPr>
            <a:xfrm>
              <a:off x="1333500" y="2476500"/>
              <a:ext cx="4829175" cy="6877050"/>
            </a:xfrm>
            <a:prstGeom prst="rect">
              <a:avLst/>
            </a:prstGeom>
            <a:noFill/>
            <a:ln w="19050">
              <a:solidFill>
                <a:srgbClr val="8AD9F3"/>
              </a:solidFill>
              <a:prstDash val="solid"/>
            </a:ln>
          </p:spPr>
        </p:sp>
        <p:sp>
          <p:nvSpPr>
            <p:cNvPr id="11" name="Shape 3"/>
            <p:cNvSpPr/>
            <p:nvPr/>
          </p:nvSpPr>
          <p:spPr>
            <a:xfrm>
              <a:off x="3138488" y="2819400"/>
              <a:ext cx="1219200" cy="1219200"/>
            </a:xfrm>
            <a:prstGeom prst="ellipse">
              <a:avLst/>
            </a:prstGeom>
            <a:solidFill>
              <a:srgbClr val="8AD9F3"/>
            </a:solidFill>
            <a:ln/>
          </p:spPr>
        </p:sp>
        <p:pic>
          <p:nvPicPr>
            <p:cNvPr id="12" name="Image 6" descr="preencoded.png">    </p:cNvPr>
            <p:cNvPicPr>
              <a:picLocks noChangeAspect="1"/>
            </p:cNvPicPr>
            <p:nvPr/>
          </p:nvPicPr>
          <p:blipFill>
            <a:blip r:embed="rId7"/>
            <a:stretch>
              <a:fillRect/>
            </a:stretch>
          </p:blipFill>
          <p:spPr>
            <a:xfrm>
              <a:off x="3502521" y="3095625"/>
              <a:ext cx="491133" cy="666750"/>
            </a:xfrm>
            <a:prstGeom prst="rect">
              <a:avLst/>
            </a:prstGeom>
          </p:spPr>
        </p:pic>
        <p:sp>
          <p:nvSpPr>
            <p:cNvPr id="13" name="Shape 4"/>
            <p:cNvSpPr/>
            <p:nvPr/>
          </p:nvSpPr>
          <p:spPr>
            <a:xfrm>
              <a:off x="6734175" y="2476500"/>
              <a:ext cx="4829175" cy="6877050"/>
            </a:xfrm>
            <a:prstGeom prst="rect">
              <a:avLst/>
            </a:prstGeom>
            <a:noFill/>
            <a:ln w="19050">
              <a:solidFill>
                <a:srgbClr val="8AD9F3"/>
              </a:solidFill>
              <a:prstDash val="solid"/>
            </a:ln>
          </p:spPr>
        </p:sp>
        <p:sp>
          <p:nvSpPr>
            <p:cNvPr id="14" name="Shape 5"/>
            <p:cNvSpPr/>
            <p:nvPr/>
          </p:nvSpPr>
          <p:spPr>
            <a:xfrm>
              <a:off x="8539163" y="2819400"/>
              <a:ext cx="1219200" cy="1219200"/>
            </a:xfrm>
            <a:prstGeom prst="ellipse">
              <a:avLst/>
            </a:prstGeom>
            <a:solidFill>
              <a:srgbClr val="8AD9F3"/>
            </a:solidFill>
            <a:ln/>
          </p:spPr>
        </p:sp>
        <p:pic>
          <p:nvPicPr>
            <p:cNvPr id="15" name="Image 7" descr="preencoded.png">    </p:cNvPr>
            <p:cNvPicPr>
              <a:picLocks noChangeAspect="1"/>
            </p:cNvPicPr>
            <p:nvPr/>
          </p:nvPicPr>
          <p:blipFill>
            <a:blip r:embed="rId8"/>
            <a:stretch>
              <a:fillRect/>
            </a:stretch>
          </p:blipFill>
          <p:spPr>
            <a:xfrm>
              <a:off x="8840714" y="3137334"/>
              <a:ext cx="616099" cy="583369"/>
            </a:xfrm>
            <a:prstGeom prst="rect">
              <a:avLst/>
            </a:prstGeom>
          </p:spPr>
        </p:pic>
        <p:sp>
          <p:nvSpPr>
            <p:cNvPr id="16" name="Shape 6"/>
            <p:cNvSpPr/>
            <p:nvPr/>
          </p:nvSpPr>
          <p:spPr>
            <a:xfrm>
              <a:off x="12134850" y="2476500"/>
              <a:ext cx="4829175" cy="6877050"/>
            </a:xfrm>
            <a:prstGeom prst="rect">
              <a:avLst/>
            </a:prstGeom>
            <a:noFill/>
            <a:ln w="19050">
              <a:solidFill>
                <a:srgbClr val="8AD9F3"/>
              </a:solidFill>
              <a:prstDash val="solid"/>
            </a:ln>
          </p:spPr>
        </p:sp>
        <p:sp>
          <p:nvSpPr>
            <p:cNvPr id="17" name="Shape 7"/>
            <p:cNvSpPr/>
            <p:nvPr/>
          </p:nvSpPr>
          <p:spPr>
            <a:xfrm>
              <a:off x="13939838" y="2819400"/>
              <a:ext cx="1219200" cy="1219200"/>
            </a:xfrm>
            <a:prstGeom prst="ellipse">
              <a:avLst/>
            </a:prstGeom>
            <a:solidFill>
              <a:srgbClr val="8AD9F3"/>
            </a:solidFill>
            <a:ln/>
          </p:spPr>
        </p:sp>
        <p:pic>
          <p:nvPicPr>
            <p:cNvPr id="18" name="Image 8" descr="preencoded.png">    </p:cNvPr>
            <p:cNvPicPr>
              <a:picLocks noChangeAspect="1"/>
            </p:cNvPicPr>
            <p:nvPr/>
          </p:nvPicPr>
          <p:blipFill>
            <a:blip r:embed="rId9"/>
            <a:stretch>
              <a:fillRect/>
            </a:stretch>
          </p:blipFill>
          <p:spPr>
            <a:xfrm>
              <a:off x="14263688" y="3167063"/>
              <a:ext cx="571500" cy="523875"/>
            </a:xfrm>
            <a:prstGeom prst="rect">
              <a:avLst/>
            </a:prstGeom>
          </p:spPr>
        </p:pic>
        <p:sp>
          <p:nvSpPr>
            <p:cNvPr id="19" name="Text 8"/>
            <p:cNvSpPr/>
            <p:nvPr/>
          </p:nvSpPr>
          <p:spPr>
            <a:xfrm>
              <a:off x="2982278" y="4267200"/>
              <a:ext cx="1531620" cy="750570"/>
            </a:xfrm>
            <a:prstGeom prst="rect">
              <a:avLst/>
            </a:prstGeom>
            <a:noFill/>
            <a:ln/>
          </p:spPr>
          <p:txBody>
            <a:bodyPr wrap="square" lIns="0" tIns="0" rIns="0" bIns="0" rtlCol="0" anchor="t"/>
            <a:lstStyle/>
            <a:p>
              <a:pPr algn="ctr" indent="0" marL="0">
                <a:buNone/>
              </a:pPr>
              <a:r>
                <a:rPr lang="en-US" sz="3600" b="1" u="none" dirty="0">
                  <a:solidFill>
                    <a:srgbClr val="8AD9F3"/>
                  </a:solidFill>
                  <a:latin typeface="IBM Plex Mono" pitchFamily="34" charset="0"/>
                  <a:ea typeface="IBM Plex Mono" pitchFamily="34" charset="-122"/>
                  <a:cs typeface="IBM Plex Mono" pitchFamily="34" charset="-120"/>
                </a:rPr>
                <a:t>Basic</a:t>
              </a:r>
              <a:endParaRPr lang="en-US" sz="3600" dirty="0"/>
            </a:p>
          </p:txBody>
        </p:sp>
        <p:sp>
          <p:nvSpPr>
            <p:cNvPr id="20" name="Text 9"/>
            <p:cNvSpPr/>
            <p:nvPr/>
          </p:nvSpPr>
          <p:spPr>
            <a:xfrm>
              <a:off x="1676400" y="5086350"/>
              <a:ext cx="4204335" cy="32118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Ability to form a small party.</a:t>
              </a:r>
              <a:endParaRPr lang="en-US" sz="2400" dirty="0"/>
            </a:p>
          </p:txBody>
        </p:sp>
        <p:sp>
          <p:nvSpPr>
            <p:cNvPr id="21" name="Text 10"/>
            <p:cNvSpPr/>
            <p:nvPr/>
          </p:nvSpPr>
          <p:spPr>
            <a:xfrm>
              <a:off x="2429828" y="8420100"/>
              <a:ext cx="2636520" cy="75057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$10/month</a:t>
              </a:r>
              <a:endParaRPr lang="en-US" sz="3600" dirty="0"/>
            </a:p>
          </p:txBody>
        </p:sp>
        <p:sp>
          <p:nvSpPr>
            <p:cNvPr id="22" name="Text 11"/>
            <p:cNvSpPr/>
            <p:nvPr/>
          </p:nvSpPr>
          <p:spPr>
            <a:xfrm>
              <a:off x="8382953" y="4267200"/>
              <a:ext cx="1531620" cy="750570"/>
            </a:xfrm>
            <a:prstGeom prst="rect">
              <a:avLst/>
            </a:prstGeom>
            <a:noFill/>
            <a:ln/>
          </p:spPr>
          <p:txBody>
            <a:bodyPr wrap="square" lIns="0" tIns="0" rIns="0" bIns="0" rtlCol="0" anchor="t"/>
            <a:lstStyle/>
            <a:p>
              <a:pPr algn="ctr" indent="0" marL="0">
                <a:buNone/>
              </a:pPr>
              <a:r>
                <a:rPr lang="en-US" sz="3600" b="1" u="none" dirty="0">
                  <a:solidFill>
                    <a:srgbClr val="8AD9F3"/>
                  </a:solidFill>
                  <a:latin typeface="IBM Plex Mono" pitchFamily="34" charset="0"/>
                  <a:ea typeface="IBM Plex Mono" pitchFamily="34" charset="-122"/>
                  <a:cs typeface="IBM Plex Mono" pitchFamily="34" charset="-120"/>
                </a:rPr>
                <a:t>Elite</a:t>
              </a:r>
              <a:endParaRPr lang="en-US" sz="3600" dirty="0"/>
            </a:p>
          </p:txBody>
        </p:sp>
        <p:sp>
          <p:nvSpPr>
            <p:cNvPr id="23" name="Text 12"/>
            <p:cNvSpPr/>
            <p:nvPr/>
          </p:nvSpPr>
          <p:spPr>
            <a:xfrm>
              <a:off x="7077075" y="5086350"/>
              <a:ext cx="4204335" cy="32118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Ability to form larger parties.</a:t>
              </a:r>
              <a:endParaRPr lang="en-US" sz="2400" dirty="0"/>
            </a:p>
          </p:txBody>
        </p:sp>
        <p:sp>
          <p:nvSpPr>
            <p:cNvPr id="24" name="Text 13"/>
            <p:cNvSpPr/>
            <p:nvPr/>
          </p:nvSpPr>
          <p:spPr>
            <a:xfrm>
              <a:off x="7830503" y="8420100"/>
              <a:ext cx="2636520" cy="75057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$50/month</a:t>
              </a:r>
              <a:endParaRPr lang="en-US" sz="3600" dirty="0"/>
            </a:p>
          </p:txBody>
        </p:sp>
        <p:sp>
          <p:nvSpPr>
            <p:cNvPr id="25" name="Text 14"/>
            <p:cNvSpPr/>
            <p:nvPr/>
          </p:nvSpPr>
          <p:spPr>
            <a:xfrm>
              <a:off x="13231178" y="4267200"/>
              <a:ext cx="2636520" cy="750570"/>
            </a:xfrm>
            <a:prstGeom prst="rect">
              <a:avLst/>
            </a:prstGeom>
            <a:noFill/>
            <a:ln/>
          </p:spPr>
          <p:txBody>
            <a:bodyPr wrap="square" lIns="0" tIns="0" rIns="0" bIns="0" rtlCol="0" anchor="t"/>
            <a:lstStyle/>
            <a:p>
              <a:pPr algn="ctr" indent="0" marL="0">
                <a:buNone/>
              </a:pPr>
              <a:r>
                <a:rPr lang="en-US" sz="3600" b="1" u="none" dirty="0">
                  <a:solidFill>
                    <a:srgbClr val="8AD9F3"/>
                  </a:solidFill>
                  <a:latin typeface="IBM Plex Mono" pitchFamily="34" charset="0"/>
                  <a:ea typeface="IBM Plex Mono" pitchFamily="34" charset="-122"/>
                  <a:cs typeface="IBM Plex Mono" pitchFamily="34" charset="-120"/>
                </a:rPr>
                <a:t>Legendary</a:t>
              </a:r>
              <a:endParaRPr lang="en-US" sz="3600" dirty="0"/>
            </a:p>
          </p:txBody>
        </p:sp>
        <p:sp>
          <p:nvSpPr>
            <p:cNvPr id="26" name="Text 15"/>
            <p:cNvSpPr/>
            <p:nvPr/>
          </p:nvSpPr>
          <p:spPr>
            <a:xfrm>
              <a:off x="12477750" y="5086350"/>
              <a:ext cx="4204335" cy="32118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The ability to form the largest parties.</a:t>
              </a:r>
              <a:endParaRPr lang="en-US" sz="2400" dirty="0"/>
            </a:p>
          </p:txBody>
        </p:sp>
        <p:sp>
          <p:nvSpPr>
            <p:cNvPr id="27" name="Text 16"/>
            <p:cNvSpPr/>
            <p:nvPr/>
          </p:nvSpPr>
          <p:spPr>
            <a:xfrm>
              <a:off x="13097827" y="8420100"/>
              <a:ext cx="2903220" cy="75057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$100/month</a:t>
              </a:r>
              <a:endParaRPr lang="en-US" sz="36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10627"/>
        </a:solidFill>
      </p:bgPr>
    </p:bg>
    <p:spTree>
      <p:nvGrpSpPr>
        <p:cNvPr id="1" name=""/>
        <p:cNvGrpSpPr/>
        <p:nvPr/>
      </p:nvGrpSpPr>
      <p:grpSpPr>
        <a:xfrm>
          <a:off x="0" y="0"/>
          <a:ext cx="0" cy="0"/>
          <a:chOff x="0" y="0"/>
          <a:chExt cx="0" cy="0"/>
        </a:xfrm>
      </p:grpSpPr>
      <p:grpSp>
        <p:nvGrpSpPr>
          <p:cNvPr id="93473"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3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17886"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75154"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1085850" y="914400"/>
            <a:ext cx="7915275"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Some Data</a:t>
            </a:r>
            <a:endParaRPr lang="en-US" sz="6000" dirty="0"/>
          </a:p>
        </p:txBody>
      </p:sp>
      <p:grpSp>
        <p:nvGrpSpPr>
          <p:cNvPr id="60154" name="Group"/>
          <p:cNvGrpSpPr/>
          <p:nvPr/>
        </p:nvGrpSpPr>
        <p:grpSpPr>
          <a:xfrm>
            <a:off x="809625" y="3590925"/>
            <a:ext cx="1638300" cy="1257300"/>
            <a:chOff x="809625" y="3590925"/>
            <a:chExt cx="1638300" cy="1257300"/>
          </a:xfrm>
        </p:grpSpPr>
        <p:sp>
          <p:nvSpPr>
            <p:cNvPr id="10" name="Text 2"/>
            <p:cNvSpPr/>
            <p:nvPr/>
          </p:nvSpPr>
          <p:spPr>
            <a:xfrm>
              <a:off x="809625" y="3590925"/>
              <a:ext cx="1638300" cy="1257300"/>
            </a:xfrm>
            <a:prstGeom prst="rect">
              <a:avLst/>
            </a:prstGeom>
            <a:noFill/>
            <a:ln/>
          </p:spPr>
          <p:txBody>
            <a:bodyPr wrap="square" lIns="0" tIns="0" rIns="0" bIns="0" rtlCol="0" anchor="t"/>
            <a:lstStyle/>
            <a:p>
              <a:pPr algn="l" indent="0" marL="0">
                <a:buNone/>
              </a:pPr>
              <a:r>
                <a:rPr lang="en-US" sz="6000" b="1" u="none" dirty="0">
                  <a:solidFill>
                    <a:srgbClr val="8AD9F3"/>
                  </a:solidFill>
                  <a:latin typeface="IBM Plex Mono" pitchFamily="34" charset="0"/>
                  <a:ea typeface="IBM Plex Mono" pitchFamily="34" charset="-122"/>
                  <a:cs typeface="IBM Plex Mono" pitchFamily="34" charset="-120"/>
                </a:rPr>
                <a:t>75%</a:t>
              </a:r>
              <a:endParaRPr lang="en-US" sz="6000" dirty="0"/>
            </a:p>
          </p:txBody>
        </p:sp>
      </p:grpSp>
      <p:grpSp>
        <p:nvGrpSpPr>
          <p:cNvPr id="12398" name="Group"/>
          <p:cNvGrpSpPr/>
          <p:nvPr/>
        </p:nvGrpSpPr>
        <p:grpSpPr>
          <a:xfrm>
            <a:off x="2333625" y="3624263"/>
            <a:ext cx="6583680" cy="1030605"/>
            <a:chOff x="2333625" y="3624263"/>
            <a:chExt cx="6583680" cy="1030605"/>
          </a:xfrm>
        </p:grpSpPr>
        <p:sp>
          <p:nvSpPr>
            <p:cNvPr id="11" name="Text 3"/>
            <p:cNvSpPr/>
            <p:nvPr/>
          </p:nvSpPr>
          <p:spPr>
            <a:xfrm>
              <a:off x="2333625" y="3624263"/>
              <a:ext cx="65836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Enchanted Creatures</a:t>
              </a:r>
              <a:endParaRPr lang="en-US" sz="2700" dirty="0"/>
            </a:p>
          </p:txBody>
        </p:sp>
        <p:sp>
          <p:nvSpPr>
            <p:cNvPr id="12" name="Text 4"/>
            <p:cNvSpPr/>
            <p:nvPr/>
          </p:nvSpPr>
          <p:spPr>
            <a:xfrm>
              <a:off x="2333625" y="4148138"/>
              <a:ext cx="65760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possess the ability to cast spells.</a:t>
              </a:r>
              <a:endParaRPr lang="en-US" sz="2400" dirty="0"/>
            </a:p>
          </p:txBody>
        </p:sp>
      </p:grpSp>
      <p:grpSp>
        <p:nvGrpSpPr>
          <p:cNvPr id="96360" name="Group"/>
          <p:cNvGrpSpPr/>
          <p:nvPr/>
        </p:nvGrpSpPr>
        <p:grpSpPr>
          <a:xfrm>
            <a:off x="809625" y="5038725"/>
            <a:ext cx="1638300" cy="1257300"/>
            <a:chOff x="809625" y="5038725"/>
            <a:chExt cx="1638300" cy="1257300"/>
          </a:xfrm>
        </p:grpSpPr>
        <p:sp>
          <p:nvSpPr>
            <p:cNvPr id="13" name="Text 5"/>
            <p:cNvSpPr/>
            <p:nvPr/>
          </p:nvSpPr>
          <p:spPr>
            <a:xfrm>
              <a:off x="809625" y="5038725"/>
              <a:ext cx="1638300" cy="1257300"/>
            </a:xfrm>
            <a:prstGeom prst="rect">
              <a:avLst/>
            </a:prstGeom>
            <a:noFill/>
            <a:ln/>
          </p:spPr>
          <p:txBody>
            <a:bodyPr wrap="square" lIns="0" tIns="0" rIns="0" bIns="0" rtlCol="0" anchor="t"/>
            <a:lstStyle/>
            <a:p>
              <a:pPr algn="l" indent="0" marL="0">
                <a:buNone/>
              </a:pPr>
              <a:r>
                <a:rPr lang="en-US" sz="6000" b="1" u="none" dirty="0">
                  <a:solidFill>
                    <a:srgbClr val="8AD9F3"/>
                  </a:solidFill>
                  <a:latin typeface="IBM Plex Mono" pitchFamily="34" charset="0"/>
                  <a:ea typeface="IBM Plex Mono" pitchFamily="34" charset="-122"/>
                  <a:cs typeface="IBM Plex Mono" pitchFamily="34" charset="-120"/>
                </a:rPr>
                <a:t>60%</a:t>
              </a:r>
              <a:endParaRPr lang="en-US" sz="6000" dirty="0"/>
            </a:p>
          </p:txBody>
        </p:sp>
      </p:grpSp>
      <p:grpSp>
        <p:nvGrpSpPr>
          <p:cNvPr id="59566" name="Group"/>
          <p:cNvGrpSpPr/>
          <p:nvPr/>
        </p:nvGrpSpPr>
        <p:grpSpPr>
          <a:xfrm>
            <a:off x="2333625" y="5072063"/>
            <a:ext cx="6583680" cy="1030605"/>
            <a:chOff x="2333625" y="5072063"/>
            <a:chExt cx="6583680" cy="1030605"/>
          </a:xfrm>
        </p:grpSpPr>
        <p:sp>
          <p:nvSpPr>
            <p:cNvPr id="14" name="Text 6"/>
            <p:cNvSpPr/>
            <p:nvPr/>
          </p:nvSpPr>
          <p:spPr>
            <a:xfrm>
              <a:off x="2333625" y="5072063"/>
              <a:ext cx="65836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Magic-Wielding Individuals</a:t>
              </a:r>
              <a:endParaRPr lang="en-US" sz="2700" dirty="0"/>
            </a:p>
          </p:txBody>
        </p:sp>
        <p:sp>
          <p:nvSpPr>
            <p:cNvPr id="15" name="Text 7"/>
            <p:cNvSpPr/>
            <p:nvPr/>
          </p:nvSpPr>
          <p:spPr>
            <a:xfrm>
              <a:off x="2333625" y="5595938"/>
              <a:ext cx="65760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practice the art of illusions.</a:t>
              </a:r>
              <a:endParaRPr lang="en-US" sz="2400" dirty="0"/>
            </a:p>
          </p:txBody>
        </p:sp>
      </p:grpSp>
      <p:grpSp>
        <p:nvGrpSpPr>
          <p:cNvPr id="36681" name="Group"/>
          <p:cNvGrpSpPr/>
          <p:nvPr/>
        </p:nvGrpSpPr>
        <p:grpSpPr>
          <a:xfrm>
            <a:off x="809625" y="6486525"/>
            <a:ext cx="1638300" cy="1257300"/>
            <a:chOff x="809625" y="6486525"/>
            <a:chExt cx="1638300" cy="1257300"/>
          </a:xfrm>
        </p:grpSpPr>
        <p:sp>
          <p:nvSpPr>
            <p:cNvPr id="16" name="Text 8"/>
            <p:cNvSpPr/>
            <p:nvPr/>
          </p:nvSpPr>
          <p:spPr>
            <a:xfrm>
              <a:off x="809625" y="6486525"/>
              <a:ext cx="1638300" cy="1257300"/>
            </a:xfrm>
            <a:prstGeom prst="rect">
              <a:avLst/>
            </a:prstGeom>
            <a:noFill/>
            <a:ln/>
          </p:spPr>
          <p:txBody>
            <a:bodyPr wrap="square" lIns="0" tIns="0" rIns="0" bIns="0" rtlCol="0" anchor="t"/>
            <a:lstStyle/>
            <a:p>
              <a:pPr algn="l" indent="0" marL="0">
                <a:buNone/>
              </a:pPr>
              <a:r>
                <a:rPr lang="en-US" sz="6000" b="1" u="none" dirty="0">
                  <a:solidFill>
                    <a:srgbClr val="8AD9F3"/>
                  </a:solidFill>
                  <a:latin typeface="IBM Plex Mono" pitchFamily="34" charset="0"/>
                  <a:ea typeface="IBM Plex Mono" pitchFamily="34" charset="-122"/>
                  <a:cs typeface="IBM Plex Mono" pitchFamily="34" charset="-120"/>
                </a:rPr>
                <a:t>90%</a:t>
              </a:r>
              <a:endParaRPr lang="en-US" sz="6000" dirty="0"/>
            </a:p>
          </p:txBody>
        </p:sp>
      </p:grpSp>
      <p:grpSp>
        <p:nvGrpSpPr>
          <p:cNvPr id="35534" name="Group"/>
          <p:cNvGrpSpPr/>
          <p:nvPr/>
        </p:nvGrpSpPr>
        <p:grpSpPr>
          <a:xfrm>
            <a:off x="2333625" y="6519863"/>
            <a:ext cx="6583680" cy="1030605"/>
            <a:chOff x="2333625" y="6519863"/>
            <a:chExt cx="6583680" cy="1030605"/>
          </a:xfrm>
        </p:grpSpPr>
        <p:sp>
          <p:nvSpPr>
            <p:cNvPr id="17" name="Text 9"/>
            <p:cNvSpPr/>
            <p:nvPr/>
          </p:nvSpPr>
          <p:spPr>
            <a:xfrm>
              <a:off x="2333625" y="6519863"/>
              <a:ext cx="65836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Spells Cast</a:t>
              </a:r>
              <a:endParaRPr lang="en-US" sz="2700" dirty="0"/>
            </a:p>
          </p:txBody>
        </p:sp>
        <p:sp>
          <p:nvSpPr>
            <p:cNvPr id="18" name="Text 10"/>
            <p:cNvSpPr/>
            <p:nvPr/>
          </p:nvSpPr>
          <p:spPr>
            <a:xfrm>
              <a:off x="2333625" y="7043738"/>
              <a:ext cx="65760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are dark magic, foretelling danger.</a:t>
              </a:r>
              <a:endParaRPr lang="en-US" sz="2400" dirty="0"/>
            </a:p>
          </p:txBody>
        </p:sp>
      </p:grpSp>
      <p:pic>
        <p:nvPicPr>
          <p:cNvPr id="19" name="Image 6" descr="preencoded.png">    </p:cNvPr>
          <p:cNvPicPr>
            <a:picLocks noChangeAspect="1"/>
          </p:cNvPicPr>
          <p:nvPr/>
        </p:nvPicPr>
        <p:blipFill>
          <a:blip r:embed="rId7"/>
          <a:stretch>
            <a:fillRect/>
          </a:stretch>
        </p:blipFill>
        <p:spPr>
          <a:xfrm>
            <a:off x="9144000" y="2647950"/>
            <a:ext cx="8334375" cy="5905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10627"/>
        </a:solidFill>
      </p:bgPr>
    </p:bg>
    <p:spTree>
      <p:nvGrpSpPr>
        <p:cNvPr id="1" name=""/>
        <p:cNvGrpSpPr/>
        <p:nvPr/>
      </p:nvGrpSpPr>
      <p:grpSpPr>
        <a:xfrm>
          <a:off x="0" y="0"/>
          <a:ext cx="0" cy="0"/>
          <a:chOff x="0" y="0"/>
          <a:chExt cx="0" cy="0"/>
        </a:xfrm>
      </p:grpSpPr>
      <p:grpSp>
        <p:nvGrpSpPr>
          <p:cNvPr id="83528"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3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65499"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71366"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grpSp>
        <p:nvGrpSpPr>
          <p:cNvPr id="60068" name="Group"/>
          <p:cNvGrpSpPr/>
          <p:nvPr/>
        </p:nvGrpSpPr>
        <p:grpSpPr>
          <a:xfrm>
            <a:off x="8280083" y="7086600"/>
            <a:ext cx="7014210" cy="906780"/>
            <a:chOff x="8280083" y="7086600"/>
            <a:chExt cx="7014210" cy="906780"/>
          </a:xfrm>
        </p:grpSpPr>
        <p:grpSp>
          <p:nvGrpSpPr>
            <p:cNvPr id="54774" name="Group"/>
            <p:cNvGrpSpPr/>
            <p:nvPr/>
          </p:nvGrpSpPr>
          <p:grpSpPr>
            <a:xfrm>
              <a:off x="5831205" y="3067050"/>
              <a:ext cx="11911965" cy="3874770"/>
              <a:chOff x="5831205" y="3067050"/>
              <a:chExt cx="11911965" cy="3874770"/>
            </a:xfrm>
          </p:grpSpPr>
          <p:sp>
            <p:nvSpPr>
              <p:cNvPr id="9" name="Text 1"/>
              <p:cNvSpPr/>
              <p:nvPr/>
            </p:nvSpPr>
            <p:spPr>
              <a:xfrm>
                <a:off x="6586538" y="3067050"/>
                <a:ext cx="10401300" cy="3771900"/>
              </a:xfrm>
              <a:prstGeom prst="rect">
                <a:avLst/>
              </a:prstGeom>
              <a:noFill/>
              <a:ln/>
            </p:spPr>
            <p:txBody>
              <a:bodyPr wrap="square" lIns="0" tIns="0" rIns="0" bIns="0" rtlCol="0" anchor="t"/>
              <a:lstStyle/>
              <a:p>
                <a:pPr algn="ctr" indent="0" marL="0">
                  <a:buNone/>
                </a:pPr>
                <a:r>
                  <a:rPr lang="en-US" sz="18000" b="1" u="none" dirty="0">
                    <a:solidFill>
                      <a:srgbClr val="8AD9F3"/>
                    </a:solidFill>
                    <a:latin typeface="IBM Plex Mono" pitchFamily="34" charset="0"/>
                    <a:ea typeface="IBM Plex Mono" pitchFamily="34" charset="-122"/>
                    <a:cs typeface="IBM Plex Mono" pitchFamily="34" charset="-120"/>
                  </a:rPr>
                  <a:t>234,567</a:t>
                </a:r>
                <a:endParaRPr lang="en-US" sz="18000" dirty="0"/>
              </a:p>
            </p:txBody>
          </p:sp>
          <p:sp>
            <p:nvSpPr>
              <p:cNvPr id="10" name="Text 2"/>
              <p:cNvSpPr/>
              <p:nvPr/>
            </p:nvSpPr>
            <p:spPr>
              <a:xfrm>
                <a:off x="5831205" y="6191250"/>
                <a:ext cx="11911965" cy="750570"/>
              </a:xfrm>
              <a:prstGeom prst="rect">
                <a:avLst/>
              </a:prstGeom>
              <a:noFill/>
              <a:ln/>
            </p:spPr>
            <p:txBody>
              <a:bodyPr wrap="square" lIns="0" tIns="0" rIns="0" bIns="0" rtlCol="0" anchor="t"/>
              <a:lstStyle/>
              <a:p>
                <a:pPr algn="ctr" indent="0" marL="0">
                  <a:buNone/>
                </a:pPr>
                <a:r>
                  <a:rPr lang="en-US" sz="3600" u="none" dirty="0">
                    <a:solidFill>
                      <a:srgbClr val="FFFFFF"/>
                    </a:solidFill>
                    <a:latin typeface="IBM Plex Mono SemiBold" pitchFamily="34" charset="0"/>
                    <a:ea typeface="IBM Plex Mono SemiBold" pitchFamily="34" charset="-122"/>
                    <a:cs typeface="IBM Plex Mono SemiBold" pitchFamily="34" charset="-120"/>
                  </a:rPr>
                  <a:t>UNICORN SIGHTINGS</a:t>
                </a:r>
                <a:endParaRPr lang="en-US" sz="3600" dirty="0"/>
              </a:p>
            </p:txBody>
          </p:sp>
        </p:grpSp>
        <p:sp>
          <p:nvSpPr>
            <p:cNvPr id="11" name="Text 3"/>
            <p:cNvSpPr/>
            <p:nvPr/>
          </p:nvSpPr>
          <p:spPr>
            <a:xfrm>
              <a:off x="8280083" y="7086600"/>
              <a:ext cx="7014210" cy="9067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A tally of the number of unicorns spotted in the fantasy realm.</a:t>
              </a:r>
              <a:endParaRPr lang="en-US" sz="2400" dirty="0"/>
            </a:p>
          </p:txBody>
        </p:sp>
      </p:grpSp>
      <p:pic>
        <p:nvPicPr>
          <p:cNvPr id="12" name="Image 6" descr="preencoded.png">    </p:cNvPr>
          <p:cNvPicPr>
            <a:picLocks noChangeAspect="1"/>
          </p:cNvPicPr>
          <p:nvPr/>
        </p:nvPicPr>
        <p:blipFill>
          <a:blip r:embed="rId7"/>
          <a:stretch>
            <a:fillRect/>
          </a:stretch>
        </p:blipFill>
        <p:spPr>
          <a:xfrm>
            <a:off x="838200" y="2381250"/>
            <a:ext cx="5800725" cy="6400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10627"/>
        </a:solidFill>
      </p:bgPr>
    </p:bg>
    <p:spTree>
      <p:nvGrpSpPr>
        <p:cNvPr id="1" name=""/>
        <p:cNvGrpSpPr/>
        <p:nvPr/>
      </p:nvGrpSpPr>
      <p:grpSpPr>
        <a:xfrm>
          <a:off x="0" y="0"/>
          <a:ext cx="0" cy="0"/>
          <a:chOff x="0" y="0"/>
          <a:chExt cx="0" cy="0"/>
        </a:xfrm>
      </p:grpSpPr>
      <p:grpSp>
        <p:nvGrpSpPr>
          <p:cNvPr id="37857"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3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25620"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78597"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grpSp>
        <p:nvGrpSpPr>
          <p:cNvPr id="56077" name="Group"/>
          <p:cNvGrpSpPr/>
          <p:nvPr/>
        </p:nvGrpSpPr>
        <p:grpSpPr>
          <a:xfrm>
            <a:off x="2519363" y="2790825"/>
            <a:ext cx="7008495" cy="2007870"/>
            <a:chOff x="2519363" y="2790825"/>
            <a:chExt cx="7008495" cy="2007870"/>
          </a:xfrm>
        </p:grpSpPr>
        <p:sp>
          <p:nvSpPr>
            <p:cNvPr id="9" name="Text 1"/>
            <p:cNvSpPr/>
            <p:nvPr/>
          </p:nvSpPr>
          <p:spPr>
            <a:xfrm>
              <a:off x="2519363" y="2790825"/>
              <a:ext cx="7008495" cy="2007870"/>
            </a:xfrm>
            <a:prstGeom prst="rect">
              <a:avLst/>
            </a:prstGeom>
            <a:noFill/>
            <a:ln/>
          </p:spPr>
          <p:txBody>
            <a:bodyPr wrap="square" lIns="0" tIns="0" rIns="0" bIns="0" rtlCol="0" anchor="t"/>
            <a:lstStyle/>
            <a:p>
              <a:pPr algn="l" indent="0" marL="0">
                <a:buNone/>
              </a:pPr>
              <a:r>
                <a:rPr lang="en-US" sz="9600" b="1" u="none" dirty="0">
                  <a:solidFill>
                    <a:srgbClr val="8AD9F3"/>
                  </a:solidFill>
                  <a:latin typeface="IBM Plex Mono" pitchFamily="34" charset="0"/>
                  <a:ea typeface="IBM Plex Mono" pitchFamily="34" charset="-122"/>
                  <a:cs typeface="IBM Plex Mono" pitchFamily="34" charset="-120"/>
                </a:rPr>
                <a:t>233 Coins</a:t>
              </a:r>
              <a:endParaRPr lang="en-US" sz="9600" dirty="0"/>
            </a:p>
          </p:txBody>
        </p:sp>
      </p:grpSp>
      <p:grpSp>
        <p:nvGrpSpPr>
          <p:cNvPr id="10649" name="Group"/>
          <p:cNvGrpSpPr/>
          <p:nvPr/>
        </p:nvGrpSpPr>
        <p:grpSpPr>
          <a:xfrm>
            <a:off x="2827020" y="4371975"/>
            <a:ext cx="5966460" cy="506730"/>
            <a:chOff x="2827020" y="4371975"/>
            <a:chExt cx="5966460" cy="506730"/>
          </a:xfrm>
        </p:grpSpPr>
        <p:sp>
          <p:nvSpPr>
            <p:cNvPr id="10" name="Text 2"/>
            <p:cNvSpPr/>
            <p:nvPr/>
          </p:nvSpPr>
          <p:spPr>
            <a:xfrm>
              <a:off x="2827020" y="4371975"/>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Treasure Found</a:t>
              </a:r>
              <a:endParaRPr lang="en-US" sz="2400" dirty="0"/>
            </a:p>
          </p:txBody>
        </p:sp>
      </p:grpSp>
      <p:grpSp>
        <p:nvGrpSpPr>
          <p:cNvPr id="39118" name="Group"/>
          <p:cNvGrpSpPr/>
          <p:nvPr/>
        </p:nvGrpSpPr>
        <p:grpSpPr>
          <a:xfrm>
            <a:off x="2519363" y="5581650"/>
            <a:ext cx="7008495" cy="2007870"/>
            <a:chOff x="2519363" y="5581650"/>
            <a:chExt cx="7008495" cy="2007870"/>
          </a:xfrm>
        </p:grpSpPr>
        <p:sp>
          <p:nvSpPr>
            <p:cNvPr id="11" name="Text 3"/>
            <p:cNvSpPr/>
            <p:nvPr/>
          </p:nvSpPr>
          <p:spPr>
            <a:xfrm>
              <a:off x="2519363" y="5581650"/>
              <a:ext cx="7008495" cy="2007870"/>
            </a:xfrm>
            <a:prstGeom prst="rect">
              <a:avLst/>
            </a:prstGeom>
            <a:noFill/>
            <a:ln/>
          </p:spPr>
          <p:txBody>
            <a:bodyPr wrap="square" lIns="0" tIns="0" rIns="0" bIns="0" rtlCol="0" anchor="t"/>
            <a:lstStyle/>
            <a:p>
              <a:pPr algn="l" indent="0" marL="0">
                <a:buNone/>
              </a:pPr>
              <a:r>
                <a:rPr lang="en-US" sz="9600" b="1" u="none" dirty="0">
                  <a:solidFill>
                    <a:srgbClr val="8AD9F3"/>
                  </a:solidFill>
                  <a:latin typeface="IBM Plex Mono" pitchFamily="34" charset="0"/>
                  <a:ea typeface="IBM Plex Mono" pitchFamily="34" charset="-122"/>
                  <a:cs typeface="IBM Plex Mono" pitchFamily="34" charset="-120"/>
                </a:rPr>
                <a:t>456 Hours</a:t>
              </a:r>
              <a:endParaRPr lang="en-US" sz="9600" dirty="0"/>
            </a:p>
          </p:txBody>
        </p:sp>
      </p:grpSp>
      <p:grpSp>
        <p:nvGrpSpPr>
          <p:cNvPr id="24383" name="Group"/>
          <p:cNvGrpSpPr/>
          <p:nvPr/>
        </p:nvGrpSpPr>
        <p:grpSpPr>
          <a:xfrm>
            <a:off x="2827020" y="7162800"/>
            <a:ext cx="5966460" cy="506730"/>
            <a:chOff x="2827020" y="7162800"/>
            <a:chExt cx="5966460" cy="506730"/>
          </a:xfrm>
        </p:grpSpPr>
        <p:sp>
          <p:nvSpPr>
            <p:cNvPr id="12" name="Text 4"/>
            <p:cNvSpPr/>
            <p:nvPr/>
          </p:nvSpPr>
          <p:spPr>
            <a:xfrm>
              <a:off x="2827020" y="7162800"/>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Duration of Spell Casting</a:t>
              </a:r>
              <a:endParaRPr lang="en-US" sz="2400" dirty="0"/>
            </a:p>
          </p:txBody>
        </p:sp>
      </p:grpSp>
      <p:grpSp>
        <p:nvGrpSpPr>
          <p:cNvPr id="33868" name="Group"/>
          <p:cNvGrpSpPr/>
          <p:nvPr/>
        </p:nvGrpSpPr>
        <p:grpSpPr>
          <a:xfrm>
            <a:off x="11663362" y="2790825"/>
            <a:ext cx="2626995" cy="2007870"/>
            <a:chOff x="11663362" y="2790825"/>
            <a:chExt cx="2626995" cy="2007870"/>
          </a:xfrm>
        </p:grpSpPr>
        <p:sp>
          <p:nvSpPr>
            <p:cNvPr id="13" name="Text 5"/>
            <p:cNvSpPr/>
            <p:nvPr/>
          </p:nvSpPr>
          <p:spPr>
            <a:xfrm>
              <a:off x="11663362" y="2790825"/>
              <a:ext cx="2626995" cy="2007870"/>
            </a:xfrm>
            <a:prstGeom prst="rect">
              <a:avLst/>
            </a:prstGeom>
            <a:noFill/>
            <a:ln/>
          </p:spPr>
          <p:txBody>
            <a:bodyPr wrap="square" lIns="0" tIns="0" rIns="0" bIns="0" rtlCol="0" anchor="t"/>
            <a:lstStyle/>
            <a:p>
              <a:pPr algn="l" indent="0" marL="0">
                <a:buNone/>
              </a:pPr>
              <a:r>
                <a:rPr lang="en-US" sz="9600" b="1" u="none" dirty="0">
                  <a:solidFill>
                    <a:srgbClr val="8AD9F3"/>
                  </a:solidFill>
                  <a:latin typeface="IBM Plex Mono" pitchFamily="34" charset="0"/>
                  <a:ea typeface="IBM Plex Mono" pitchFamily="34" charset="-122"/>
                  <a:cs typeface="IBM Plex Mono" pitchFamily="34" charset="-120"/>
                </a:rPr>
                <a:t>85%</a:t>
              </a:r>
              <a:endParaRPr lang="en-US" sz="9600" dirty="0"/>
            </a:p>
          </p:txBody>
        </p:sp>
      </p:grpSp>
      <p:grpSp>
        <p:nvGrpSpPr>
          <p:cNvPr id="34530" name="Group"/>
          <p:cNvGrpSpPr/>
          <p:nvPr/>
        </p:nvGrpSpPr>
        <p:grpSpPr>
          <a:xfrm>
            <a:off x="9780270" y="4371975"/>
            <a:ext cx="5966460" cy="506730"/>
            <a:chOff x="9780270" y="4371975"/>
            <a:chExt cx="5966460" cy="506730"/>
          </a:xfrm>
        </p:grpSpPr>
        <p:sp>
          <p:nvSpPr>
            <p:cNvPr id="14" name="Text 6"/>
            <p:cNvSpPr/>
            <p:nvPr/>
          </p:nvSpPr>
          <p:spPr>
            <a:xfrm>
              <a:off x="9780270" y="4371975"/>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Wished Granted</a:t>
              </a:r>
              <a:endParaRPr lang="en-US" sz="2400" dirty="0"/>
            </a:p>
          </p:txBody>
        </p:sp>
      </p:grpSp>
      <p:grpSp>
        <p:nvGrpSpPr>
          <p:cNvPr id="11116" name="Group"/>
          <p:cNvGrpSpPr/>
          <p:nvPr/>
        </p:nvGrpSpPr>
        <p:grpSpPr>
          <a:xfrm>
            <a:off x="10567988" y="5581650"/>
            <a:ext cx="4817745" cy="2007870"/>
            <a:chOff x="10567988" y="5581650"/>
            <a:chExt cx="4817745" cy="2007870"/>
          </a:xfrm>
        </p:grpSpPr>
        <p:sp>
          <p:nvSpPr>
            <p:cNvPr id="15" name="Text 7"/>
            <p:cNvSpPr/>
            <p:nvPr/>
          </p:nvSpPr>
          <p:spPr>
            <a:xfrm>
              <a:off x="10567988" y="5581650"/>
              <a:ext cx="4817745" cy="2007870"/>
            </a:xfrm>
            <a:prstGeom prst="rect">
              <a:avLst/>
            </a:prstGeom>
            <a:noFill/>
            <a:ln/>
          </p:spPr>
          <p:txBody>
            <a:bodyPr wrap="square" lIns="0" tIns="0" rIns="0" bIns="0" rtlCol="0" anchor="t"/>
            <a:lstStyle/>
            <a:p>
              <a:pPr algn="l" indent="0" marL="0">
                <a:buNone/>
              </a:pPr>
              <a:r>
                <a:rPr lang="en-US" sz="9600" b="1" u="none" dirty="0">
                  <a:solidFill>
                    <a:srgbClr val="8AD9F3"/>
                  </a:solidFill>
                  <a:latin typeface="IBM Plex Mono" pitchFamily="34" charset="0"/>
                  <a:ea typeface="IBM Plex Mono" pitchFamily="34" charset="-122"/>
                  <a:cs typeface="IBM Plex Mono" pitchFamily="34" charset="-120"/>
                </a:rPr>
                <a:t>544 Km</a:t>
              </a:r>
              <a:endParaRPr lang="en-US" sz="9600" dirty="0"/>
            </a:p>
          </p:txBody>
        </p:sp>
      </p:grpSp>
      <p:grpSp>
        <p:nvGrpSpPr>
          <p:cNvPr id="43018" name="Group"/>
          <p:cNvGrpSpPr/>
          <p:nvPr/>
        </p:nvGrpSpPr>
        <p:grpSpPr>
          <a:xfrm>
            <a:off x="9780270" y="7162800"/>
            <a:ext cx="5966460" cy="506730"/>
            <a:chOff x="9780270" y="7162800"/>
            <a:chExt cx="5966460" cy="506730"/>
          </a:xfrm>
        </p:grpSpPr>
        <p:sp>
          <p:nvSpPr>
            <p:cNvPr id="16" name="Text 8"/>
            <p:cNvSpPr/>
            <p:nvPr/>
          </p:nvSpPr>
          <p:spPr>
            <a:xfrm>
              <a:off x="9780270" y="7162800"/>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Journey Distance</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10627"/>
        </a:solidFill>
      </p:bgPr>
    </p:bg>
    <p:spTree>
      <p:nvGrpSpPr>
        <p:cNvPr id="1" name=""/>
        <p:cNvGrpSpPr/>
        <p:nvPr/>
      </p:nvGrpSpPr>
      <p:grpSpPr>
        <a:xfrm>
          <a:off x="0" y="0"/>
          <a:ext cx="0" cy="0"/>
          <a:chOff x="0" y="0"/>
          <a:chExt cx="0" cy="0"/>
        </a:xfrm>
      </p:grpSpPr>
      <p:grpSp>
        <p:nvGrpSpPr>
          <p:cNvPr id="86370"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3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59253"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49233"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5191125" y="1009650"/>
            <a:ext cx="7915275" cy="1257300"/>
          </a:xfrm>
          <a:prstGeom prst="rect">
            <a:avLst/>
          </a:prstGeom>
          <a:noFill/>
          <a:ln/>
        </p:spPr>
        <p:txBody>
          <a:bodyPr wrap="square" lIns="0" tIns="0" rIns="0" bIns="0" rtlCol="0" anchor="t"/>
          <a:lstStyle/>
          <a:p>
            <a:pPr algn="ctr" indent="0" marL="0">
              <a:buNone/>
            </a:pPr>
            <a:r>
              <a:rPr lang="en-US" sz="6000" b="1" u="none" dirty="0">
                <a:solidFill>
                  <a:srgbClr val="045389"/>
                </a:solidFill>
                <a:latin typeface="IBM Plex Mono" pitchFamily="34" charset="0"/>
                <a:ea typeface="IBM Plex Mono" pitchFamily="34" charset="-122"/>
                <a:cs typeface="IBM Plex Mono" pitchFamily="34" charset="-120"/>
              </a:rPr>
              <a:t>Some Graph</a:t>
            </a:r>
            <a:endParaRPr lang="en-US" sz="6000" dirty="0"/>
          </a:p>
        </p:txBody>
      </p:sp>
      <p:grpSp>
        <p:nvGrpSpPr>
          <p:cNvPr id="72851" name="Group"/>
          <p:cNvGrpSpPr/>
          <p:nvPr/>
        </p:nvGrpSpPr>
        <p:grpSpPr>
          <a:xfrm>
            <a:off x="2038350" y="2824588"/>
            <a:ext cx="6709938" cy="4712871"/>
            <a:chOff x="2038350" y="2824588"/>
            <a:chExt cx="6709938" cy="4712871"/>
          </a:xfrm>
        </p:grpSpPr>
        <p:pic>
          <p:nvPicPr>
            <p:cNvPr id="10" name="Image 6" descr="preencoded.png">    </p:cNvPr>
            <p:cNvPicPr>
              <a:picLocks noChangeAspect="1"/>
            </p:cNvPicPr>
            <p:nvPr/>
          </p:nvPicPr>
          <p:blipFill>
            <a:blip r:embed="rId7"/>
            <a:stretch>
              <a:fillRect/>
            </a:stretch>
          </p:blipFill>
          <p:spPr>
            <a:xfrm>
              <a:off x="2530372" y="2824588"/>
              <a:ext cx="6217916" cy="4133250"/>
            </a:xfrm>
            <a:prstGeom prst="rect">
              <a:avLst/>
            </a:prstGeom>
          </p:spPr>
        </p:pic>
        <p:pic>
          <p:nvPicPr>
            <p:cNvPr id="11" name="Image 7" descr="preencoded.png">    </p:cNvPr>
            <p:cNvPicPr>
              <a:picLocks noChangeAspect="1"/>
            </p:cNvPicPr>
            <p:nvPr/>
          </p:nvPicPr>
          <p:blipFill>
            <a:blip r:embed="rId8"/>
            <a:stretch>
              <a:fillRect/>
            </a:stretch>
          </p:blipFill>
          <p:spPr>
            <a:xfrm>
              <a:off x="3384152" y="3139092"/>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4237930" y="3139092"/>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5091711" y="3139092"/>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5945489" y="3139092"/>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6799271" y="3139092"/>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7653049" y="3139092"/>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8506828" y="3139092"/>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2516122" y="4106724"/>
              <a:ext cx="6036870" cy="1780186"/>
            </a:xfrm>
            <a:prstGeom prst="rect">
              <a:avLst/>
            </a:prstGeom>
          </p:spPr>
        </p:pic>
        <p:pic>
          <p:nvPicPr>
            <p:cNvPr id="19" name="Image 15" descr="preencoded.png">    </p:cNvPr>
            <p:cNvPicPr>
              <a:picLocks noChangeAspect="1"/>
            </p:cNvPicPr>
            <p:nvPr/>
          </p:nvPicPr>
          <p:blipFill>
            <a:blip r:embed="rId16"/>
            <a:stretch>
              <a:fillRect/>
            </a:stretch>
          </p:blipFill>
          <p:spPr>
            <a:xfrm>
              <a:off x="2526404" y="4773590"/>
              <a:ext cx="6032267" cy="1701393"/>
            </a:xfrm>
            <a:prstGeom prst="rect">
              <a:avLst/>
            </a:prstGeom>
          </p:spPr>
        </p:pic>
        <p:pic>
          <p:nvPicPr>
            <p:cNvPr id="20" name="Image 16" descr="preencoded.png">    </p:cNvPr>
            <p:cNvPicPr>
              <a:picLocks noChangeAspect="1"/>
            </p:cNvPicPr>
            <p:nvPr/>
          </p:nvPicPr>
          <p:blipFill>
            <a:blip r:embed="rId17"/>
            <a:stretch>
              <a:fillRect/>
            </a:stretch>
          </p:blipFill>
          <p:spPr>
            <a:xfrm>
              <a:off x="3330897" y="4541732"/>
              <a:ext cx="115179" cy="115178"/>
            </a:xfrm>
            <a:prstGeom prst="rect">
              <a:avLst/>
            </a:prstGeom>
          </p:spPr>
        </p:pic>
        <p:pic>
          <p:nvPicPr>
            <p:cNvPr id="21" name="Image 17" descr="preencoded.png">    </p:cNvPr>
            <p:cNvPicPr>
              <a:picLocks noChangeAspect="1"/>
            </p:cNvPicPr>
            <p:nvPr/>
          </p:nvPicPr>
          <p:blipFill>
            <a:blip r:embed="rId18"/>
            <a:stretch>
              <a:fillRect/>
            </a:stretch>
          </p:blipFill>
          <p:spPr>
            <a:xfrm>
              <a:off x="3330897" y="523584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4184677" y="4238458"/>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4184677" y="5561633"/>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038458" y="5799599"/>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038458" y="4733878"/>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895705" y="5049915"/>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5895705" y="4815473"/>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6746016" y="5750691"/>
              <a:ext cx="115179" cy="115178"/>
            </a:xfrm>
            <a:prstGeom prst="rect">
              <a:avLst/>
            </a:prstGeom>
          </p:spPr>
        </p:pic>
        <p:pic>
          <p:nvPicPr>
            <p:cNvPr id="29" name="Image 25" descr="preencoded.png">    </p:cNvPr>
            <p:cNvPicPr>
              <a:picLocks noChangeAspect="1"/>
            </p:cNvPicPr>
            <p:nvPr/>
          </p:nvPicPr>
          <p:blipFill>
            <a:blip r:embed="rId26"/>
            <a:stretch>
              <a:fillRect/>
            </a:stretch>
          </p:blipFill>
          <p:spPr>
            <a:xfrm>
              <a:off x="6746016" y="5307667"/>
              <a:ext cx="115179" cy="115178"/>
            </a:xfrm>
            <a:prstGeom prst="rect">
              <a:avLst/>
            </a:prstGeom>
          </p:spPr>
        </p:pic>
        <p:pic>
          <p:nvPicPr>
            <p:cNvPr id="30" name="Image 26" descr="preencoded.png">    </p:cNvPr>
            <p:cNvPicPr>
              <a:picLocks noChangeAspect="1"/>
            </p:cNvPicPr>
            <p:nvPr/>
          </p:nvPicPr>
          <p:blipFill>
            <a:blip r:embed="rId27"/>
            <a:stretch>
              <a:fillRect/>
            </a:stretch>
          </p:blipFill>
          <p:spPr>
            <a:xfrm>
              <a:off x="7603266" y="5229337"/>
              <a:ext cx="115179" cy="115179"/>
            </a:xfrm>
            <a:prstGeom prst="rect">
              <a:avLst/>
            </a:prstGeom>
          </p:spPr>
        </p:pic>
        <p:pic>
          <p:nvPicPr>
            <p:cNvPr id="31" name="Image 27" descr="preencoded.png">    </p:cNvPr>
            <p:cNvPicPr>
              <a:picLocks noChangeAspect="1"/>
            </p:cNvPicPr>
            <p:nvPr/>
          </p:nvPicPr>
          <p:blipFill>
            <a:blip r:embed="rId28"/>
            <a:stretch>
              <a:fillRect/>
            </a:stretch>
          </p:blipFill>
          <p:spPr>
            <a:xfrm>
              <a:off x="7603266" y="4929587"/>
              <a:ext cx="115179" cy="115179"/>
            </a:xfrm>
            <a:prstGeom prst="rect">
              <a:avLst/>
            </a:prstGeom>
          </p:spPr>
        </p:pic>
        <p:sp>
          <p:nvSpPr>
            <p:cNvPr id="32" name="Text 2"/>
            <p:cNvSpPr/>
            <p:nvPr/>
          </p:nvSpPr>
          <p:spPr>
            <a:xfrm>
              <a:off x="2239561" y="6749625"/>
              <a:ext cx="165487"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0</a:t>
              </a:r>
              <a:endParaRPr lang="en-US" sz="1366" dirty="0"/>
            </a:p>
          </p:txBody>
        </p:sp>
        <p:sp>
          <p:nvSpPr>
            <p:cNvPr id="33"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1</a:t>
              </a:r>
              <a:endParaRPr lang="en-US" sz="1639" dirty="0"/>
            </a:p>
          </p:txBody>
        </p:sp>
        <p:sp>
          <p:nvSpPr>
            <p:cNvPr id="34"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2</a:t>
              </a:r>
              <a:endParaRPr lang="en-US" sz="1639" dirty="0"/>
            </a:p>
          </p:txBody>
        </p:sp>
        <p:sp>
          <p:nvSpPr>
            <p:cNvPr id="35"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3</a:t>
              </a:r>
              <a:endParaRPr lang="en-US" sz="1639" dirty="0"/>
            </a:p>
          </p:txBody>
        </p:sp>
        <p:sp>
          <p:nvSpPr>
            <p:cNvPr id="36"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4</a:t>
              </a:r>
              <a:endParaRPr lang="en-US" sz="1639" dirty="0"/>
            </a:p>
          </p:txBody>
        </p:sp>
        <p:sp>
          <p:nvSpPr>
            <p:cNvPr id="37"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5</a:t>
              </a:r>
              <a:endParaRPr lang="en-US" sz="1639" dirty="0"/>
            </a:p>
          </p:txBody>
        </p:sp>
        <p:sp>
          <p:nvSpPr>
            <p:cNvPr id="38"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6</a:t>
              </a:r>
              <a:endParaRPr lang="en-US" sz="1639" dirty="0"/>
            </a:p>
          </p:txBody>
        </p:sp>
        <p:sp>
          <p:nvSpPr>
            <p:cNvPr id="39"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7</a:t>
              </a:r>
              <a:endParaRPr lang="en-US" sz="1639" dirty="0"/>
            </a:p>
          </p:txBody>
        </p:sp>
        <p:sp>
          <p:nvSpPr>
            <p:cNvPr id="40"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8AD9F3"/>
                  </a:solidFill>
                  <a:latin typeface="Lato" pitchFamily="34" charset="0"/>
                  <a:ea typeface="Lato" pitchFamily="34" charset="-122"/>
                  <a:cs typeface="Lato" pitchFamily="34" charset="-120"/>
                </a:rPr>
                <a:t>8</a:t>
              </a:r>
              <a:endParaRPr lang="en-US" sz="1639" dirty="0"/>
            </a:p>
          </p:txBody>
        </p:sp>
        <p:sp>
          <p:nvSpPr>
            <p:cNvPr id="41" name="Text 11"/>
            <p:cNvSpPr/>
            <p:nvPr/>
          </p:nvSpPr>
          <p:spPr>
            <a:xfrm>
              <a:off x="2138972" y="6361574"/>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10</a:t>
              </a:r>
              <a:endParaRPr lang="en-US" sz="1366" dirty="0"/>
            </a:p>
          </p:txBody>
        </p:sp>
        <p:sp>
          <p:nvSpPr>
            <p:cNvPr id="42" name="Text 12"/>
            <p:cNvSpPr/>
            <p:nvPr/>
          </p:nvSpPr>
          <p:spPr>
            <a:xfrm>
              <a:off x="2138972" y="5973449"/>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20</a:t>
              </a:r>
              <a:endParaRPr lang="en-US" sz="1366" dirty="0"/>
            </a:p>
          </p:txBody>
        </p:sp>
        <p:sp>
          <p:nvSpPr>
            <p:cNvPr id="43"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30</a:t>
              </a:r>
              <a:endParaRPr lang="en-US" sz="1366" dirty="0"/>
            </a:p>
          </p:txBody>
        </p:sp>
        <p:sp>
          <p:nvSpPr>
            <p:cNvPr id="44" name="Text 14"/>
            <p:cNvSpPr/>
            <p:nvPr/>
          </p:nvSpPr>
          <p:spPr>
            <a:xfrm>
              <a:off x="2138972" y="5197218"/>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40</a:t>
              </a:r>
              <a:endParaRPr lang="en-US" sz="1366" dirty="0"/>
            </a:p>
          </p:txBody>
        </p:sp>
        <p:sp>
          <p:nvSpPr>
            <p:cNvPr id="45" name="Text 15"/>
            <p:cNvSpPr/>
            <p:nvPr/>
          </p:nvSpPr>
          <p:spPr>
            <a:xfrm>
              <a:off x="2138972" y="4809223"/>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50</a:t>
              </a:r>
              <a:endParaRPr lang="en-US" sz="1366" dirty="0"/>
            </a:p>
          </p:txBody>
        </p:sp>
        <p:sp>
          <p:nvSpPr>
            <p:cNvPr id="46"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60</a:t>
              </a:r>
              <a:endParaRPr lang="en-US" sz="1366" dirty="0"/>
            </a:p>
          </p:txBody>
        </p:sp>
        <p:sp>
          <p:nvSpPr>
            <p:cNvPr id="47"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70</a:t>
              </a:r>
              <a:endParaRPr lang="en-US" sz="1366" dirty="0"/>
            </a:p>
          </p:txBody>
        </p:sp>
        <p:sp>
          <p:nvSpPr>
            <p:cNvPr id="48"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80</a:t>
              </a:r>
              <a:endParaRPr lang="en-US" sz="1366" dirty="0"/>
            </a:p>
          </p:txBody>
        </p:sp>
        <p:sp>
          <p:nvSpPr>
            <p:cNvPr id="49" name="Text 19"/>
            <p:cNvSpPr/>
            <p:nvPr/>
          </p:nvSpPr>
          <p:spPr>
            <a:xfrm>
              <a:off x="2138972" y="3256890"/>
              <a:ext cx="27026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90</a:t>
              </a:r>
              <a:endParaRPr lang="en-US" sz="1366" dirty="0"/>
            </a:p>
          </p:txBody>
        </p:sp>
        <p:sp>
          <p:nvSpPr>
            <p:cNvPr id="50"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8AD9F3"/>
                  </a:solidFill>
                  <a:latin typeface="Lato" pitchFamily="34" charset="0"/>
                  <a:ea typeface="Lato" pitchFamily="34" charset="-122"/>
                  <a:cs typeface="Lato" pitchFamily="34" charset="-120"/>
                </a:rPr>
                <a:t>100</a:t>
              </a:r>
              <a:endParaRPr lang="en-US" sz="1366" dirty="0"/>
            </a:p>
          </p:txBody>
        </p:sp>
      </p:grpSp>
      <p:grpSp>
        <p:nvGrpSpPr>
          <p:cNvPr id="11306" name="Group"/>
          <p:cNvGrpSpPr/>
          <p:nvPr/>
        </p:nvGrpSpPr>
        <p:grpSpPr>
          <a:xfrm>
            <a:off x="10801350" y="3143250"/>
            <a:ext cx="4181476" cy="4181456"/>
            <a:chOff x="10801350" y="3143250"/>
            <a:chExt cx="4181476" cy="4181456"/>
          </a:xfrm>
        </p:grpSpPr>
        <p:pic>
          <p:nvPicPr>
            <p:cNvPr id="51" name="Image 28" descr="preencoded.png">    </p:cNvPr>
            <p:cNvPicPr>
              <a:picLocks noChangeAspect="1"/>
            </p:cNvPicPr>
            <p:nvPr/>
          </p:nvPicPr>
          <p:blipFill>
            <a:blip r:embed="rId29"/>
            <a:stretch>
              <a:fillRect/>
            </a:stretch>
          </p:blipFill>
          <p:spPr>
            <a:xfrm>
              <a:off x="12892088" y="3143250"/>
              <a:ext cx="2090738" cy="3569103"/>
            </a:xfrm>
            <a:prstGeom prst="rect">
              <a:avLst/>
            </a:prstGeom>
          </p:spPr>
        </p:pic>
        <p:pic>
          <p:nvPicPr>
            <p:cNvPr id="52" name="Image 29" descr="preencoded.png">    </p:cNvPr>
            <p:cNvPicPr>
              <a:picLocks noChangeAspect="1"/>
            </p:cNvPicPr>
            <p:nvPr/>
          </p:nvPicPr>
          <p:blipFill>
            <a:blip r:embed="rId30"/>
            <a:stretch>
              <a:fillRect/>
            </a:stretch>
          </p:blipFill>
          <p:spPr>
            <a:xfrm>
              <a:off x="11413713" y="6268836"/>
              <a:ext cx="2956750" cy="1055870"/>
            </a:xfrm>
            <a:prstGeom prst="rect">
              <a:avLst/>
            </a:prstGeom>
          </p:spPr>
        </p:pic>
        <p:pic>
          <p:nvPicPr>
            <p:cNvPr id="53" name="Image 30" descr="preencoded.png">    </p:cNvPr>
            <p:cNvPicPr>
              <a:picLocks noChangeAspect="1"/>
            </p:cNvPicPr>
            <p:nvPr/>
          </p:nvPicPr>
          <p:blipFill>
            <a:blip r:embed="rId31"/>
            <a:stretch>
              <a:fillRect/>
            </a:stretch>
          </p:blipFill>
          <p:spPr>
            <a:xfrm>
              <a:off x="10801350" y="3143250"/>
              <a:ext cx="2090738" cy="3569103"/>
            </a:xfrm>
            <a:prstGeom prst="rect">
              <a:avLst/>
            </a:prstGeom>
          </p:spPr>
        </p:pic>
        <p:sp>
          <p:nvSpPr>
            <p:cNvPr id="54" name="Text 21"/>
            <p:cNvSpPr/>
            <p:nvPr/>
          </p:nvSpPr>
          <p:spPr>
            <a:xfrm>
              <a:off x="12072938" y="4738688"/>
              <a:ext cx="180784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34.574</a:t>
              </a:r>
              <a:endParaRPr lang="en-US" sz="3600" dirty="0"/>
            </a:p>
          </p:txBody>
        </p:sp>
        <p:sp>
          <p:nvSpPr>
            <p:cNvPr id="55" name="Text 22"/>
            <p:cNvSpPr/>
            <p:nvPr/>
          </p:nvSpPr>
          <p:spPr>
            <a:xfrm>
              <a:off x="12439650" y="5329238"/>
              <a:ext cx="102108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Total</a:t>
              </a:r>
              <a:endParaRPr lang="en-US" sz="2400" dirty="0"/>
            </a:p>
          </p:txBody>
        </p:sp>
      </p:grpSp>
      <p:grpSp>
        <p:nvGrpSpPr>
          <p:cNvPr id="22242" name="Group"/>
          <p:cNvGrpSpPr/>
          <p:nvPr/>
        </p:nvGrpSpPr>
        <p:grpSpPr>
          <a:xfrm>
            <a:off x="9898380" y="7886700"/>
            <a:ext cx="5996940" cy="1573530"/>
            <a:chOff x="9898380" y="7886700"/>
            <a:chExt cx="5996940" cy="1573530"/>
          </a:xfrm>
        </p:grpSpPr>
        <p:sp>
          <p:nvSpPr>
            <p:cNvPr id="56" name="Text 23"/>
            <p:cNvSpPr/>
            <p:nvPr/>
          </p:nvSpPr>
          <p:spPr>
            <a:xfrm>
              <a:off x="9898380" y="7886700"/>
              <a:ext cx="5996940" cy="75057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Treasure Found</a:t>
              </a:r>
              <a:endParaRPr lang="en-US" sz="3600" dirty="0"/>
            </a:p>
          </p:txBody>
        </p:sp>
        <p:sp>
          <p:nvSpPr>
            <p:cNvPr id="57" name="Text 24"/>
            <p:cNvSpPr/>
            <p:nvPr/>
          </p:nvSpPr>
          <p:spPr>
            <a:xfrm>
              <a:off x="9913620" y="8553450"/>
              <a:ext cx="5966460" cy="9067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A record of the amount of treasure found per month</a:t>
              </a:r>
              <a:endParaRPr lang="en-US" sz="2400" dirty="0"/>
            </a:p>
          </p:txBody>
        </p:sp>
      </p:grpSp>
      <p:grpSp>
        <p:nvGrpSpPr>
          <p:cNvPr id="97024" name="Group"/>
          <p:cNvGrpSpPr/>
          <p:nvPr/>
        </p:nvGrpSpPr>
        <p:grpSpPr>
          <a:xfrm>
            <a:off x="2392680" y="7886700"/>
            <a:ext cx="5996940" cy="1573530"/>
            <a:chOff x="2392680" y="7886700"/>
            <a:chExt cx="5996940" cy="1573530"/>
          </a:xfrm>
        </p:grpSpPr>
        <p:sp>
          <p:nvSpPr>
            <p:cNvPr id="58" name="Text 25"/>
            <p:cNvSpPr/>
            <p:nvPr/>
          </p:nvSpPr>
          <p:spPr>
            <a:xfrm>
              <a:off x="2392680" y="7886700"/>
              <a:ext cx="5996940" cy="750570"/>
            </a:xfrm>
            <a:prstGeom prst="rect">
              <a:avLst/>
            </a:prstGeom>
            <a:noFill/>
            <a:ln/>
          </p:spPr>
          <p:txBody>
            <a:bodyPr wrap="square" lIns="0" tIns="0" rIns="0" bIns="0" rtlCol="0" anchor="t"/>
            <a:lstStyle/>
            <a:p>
              <a:pPr algn="ctr" indent="0" marL="0">
                <a:buNone/>
              </a:pPr>
              <a:r>
                <a:rPr lang="en-US" sz="3600" b="1" u="none" dirty="0">
                  <a:solidFill>
                    <a:srgbClr val="FFFFFF"/>
                  </a:solidFill>
                  <a:latin typeface="IBM Plex Mono" pitchFamily="34" charset="0"/>
                  <a:ea typeface="IBM Plex Mono" pitchFamily="34" charset="-122"/>
                  <a:cs typeface="IBM Plex Mono" pitchFamily="34" charset="-120"/>
                </a:rPr>
                <a:t>Spellcasting Progress</a:t>
              </a:r>
              <a:endParaRPr lang="en-US" sz="3600" dirty="0"/>
            </a:p>
          </p:txBody>
        </p:sp>
        <p:sp>
          <p:nvSpPr>
            <p:cNvPr id="59" name="Text 26"/>
            <p:cNvSpPr/>
            <p:nvPr/>
          </p:nvSpPr>
          <p:spPr>
            <a:xfrm>
              <a:off x="2407920" y="8553450"/>
              <a:ext cx="5966460" cy="9067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A record of the number of spells cast per year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10627"/>
        </a:solidFill>
      </p:bgPr>
    </p:bg>
    <p:spTree>
      <p:nvGrpSpPr>
        <p:cNvPr id="1" name=""/>
        <p:cNvGrpSpPr/>
        <p:nvPr/>
      </p:nvGrpSpPr>
      <p:grpSpPr>
        <a:xfrm>
          <a:off x="0" y="0"/>
          <a:ext cx="0" cy="0"/>
          <a:chOff x="0" y="0"/>
          <a:chExt cx="0" cy="0"/>
        </a:xfrm>
      </p:grpSpPr>
      <p:grpSp>
        <p:nvGrpSpPr>
          <p:cNvPr id="83435"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3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83549"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38"/>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21879"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grpSp>
        <p:nvGrpSpPr>
          <p:cNvPr id="91676" name="Group"/>
          <p:cNvGrpSpPr/>
          <p:nvPr/>
        </p:nvGrpSpPr>
        <p:grpSpPr>
          <a:xfrm>
            <a:off x="11601450" y="4686300"/>
            <a:ext cx="3625215" cy="3040380"/>
            <a:chOff x="11601450" y="4686300"/>
            <a:chExt cx="3625215" cy="3040380"/>
          </a:xfrm>
        </p:grpSpPr>
        <p:sp>
          <p:nvSpPr>
            <p:cNvPr id="9" name="Text 1"/>
            <p:cNvSpPr/>
            <p:nvPr/>
          </p:nvSpPr>
          <p:spPr>
            <a:xfrm>
              <a:off x="11601450" y="4686300"/>
              <a:ext cx="3625215" cy="134112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A web application</a:t>
              </a:r>
              <a:endParaRPr lang="en-US" sz="3600" dirty="0"/>
            </a:p>
          </p:txBody>
        </p:sp>
        <p:sp>
          <p:nvSpPr>
            <p:cNvPr id="10" name="Text 2"/>
            <p:cNvSpPr/>
            <p:nvPr/>
          </p:nvSpPr>
          <p:spPr>
            <a:xfrm>
              <a:off x="11601450" y="6019800"/>
              <a:ext cx="3594735"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web application designed for discovering the world of fantasy</a:t>
              </a:r>
              <a:endParaRPr lang="en-US" sz="2400" dirty="0"/>
            </a:p>
          </p:txBody>
        </p:sp>
      </p:grpSp>
      <p:pic>
        <p:nvPicPr>
          <p:cNvPr id="11" name="Image 6" descr="preencoded.png">    </p:cNvPr>
          <p:cNvPicPr>
            <a:picLocks noChangeAspect="1"/>
          </p:cNvPicPr>
          <p:nvPr/>
        </p:nvPicPr>
        <p:blipFill>
          <a:blip r:embed="rId7"/>
          <a:stretch>
            <a:fillRect/>
          </a:stretch>
        </p:blipFill>
        <p:spPr>
          <a:xfrm>
            <a:off x="952500" y="3086100"/>
            <a:ext cx="10325100" cy="6124575"/>
          </a:xfrm>
          <a:prstGeom prst="rect">
            <a:avLst/>
          </a:prstGeom>
        </p:spPr>
      </p:pic>
      <p:pic>
        <p:nvPicPr>
          <p:cNvPr id="12" name="Image 7" descr="preencoded.png">    </p:cNvPr>
          <p:cNvPicPr>
            <a:picLocks noChangeAspect="1"/>
          </p:cNvPicPr>
          <p:nvPr/>
        </p:nvPicPr>
        <p:blipFill>
          <a:blip r:embed="rId8"/>
          <a:stretch>
            <a:fillRect/>
          </a:stretch>
        </p:blipFill>
        <p:spPr>
          <a:xfrm>
            <a:off x="2400300" y="3343275"/>
            <a:ext cx="7419975" cy="4867275"/>
          </a:xfrm>
          <a:prstGeom prst="rect">
            <a:avLst/>
          </a:prstGeom>
        </p:spPr>
      </p:pic>
      <p:sp>
        <p:nvSpPr>
          <p:cNvPr id="13" name="Text 3"/>
          <p:cNvSpPr/>
          <p:nvPr/>
        </p:nvSpPr>
        <p:spPr>
          <a:xfrm>
            <a:off x="2162175" y="1009650"/>
            <a:ext cx="11001375"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Portal to Adventure</a:t>
            </a:r>
            <a:endParaRPr lang="en-US" sz="6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10627"/>
        </a:solidFill>
      </p:bgPr>
    </p:bg>
    <p:spTree>
      <p:nvGrpSpPr>
        <p:cNvPr id="1" name=""/>
        <p:cNvGrpSpPr/>
        <p:nvPr/>
      </p:nvGrpSpPr>
      <p:grpSpPr>
        <a:xfrm>
          <a:off x="0" y="0"/>
          <a:ext cx="0" cy="0"/>
          <a:chOff x="0" y="0"/>
          <a:chExt cx="0" cy="0"/>
        </a:xfrm>
      </p:grpSpPr>
      <p:grpSp>
        <p:nvGrpSpPr>
          <p:cNvPr id="48120"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65741"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58324"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grpSp>
        <p:nvGrpSpPr>
          <p:cNvPr id="93455" name="Group"/>
          <p:cNvGrpSpPr/>
          <p:nvPr/>
        </p:nvGrpSpPr>
        <p:grpSpPr>
          <a:xfrm>
            <a:off x="8020050" y="2933700"/>
            <a:ext cx="6644640" cy="2049780"/>
            <a:chOff x="8020050" y="2933700"/>
            <a:chExt cx="6644640" cy="2049780"/>
          </a:xfrm>
        </p:grpSpPr>
        <p:sp>
          <p:nvSpPr>
            <p:cNvPr id="9" name="Text 1"/>
            <p:cNvSpPr/>
            <p:nvPr/>
          </p:nvSpPr>
          <p:spPr>
            <a:xfrm>
              <a:off x="8020050" y="2933700"/>
              <a:ext cx="6644640"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An mobile app</a:t>
              </a:r>
              <a:endParaRPr lang="en-US" sz="3600" dirty="0"/>
            </a:p>
          </p:txBody>
        </p:sp>
        <p:sp>
          <p:nvSpPr>
            <p:cNvPr id="10" name="Text 2"/>
            <p:cNvSpPr/>
            <p:nvPr/>
          </p:nvSpPr>
          <p:spPr>
            <a:xfrm>
              <a:off x="8020050" y="3676650"/>
              <a:ext cx="6614160"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An app designed for exploring and experiencing the enchanting realm of fantasy</a:t>
              </a:r>
              <a:endParaRPr lang="en-US" sz="2400" dirty="0"/>
            </a:p>
          </p:txBody>
        </p:sp>
      </p:grpSp>
      <p:sp>
        <p:nvSpPr>
          <p:cNvPr id="11" name="Text 3"/>
          <p:cNvSpPr/>
          <p:nvPr/>
        </p:nvSpPr>
        <p:spPr>
          <a:xfrm>
            <a:off x="8020050" y="5905500"/>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Explore a magical world</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Experience fantasy firsthand</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Immerse in a realm of magic</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Discover untold wonders</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Live your fantasy dreams</a:t>
            </a:r>
            <a:endParaRPr lang="en-US" sz="2400" dirty="0"/>
          </a:p>
        </p:txBody>
      </p:sp>
      <p:sp>
        <p:nvSpPr>
          <p:cNvPr id="12" name="Text 4"/>
          <p:cNvSpPr/>
          <p:nvPr/>
        </p:nvSpPr>
        <p:spPr>
          <a:xfrm>
            <a:off x="8020050" y="914400"/>
            <a:ext cx="9572625"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The Future</a:t>
            </a:r>
            <a:endParaRPr lang="en-US" sz="6000" dirty="0"/>
          </a:p>
        </p:txBody>
      </p:sp>
      <p:pic>
        <p:nvPicPr>
          <p:cNvPr id="13" name="Image 6" descr="preencoded.png">    </p:cNvPr>
          <p:cNvPicPr>
            <a:picLocks noChangeAspect="1"/>
          </p:cNvPicPr>
          <p:nvPr/>
        </p:nvPicPr>
        <p:blipFill>
          <a:blip r:embed="rId7"/>
          <a:stretch>
            <a:fillRect/>
          </a:stretch>
        </p:blipFill>
        <p:spPr>
          <a:xfrm>
            <a:off x="2676525" y="771525"/>
            <a:ext cx="4105275" cy="8886825"/>
          </a:xfrm>
          <a:prstGeom prst="rect">
            <a:avLst/>
          </a:prstGeom>
        </p:spPr>
      </p:pic>
      <p:pic>
        <p:nvPicPr>
          <p:cNvPr id="14" name="Image 7" descr="preencoded.png">    </p:cNvPr>
          <p:cNvPicPr>
            <a:picLocks noChangeAspect="1"/>
          </p:cNvPicPr>
          <p:nvPr/>
        </p:nvPicPr>
        <p:blipFill>
          <a:blip r:embed="rId8"/>
          <a:stretch>
            <a:fillRect/>
          </a:stretch>
        </p:blipFill>
        <p:spPr>
          <a:xfrm>
            <a:off x="2819400" y="1323975"/>
            <a:ext cx="3829050" cy="80962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1062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758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247900"/>
          </a:xfrm>
          <a:prstGeom prst="rect">
            <a:avLst/>
          </a:prstGeom>
          <a:noFill/>
          <a:ln/>
        </p:spPr>
        <p:txBody>
          <a:bodyPr wrap="square" lIns="0" tIns="0" rIns="0" bIns="0" rtlCol="0" anchor="t"/>
          <a:lstStyle/>
          <a:p>
            <a:pPr algn="r" indent="0" marL="0">
              <a:buNone/>
            </a:pPr>
            <a:r>
              <a:rPr lang="en-US" sz="6000" b="1" u="none" dirty="0">
                <a:solidFill>
                  <a:srgbClr val="8AD9F3"/>
                </a:solidFill>
                <a:latin typeface="IBM Plex Mono" pitchFamily="34" charset="0"/>
                <a:ea typeface="IBM Plex Mono" pitchFamily="34" charset="-122"/>
                <a:cs typeface="IBM Plex Mono" pitchFamily="34" charset="-120"/>
              </a:rPr>
              <a:t>A Magic Picture</a:t>
            </a:r>
            <a:endParaRPr lang="en-US" sz="6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10627"/>
        </a:solidFill>
      </p:bgPr>
    </p:bg>
    <p:spTree>
      <p:nvGrpSpPr>
        <p:cNvPr id="1" name=""/>
        <p:cNvGrpSpPr/>
        <p:nvPr/>
      </p:nvGrpSpPr>
      <p:grpSpPr>
        <a:xfrm>
          <a:off x="0" y="0"/>
          <a:ext cx="0" cy="0"/>
          <a:chOff x="0" y="0"/>
          <a:chExt cx="0" cy="0"/>
        </a:xfrm>
      </p:grpSpPr>
      <p:grpSp>
        <p:nvGrpSpPr>
          <p:cNvPr id="44559"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35075"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39517"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11563350" y="2552700"/>
            <a:ext cx="5734050" cy="6600825"/>
          </a:xfrm>
          <a:prstGeom prst="rect">
            <a:avLst/>
          </a:prstGeom>
        </p:spPr>
      </p:pic>
      <p:grpSp>
        <p:nvGrpSpPr>
          <p:cNvPr id="21891" name="Group"/>
          <p:cNvGrpSpPr/>
          <p:nvPr/>
        </p:nvGrpSpPr>
        <p:grpSpPr>
          <a:xfrm>
            <a:off x="457200" y="3152775"/>
            <a:ext cx="1160145" cy="2007870"/>
            <a:chOff x="457200" y="3152775"/>
            <a:chExt cx="1160145" cy="2007870"/>
          </a:xfrm>
        </p:grpSpPr>
        <p:sp>
          <p:nvSpPr>
            <p:cNvPr id="10" name="Text 1"/>
            <p:cNvSpPr/>
            <p:nvPr/>
          </p:nvSpPr>
          <p:spPr>
            <a:xfrm>
              <a:off x="457200" y="3152775"/>
              <a:ext cx="1160145" cy="2007870"/>
            </a:xfrm>
            <a:prstGeom prst="rect">
              <a:avLst/>
            </a:prstGeom>
            <a:noFill/>
            <a:ln/>
          </p:spPr>
          <p:txBody>
            <a:bodyPr wrap="square" lIns="0" tIns="0" rIns="0" bIns="0" rtlCol="0" anchor="t"/>
            <a:lstStyle/>
            <a:p>
              <a:pPr algn="l" indent="0" marL="0">
                <a:buNone/>
              </a:pPr>
              <a:r>
                <a:rPr lang="en-US" sz="9600" b="1" u="none" dirty="0">
                  <a:solidFill>
                    <a:srgbClr val="045389"/>
                  </a:solidFill>
                  <a:latin typeface="IBM Plex Mono" pitchFamily="34" charset="0"/>
                  <a:ea typeface="IBM Plex Mono" pitchFamily="34" charset="-122"/>
                  <a:cs typeface="IBM Plex Mono" pitchFamily="34" charset="-120"/>
                </a:rPr>
                <a:t>1</a:t>
              </a:r>
              <a:endParaRPr lang="en-US" sz="9600" dirty="0"/>
            </a:p>
          </p:txBody>
        </p:sp>
      </p:grpSp>
      <p:grpSp>
        <p:nvGrpSpPr>
          <p:cNvPr id="94285" name="Group"/>
          <p:cNvGrpSpPr/>
          <p:nvPr/>
        </p:nvGrpSpPr>
        <p:grpSpPr>
          <a:xfrm>
            <a:off x="1343025" y="2514600"/>
            <a:ext cx="4158615" cy="2964180"/>
            <a:chOff x="1343025" y="2514600"/>
            <a:chExt cx="4158615" cy="2964180"/>
          </a:xfrm>
        </p:grpSpPr>
        <p:sp>
          <p:nvSpPr>
            <p:cNvPr id="11" name="Text 2"/>
            <p:cNvSpPr/>
            <p:nvPr/>
          </p:nvSpPr>
          <p:spPr>
            <a:xfrm>
              <a:off x="1343025" y="2514600"/>
              <a:ext cx="4158615" cy="134112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Discover the secrets</a:t>
              </a:r>
              <a:endParaRPr lang="en-US" sz="3600" dirty="0"/>
            </a:p>
          </p:txBody>
        </p:sp>
        <p:sp>
          <p:nvSpPr>
            <p:cNvPr id="12" name="Text 3"/>
            <p:cNvSpPr/>
            <p:nvPr/>
          </p:nvSpPr>
          <p:spPr>
            <a:xfrm>
              <a:off x="1343025" y="3771900"/>
              <a:ext cx="4128135"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Explore the lush, vibrant forest and uncover the mysteries that lie within.</a:t>
              </a:r>
              <a:endParaRPr lang="en-US" sz="2400" dirty="0"/>
            </a:p>
          </p:txBody>
        </p:sp>
      </p:grpSp>
      <p:grpSp>
        <p:nvGrpSpPr>
          <p:cNvPr id="21117" name="Group"/>
          <p:cNvGrpSpPr/>
          <p:nvPr/>
        </p:nvGrpSpPr>
        <p:grpSpPr>
          <a:xfrm>
            <a:off x="457200" y="6667500"/>
            <a:ext cx="1160145" cy="2007870"/>
            <a:chOff x="457200" y="6667500"/>
            <a:chExt cx="1160145" cy="2007870"/>
          </a:xfrm>
        </p:grpSpPr>
        <p:sp>
          <p:nvSpPr>
            <p:cNvPr id="13" name="Text 4"/>
            <p:cNvSpPr/>
            <p:nvPr/>
          </p:nvSpPr>
          <p:spPr>
            <a:xfrm>
              <a:off x="457200" y="6667500"/>
              <a:ext cx="1160145" cy="2007870"/>
            </a:xfrm>
            <a:prstGeom prst="rect">
              <a:avLst/>
            </a:prstGeom>
            <a:noFill/>
            <a:ln/>
          </p:spPr>
          <p:txBody>
            <a:bodyPr wrap="square" lIns="0" tIns="0" rIns="0" bIns="0" rtlCol="0" anchor="t"/>
            <a:lstStyle/>
            <a:p>
              <a:pPr algn="l" indent="0" marL="0">
                <a:buNone/>
              </a:pPr>
              <a:r>
                <a:rPr lang="en-US" sz="9600" b="1" u="none" dirty="0">
                  <a:solidFill>
                    <a:srgbClr val="045389"/>
                  </a:solidFill>
                  <a:latin typeface="IBM Plex Mono" pitchFamily="34" charset="0"/>
                  <a:ea typeface="IBM Plex Mono" pitchFamily="34" charset="-122"/>
                  <a:cs typeface="IBM Plex Mono" pitchFamily="34" charset="-120"/>
                </a:rPr>
                <a:t>3</a:t>
              </a:r>
              <a:endParaRPr lang="en-US" sz="9600" dirty="0"/>
            </a:p>
          </p:txBody>
        </p:sp>
      </p:grpSp>
      <p:grpSp>
        <p:nvGrpSpPr>
          <p:cNvPr id="18168" name="Group"/>
          <p:cNvGrpSpPr/>
          <p:nvPr/>
        </p:nvGrpSpPr>
        <p:grpSpPr>
          <a:xfrm>
            <a:off x="1343025" y="5829300"/>
            <a:ext cx="4158615" cy="3364230"/>
            <a:chOff x="1343025" y="5829300"/>
            <a:chExt cx="4158615" cy="3364230"/>
          </a:xfrm>
        </p:grpSpPr>
        <p:sp>
          <p:nvSpPr>
            <p:cNvPr id="14" name="Text 5"/>
            <p:cNvSpPr/>
            <p:nvPr/>
          </p:nvSpPr>
          <p:spPr>
            <a:xfrm>
              <a:off x="1343025" y="5829300"/>
              <a:ext cx="4158615" cy="134112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Meet the creatures</a:t>
              </a:r>
              <a:endParaRPr lang="en-US" sz="3600" dirty="0"/>
            </a:p>
          </p:txBody>
        </p:sp>
        <p:sp>
          <p:nvSpPr>
            <p:cNvPr id="15" name="Text 6"/>
            <p:cNvSpPr/>
            <p:nvPr/>
          </p:nvSpPr>
          <p:spPr>
            <a:xfrm>
              <a:off x="1343025" y="7086600"/>
              <a:ext cx="4128135" cy="21069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Encounter the mythical creatures that call the forest home, from talking animals to fairies.</a:t>
              </a:r>
              <a:endParaRPr lang="en-US" sz="2400" dirty="0"/>
            </a:p>
          </p:txBody>
        </p:sp>
      </p:grpSp>
      <p:grpSp>
        <p:nvGrpSpPr>
          <p:cNvPr id="78083" name="Group"/>
          <p:cNvGrpSpPr/>
          <p:nvPr/>
        </p:nvGrpSpPr>
        <p:grpSpPr>
          <a:xfrm>
            <a:off x="6086475" y="6667500"/>
            <a:ext cx="1160145" cy="2007870"/>
            <a:chOff x="6086475" y="6667500"/>
            <a:chExt cx="1160145" cy="2007870"/>
          </a:xfrm>
        </p:grpSpPr>
        <p:sp>
          <p:nvSpPr>
            <p:cNvPr id="16" name="Text 7"/>
            <p:cNvSpPr/>
            <p:nvPr/>
          </p:nvSpPr>
          <p:spPr>
            <a:xfrm>
              <a:off x="6086475" y="6667500"/>
              <a:ext cx="1160145" cy="2007870"/>
            </a:xfrm>
            <a:prstGeom prst="rect">
              <a:avLst/>
            </a:prstGeom>
            <a:noFill/>
            <a:ln/>
          </p:spPr>
          <p:txBody>
            <a:bodyPr wrap="square" lIns="0" tIns="0" rIns="0" bIns="0" rtlCol="0" anchor="t"/>
            <a:lstStyle/>
            <a:p>
              <a:pPr algn="l" indent="0" marL="0">
                <a:buNone/>
              </a:pPr>
              <a:r>
                <a:rPr lang="en-US" sz="9600" b="1" u="none" dirty="0">
                  <a:solidFill>
                    <a:srgbClr val="045389"/>
                  </a:solidFill>
                  <a:latin typeface="IBM Plex Mono" pitchFamily="34" charset="0"/>
                  <a:ea typeface="IBM Plex Mono" pitchFamily="34" charset="-122"/>
                  <a:cs typeface="IBM Plex Mono" pitchFamily="34" charset="-120"/>
                </a:rPr>
                <a:t>4</a:t>
              </a:r>
              <a:endParaRPr lang="en-US" sz="9600" dirty="0"/>
            </a:p>
          </p:txBody>
        </p:sp>
      </p:grpSp>
      <p:grpSp>
        <p:nvGrpSpPr>
          <p:cNvPr id="89803" name="Group"/>
          <p:cNvGrpSpPr/>
          <p:nvPr/>
        </p:nvGrpSpPr>
        <p:grpSpPr>
          <a:xfrm>
            <a:off x="6972300" y="5829300"/>
            <a:ext cx="4158615" cy="3364230"/>
            <a:chOff x="6972300" y="5829300"/>
            <a:chExt cx="4158615" cy="3364230"/>
          </a:xfrm>
        </p:grpSpPr>
        <p:sp>
          <p:nvSpPr>
            <p:cNvPr id="17" name="Text 8"/>
            <p:cNvSpPr/>
            <p:nvPr/>
          </p:nvSpPr>
          <p:spPr>
            <a:xfrm>
              <a:off x="6972300" y="5829300"/>
              <a:ext cx="4158615" cy="134112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Uncover the magic</a:t>
              </a:r>
              <a:endParaRPr lang="en-US" sz="3600" dirty="0"/>
            </a:p>
          </p:txBody>
        </p:sp>
        <p:sp>
          <p:nvSpPr>
            <p:cNvPr id="18" name="Text 9"/>
            <p:cNvSpPr/>
            <p:nvPr/>
          </p:nvSpPr>
          <p:spPr>
            <a:xfrm>
              <a:off x="6972300" y="7086600"/>
              <a:ext cx="4128135" cy="21069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Learn about the powerful magic that pervades the forest and how it affects all who enter.</a:t>
              </a:r>
              <a:endParaRPr lang="en-US" sz="2400" dirty="0"/>
            </a:p>
          </p:txBody>
        </p:sp>
      </p:grpSp>
      <p:grpSp>
        <p:nvGrpSpPr>
          <p:cNvPr id="91263" name="Group"/>
          <p:cNvGrpSpPr/>
          <p:nvPr/>
        </p:nvGrpSpPr>
        <p:grpSpPr>
          <a:xfrm>
            <a:off x="6086475" y="3152775"/>
            <a:ext cx="1160145" cy="2007870"/>
            <a:chOff x="6086475" y="3152775"/>
            <a:chExt cx="1160145" cy="2007870"/>
          </a:xfrm>
        </p:grpSpPr>
        <p:sp>
          <p:nvSpPr>
            <p:cNvPr id="19" name="Text 10"/>
            <p:cNvSpPr/>
            <p:nvPr/>
          </p:nvSpPr>
          <p:spPr>
            <a:xfrm>
              <a:off x="6086475" y="3152775"/>
              <a:ext cx="1160145" cy="2007870"/>
            </a:xfrm>
            <a:prstGeom prst="rect">
              <a:avLst/>
            </a:prstGeom>
            <a:noFill/>
            <a:ln/>
          </p:spPr>
          <p:txBody>
            <a:bodyPr wrap="square" lIns="0" tIns="0" rIns="0" bIns="0" rtlCol="0" anchor="t"/>
            <a:lstStyle/>
            <a:p>
              <a:pPr algn="l" indent="0" marL="0">
                <a:buNone/>
              </a:pPr>
              <a:r>
                <a:rPr lang="en-US" sz="9600" b="1" u="none" dirty="0">
                  <a:solidFill>
                    <a:srgbClr val="045389"/>
                  </a:solidFill>
                  <a:latin typeface="IBM Plex Mono" pitchFamily="34" charset="0"/>
                  <a:ea typeface="IBM Plex Mono" pitchFamily="34" charset="-122"/>
                  <a:cs typeface="IBM Plex Mono" pitchFamily="34" charset="-120"/>
                </a:rPr>
                <a:t>2</a:t>
              </a:r>
              <a:endParaRPr lang="en-US" sz="9600" dirty="0"/>
            </a:p>
          </p:txBody>
        </p:sp>
      </p:grpSp>
      <p:grpSp>
        <p:nvGrpSpPr>
          <p:cNvPr id="82629" name="Group"/>
          <p:cNvGrpSpPr/>
          <p:nvPr/>
        </p:nvGrpSpPr>
        <p:grpSpPr>
          <a:xfrm>
            <a:off x="6972300" y="2514600"/>
            <a:ext cx="4158615" cy="2964180"/>
            <a:chOff x="6972300" y="2514600"/>
            <a:chExt cx="4158615" cy="2964180"/>
          </a:xfrm>
        </p:grpSpPr>
        <p:sp>
          <p:nvSpPr>
            <p:cNvPr id="20" name="Text 11"/>
            <p:cNvSpPr/>
            <p:nvPr/>
          </p:nvSpPr>
          <p:spPr>
            <a:xfrm>
              <a:off x="6972300" y="2514600"/>
              <a:ext cx="4158615" cy="134112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Find your own path</a:t>
              </a:r>
              <a:endParaRPr lang="en-US" sz="3600" dirty="0"/>
            </a:p>
          </p:txBody>
        </p:sp>
        <p:sp>
          <p:nvSpPr>
            <p:cNvPr id="21" name="Text 12"/>
            <p:cNvSpPr/>
            <p:nvPr/>
          </p:nvSpPr>
          <p:spPr>
            <a:xfrm>
              <a:off x="6972300" y="3771900"/>
              <a:ext cx="4128135"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Choose your own path through the forest, and see where it takes you.</a:t>
              </a:r>
              <a:endParaRPr lang="en-US" sz="2400"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10627"/>
        </a:solidFill>
      </p:bgPr>
    </p:bg>
    <p:spTree>
      <p:nvGrpSpPr>
        <p:cNvPr id="1" name=""/>
        <p:cNvGrpSpPr/>
        <p:nvPr/>
      </p:nvGrpSpPr>
      <p:grpSpPr>
        <a:xfrm>
          <a:off x="0" y="0"/>
          <a:ext cx="0" cy="0"/>
          <a:chOff x="0" y="0"/>
          <a:chExt cx="0" cy="0"/>
        </a:xfrm>
      </p:grpSpPr>
      <p:grpSp>
        <p:nvGrpSpPr>
          <p:cNvPr id="77750"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51794"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99421" name="Group"/>
          <p:cNvGrpSpPr/>
          <p:nvPr/>
        </p:nvGrpSpPr>
        <p:grpSpPr>
          <a:xfrm>
            <a:off x="16116300" y="9639300"/>
            <a:ext cx="2063545" cy="596695"/>
            <a:chOff x="16116300" y="9639300"/>
            <a:chExt cx="2063545" cy="596695"/>
          </a:xfrm>
        </p:grpSpPr>
        <p:pic>
          <p:nvPicPr>
            <p:cNvPr id="7" name="Image 5" descr="preencoded.png">    </p:cNvPr>
            <p:cNvPicPr>
              <a:picLocks noChangeAspect="1"/>
            </p:cNvPicPr>
            <p:nvPr/>
          </p:nvPicPr>
          <p:blipFill>
            <a:blip r:embed="rId6"/>
            <a:stretch>
              <a:fillRect/>
            </a:stretch>
          </p:blipFill>
          <p:spPr>
            <a:xfrm>
              <a:off x="16116300" y="9639300"/>
              <a:ext cx="533400" cy="533400"/>
            </a:xfrm>
            <a:prstGeom prst="rect">
              <a:avLst/>
            </a:prstGeom>
          </p:spPr>
        </p:pic>
        <p:sp>
          <p:nvSpPr>
            <p:cNvPr id="8" name="Text 0"/>
            <p:cNvSpPr/>
            <p:nvPr/>
          </p:nvSpPr>
          <p:spPr>
            <a:xfrm>
              <a:off x="16716375" y="9696450"/>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6248400" y="2543175"/>
            <a:ext cx="10858500" cy="5895975"/>
          </a:xfrm>
          <a:prstGeom prst="rect">
            <a:avLst/>
          </a:prstGeom>
        </p:spPr>
      </p:pic>
      <p:sp>
        <p:nvSpPr>
          <p:cNvPr id="10" name="Text 1"/>
          <p:cNvSpPr/>
          <p:nvPr/>
        </p:nvSpPr>
        <p:spPr>
          <a:xfrm>
            <a:off x="2209800" y="895350"/>
            <a:ext cx="13868400" cy="1257300"/>
          </a:xfrm>
          <a:prstGeom prst="rect">
            <a:avLst/>
          </a:prstGeom>
          <a:noFill/>
          <a:ln/>
        </p:spPr>
        <p:txBody>
          <a:bodyPr wrap="square" lIns="0" tIns="0" rIns="0" bIns="0" rtlCol="0" anchor="t"/>
          <a:lstStyle/>
          <a:p>
            <a:pPr algn="ctr" indent="0" marL="0">
              <a:buNone/>
            </a:pPr>
            <a:r>
              <a:rPr lang="en-US" sz="6000" b="1" u="none" dirty="0">
                <a:solidFill>
                  <a:srgbClr val="045389"/>
                </a:solidFill>
                <a:latin typeface="IBM Plex Mono" pitchFamily="34" charset="0"/>
                <a:ea typeface="IBM Plex Mono" pitchFamily="34" charset="-122"/>
                <a:cs typeface="IBM Plex Mono" pitchFamily="34" charset="-120"/>
              </a:rPr>
              <a:t>Fantasy Realm at a Glance</a:t>
            </a:r>
            <a:endParaRPr lang="en-US" sz="6000" dirty="0"/>
          </a:p>
        </p:txBody>
      </p:sp>
      <p:grpSp>
        <p:nvGrpSpPr>
          <p:cNvPr id="16142" name="Group"/>
          <p:cNvGrpSpPr/>
          <p:nvPr/>
        </p:nvGrpSpPr>
        <p:grpSpPr>
          <a:xfrm>
            <a:off x="1019175" y="2543175"/>
            <a:ext cx="4425315" cy="1973580"/>
            <a:chOff x="1019175" y="2543175"/>
            <a:chExt cx="4425315" cy="1973580"/>
          </a:xfrm>
        </p:grpSpPr>
        <p:sp>
          <p:nvSpPr>
            <p:cNvPr id="11" name="Text 2"/>
            <p:cNvSpPr/>
            <p:nvPr/>
          </p:nvSpPr>
          <p:spPr>
            <a:xfrm>
              <a:off x="1019175" y="2543175"/>
              <a:ext cx="442531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The Forest</a:t>
              </a:r>
              <a:endParaRPr lang="en-US" sz="3600" dirty="0"/>
            </a:p>
          </p:txBody>
        </p:sp>
        <p:sp>
          <p:nvSpPr>
            <p:cNvPr id="12" name="Text 3"/>
            <p:cNvSpPr/>
            <p:nvPr/>
          </p:nvSpPr>
          <p:spPr>
            <a:xfrm>
              <a:off x="1019175" y="3209925"/>
              <a:ext cx="4394835"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magical forest filled with animals and creatures.</a:t>
              </a:r>
              <a:endParaRPr lang="en-US" sz="2400" dirty="0"/>
            </a:p>
          </p:txBody>
        </p:sp>
      </p:grpSp>
      <p:grpSp>
        <p:nvGrpSpPr>
          <p:cNvPr id="13424" name="Group"/>
          <p:cNvGrpSpPr/>
          <p:nvPr/>
        </p:nvGrpSpPr>
        <p:grpSpPr>
          <a:xfrm>
            <a:off x="1019175" y="5076825"/>
            <a:ext cx="4425315" cy="1973580"/>
            <a:chOff x="1019175" y="5076825"/>
            <a:chExt cx="4425315" cy="1973580"/>
          </a:xfrm>
        </p:grpSpPr>
        <p:sp>
          <p:nvSpPr>
            <p:cNvPr id="13" name="Text 4"/>
            <p:cNvSpPr/>
            <p:nvPr/>
          </p:nvSpPr>
          <p:spPr>
            <a:xfrm>
              <a:off x="1019175" y="5076825"/>
              <a:ext cx="442531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The Caves</a:t>
              </a:r>
              <a:endParaRPr lang="en-US" sz="3600" dirty="0"/>
            </a:p>
          </p:txBody>
        </p:sp>
        <p:sp>
          <p:nvSpPr>
            <p:cNvPr id="14" name="Text 5"/>
            <p:cNvSpPr/>
            <p:nvPr/>
          </p:nvSpPr>
          <p:spPr>
            <a:xfrm>
              <a:off x="1019175" y="5743575"/>
              <a:ext cx="4394835"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network of underground caves filled with crystals.</a:t>
              </a:r>
              <a:endParaRPr lang="en-US" sz="2400" dirty="0"/>
            </a:p>
          </p:txBody>
        </p:sp>
      </p:grpSp>
      <p:grpSp>
        <p:nvGrpSpPr>
          <p:cNvPr id="68863" name="Group"/>
          <p:cNvGrpSpPr/>
          <p:nvPr/>
        </p:nvGrpSpPr>
        <p:grpSpPr>
          <a:xfrm>
            <a:off x="1019175" y="7610475"/>
            <a:ext cx="4425315" cy="1573530"/>
            <a:chOff x="1019175" y="7610475"/>
            <a:chExt cx="4425315" cy="1573530"/>
          </a:xfrm>
        </p:grpSpPr>
        <p:sp>
          <p:nvSpPr>
            <p:cNvPr id="15" name="Text 6"/>
            <p:cNvSpPr/>
            <p:nvPr/>
          </p:nvSpPr>
          <p:spPr>
            <a:xfrm>
              <a:off x="1019175" y="7610475"/>
              <a:ext cx="442531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The Lair</a:t>
              </a:r>
              <a:endParaRPr lang="en-US" sz="3600" dirty="0"/>
            </a:p>
          </p:txBody>
        </p:sp>
        <p:sp>
          <p:nvSpPr>
            <p:cNvPr id="16" name="Text 7"/>
            <p:cNvSpPr/>
            <p:nvPr/>
          </p:nvSpPr>
          <p:spPr>
            <a:xfrm>
              <a:off x="1019175" y="8277225"/>
              <a:ext cx="439483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dangerous place where dragons reside.</a:t>
              </a:r>
              <a:endParaRPr lang="en-US" sz="2400" dirty="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10627"/>
        </a:solidFill>
      </p:bgPr>
    </p:bg>
    <p:spTree>
      <p:nvGrpSpPr>
        <p:cNvPr id="1" name=""/>
        <p:cNvGrpSpPr/>
        <p:nvPr/>
      </p:nvGrpSpPr>
      <p:grpSpPr>
        <a:xfrm>
          <a:off x="0" y="0"/>
          <a:ext cx="0" cy="0"/>
          <a:chOff x="0" y="0"/>
          <a:chExt cx="0" cy="0"/>
        </a:xfrm>
      </p:grpSpPr>
      <p:grpSp>
        <p:nvGrpSpPr>
          <p:cNvPr id="28920"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64004"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19901"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grpSp>
        <p:nvGrpSpPr>
          <p:cNvPr id="85653" name="Group"/>
          <p:cNvGrpSpPr/>
          <p:nvPr/>
        </p:nvGrpSpPr>
        <p:grpSpPr>
          <a:xfrm>
            <a:off x="-1" y="2895600"/>
            <a:ext cx="18288002" cy="5478780"/>
            <a:chOff x="-1" y="2895600"/>
            <a:chExt cx="18288002" cy="5478780"/>
          </a:xfrm>
        </p:grpSpPr>
        <p:sp>
          <p:nvSpPr>
            <p:cNvPr id="9" name="Shape 1"/>
            <p:cNvSpPr/>
            <p:nvPr/>
          </p:nvSpPr>
          <p:spPr>
            <a:xfrm rot="1790">
              <a:off x="-1" y="5043488"/>
              <a:ext cx="18288002" cy="0"/>
            </a:xfrm>
            <a:prstGeom prst="line">
              <a:avLst/>
            </a:prstGeom>
            <a:noFill/>
            <a:ln w="9525">
              <a:solidFill>
                <a:srgbClr val="8AD9F3"/>
              </a:solidFill>
              <a:prstDash val="solid"/>
            </a:ln>
          </p:spPr>
        </p:sp>
        <p:pic>
          <p:nvPicPr>
            <p:cNvPr id="10" name="Image 6" descr="preencoded.png">    </p:cNvPr>
            <p:cNvPicPr>
              <a:picLocks noChangeAspect="1"/>
            </p:cNvPicPr>
            <p:nvPr/>
          </p:nvPicPr>
          <p:blipFill>
            <a:blip r:embed="rId7"/>
            <a:stretch>
              <a:fillRect/>
            </a:stretch>
          </p:blipFill>
          <p:spPr>
            <a:xfrm>
              <a:off x="2867025" y="2895600"/>
              <a:ext cx="1066800" cy="1066800"/>
            </a:xfrm>
            <a:prstGeom prst="rect">
              <a:avLst/>
            </a:prstGeom>
          </p:spPr>
        </p:pic>
        <p:pic>
          <p:nvPicPr>
            <p:cNvPr id="11" name="Image 7" descr="preencoded.png">    </p:cNvPr>
            <p:cNvPicPr>
              <a:picLocks noChangeAspect="1"/>
            </p:cNvPicPr>
            <p:nvPr/>
          </p:nvPicPr>
          <p:blipFill>
            <a:blip r:embed="rId8"/>
            <a:stretch>
              <a:fillRect/>
            </a:stretch>
          </p:blipFill>
          <p:spPr>
            <a:xfrm>
              <a:off x="3362325" y="3152775"/>
              <a:ext cx="250063" cy="490577"/>
            </a:xfrm>
            <a:prstGeom prst="rect">
              <a:avLst/>
            </a:prstGeom>
          </p:spPr>
        </p:pic>
        <p:pic>
          <p:nvPicPr>
            <p:cNvPr id="12" name="Image 8" descr="preencoded.png">    </p:cNvPr>
            <p:cNvPicPr>
              <a:picLocks noChangeAspect="1"/>
            </p:cNvPicPr>
            <p:nvPr/>
          </p:nvPicPr>
          <p:blipFill>
            <a:blip r:embed="rId9"/>
            <a:stretch>
              <a:fillRect/>
            </a:stretch>
          </p:blipFill>
          <p:spPr>
            <a:xfrm>
              <a:off x="7023020" y="3232305"/>
              <a:ext cx="412909" cy="400526"/>
            </a:xfrm>
            <a:prstGeom prst="rect">
              <a:avLst/>
            </a:prstGeom>
          </p:spPr>
        </p:pic>
        <p:pic>
          <p:nvPicPr>
            <p:cNvPr id="13" name="Image 9" descr="preencoded.png">    </p:cNvPr>
            <p:cNvPicPr>
              <a:picLocks noChangeAspect="1"/>
            </p:cNvPicPr>
            <p:nvPr/>
          </p:nvPicPr>
          <p:blipFill>
            <a:blip r:embed="rId10"/>
            <a:stretch>
              <a:fillRect/>
            </a:stretch>
          </p:blipFill>
          <p:spPr>
            <a:xfrm>
              <a:off x="6696075" y="2896791"/>
              <a:ext cx="1066800" cy="1066800"/>
            </a:xfrm>
            <a:prstGeom prst="rect">
              <a:avLst/>
            </a:prstGeom>
          </p:spPr>
        </p:pic>
        <p:pic>
          <p:nvPicPr>
            <p:cNvPr id="14" name="Image 10" descr="preencoded.png">    </p:cNvPr>
            <p:cNvPicPr>
              <a:picLocks noChangeAspect="1"/>
            </p:cNvPicPr>
            <p:nvPr/>
          </p:nvPicPr>
          <p:blipFill>
            <a:blip r:embed="rId11"/>
            <a:stretch>
              <a:fillRect/>
            </a:stretch>
          </p:blipFill>
          <p:spPr>
            <a:xfrm>
              <a:off x="10915631" y="3362325"/>
              <a:ext cx="285789" cy="485739"/>
            </a:xfrm>
            <a:prstGeom prst="rect">
              <a:avLst/>
            </a:prstGeom>
          </p:spPr>
        </p:pic>
        <p:pic>
          <p:nvPicPr>
            <p:cNvPr id="15" name="Image 11" descr="preencoded.png">    </p:cNvPr>
            <p:cNvPicPr>
              <a:picLocks noChangeAspect="1"/>
            </p:cNvPicPr>
            <p:nvPr/>
          </p:nvPicPr>
          <p:blipFill>
            <a:blip r:embed="rId12"/>
            <a:stretch>
              <a:fillRect/>
            </a:stretch>
          </p:blipFill>
          <p:spPr>
            <a:xfrm>
              <a:off x="10525125" y="3009900"/>
              <a:ext cx="1066800" cy="714375"/>
            </a:xfrm>
            <a:prstGeom prst="rect">
              <a:avLst/>
            </a:prstGeom>
          </p:spPr>
        </p:pic>
        <p:pic>
          <p:nvPicPr>
            <p:cNvPr id="16" name="Image 12" descr="preencoded.png">    </p:cNvPr>
            <p:cNvPicPr>
              <a:picLocks noChangeAspect="1"/>
            </p:cNvPicPr>
            <p:nvPr/>
          </p:nvPicPr>
          <p:blipFill>
            <a:blip r:embed="rId13"/>
            <a:stretch>
              <a:fillRect/>
            </a:stretch>
          </p:blipFill>
          <p:spPr>
            <a:xfrm>
              <a:off x="14411325" y="2952750"/>
              <a:ext cx="952500" cy="952500"/>
            </a:xfrm>
            <a:prstGeom prst="rect">
              <a:avLst/>
            </a:prstGeom>
          </p:spPr>
        </p:pic>
        <p:sp>
          <p:nvSpPr>
            <p:cNvPr id="17" name="Shape 2"/>
            <p:cNvSpPr/>
            <p:nvPr/>
          </p:nvSpPr>
          <p:spPr>
            <a:xfrm rot="5354166">
              <a:off x="2676462" y="4981575"/>
              <a:ext cx="1428877" cy="0"/>
            </a:xfrm>
            <a:prstGeom prst="line">
              <a:avLst/>
            </a:prstGeom>
            <a:noFill/>
            <a:ln w="19050">
              <a:solidFill>
                <a:srgbClr val="8AD9F3"/>
              </a:solidFill>
              <a:prstDash val="solid"/>
            </a:ln>
          </p:spPr>
        </p:sp>
        <p:sp>
          <p:nvSpPr>
            <p:cNvPr id="18" name="Shape 3"/>
            <p:cNvSpPr/>
            <p:nvPr/>
          </p:nvSpPr>
          <p:spPr>
            <a:xfrm rot="5354166">
              <a:off x="6505512" y="4981575"/>
              <a:ext cx="1428877" cy="0"/>
            </a:xfrm>
            <a:prstGeom prst="line">
              <a:avLst/>
            </a:prstGeom>
            <a:noFill/>
            <a:ln w="19050">
              <a:solidFill>
                <a:srgbClr val="8AD9F3"/>
              </a:solidFill>
              <a:prstDash val="solid"/>
            </a:ln>
          </p:spPr>
        </p:sp>
        <p:sp>
          <p:nvSpPr>
            <p:cNvPr id="19" name="Shape 4"/>
            <p:cNvSpPr/>
            <p:nvPr/>
          </p:nvSpPr>
          <p:spPr>
            <a:xfrm rot="5354166">
              <a:off x="10334562" y="4981575"/>
              <a:ext cx="1428877" cy="0"/>
            </a:xfrm>
            <a:prstGeom prst="line">
              <a:avLst/>
            </a:prstGeom>
            <a:noFill/>
            <a:ln w="19050">
              <a:solidFill>
                <a:srgbClr val="8AD9F3"/>
              </a:solidFill>
              <a:prstDash val="solid"/>
            </a:ln>
          </p:spPr>
        </p:sp>
        <p:sp>
          <p:nvSpPr>
            <p:cNvPr id="20" name="Shape 5"/>
            <p:cNvSpPr/>
            <p:nvPr/>
          </p:nvSpPr>
          <p:spPr>
            <a:xfrm rot="5354166">
              <a:off x="14163612" y="4981575"/>
              <a:ext cx="1428877" cy="0"/>
            </a:xfrm>
            <a:prstGeom prst="line">
              <a:avLst/>
            </a:prstGeom>
            <a:noFill/>
            <a:ln w="19050">
              <a:solidFill>
                <a:srgbClr val="8AD9F3"/>
              </a:solidFill>
              <a:prstDash val="solid"/>
            </a:ln>
          </p:spPr>
        </p:sp>
        <p:sp>
          <p:nvSpPr>
            <p:cNvPr id="21" name="Text 6"/>
            <p:cNvSpPr/>
            <p:nvPr/>
          </p:nvSpPr>
          <p:spPr>
            <a:xfrm>
              <a:off x="1651635" y="6067425"/>
              <a:ext cx="3497580" cy="567690"/>
            </a:xfrm>
            <a:prstGeom prst="rect">
              <a:avLst/>
            </a:prstGeom>
            <a:noFill/>
            <a:ln/>
          </p:spPr>
          <p:txBody>
            <a:bodyPr wrap="square" lIns="0" tIns="0" rIns="0" bIns="0" rtlCol="0" anchor="t"/>
            <a:lstStyle/>
            <a:p>
              <a:pPr algn="ctr" indent="0" marL="0">
                <a:buNone/>
              </a:pPr>
              <a:r>
                <a:rPr lang="en-US" sz="2700" b="1" u="none" dirty="0">
                  <a:solidFill>
                    <a:srgbClr val="FFFFFF"/>
                  </a:solidFill>
                  <a:latin typeface="IBM Plex Mono" pitchFamily="34" charset="0"/>
                  <a:ea typeface="IBM Plex Mono" pitchFamily="34" charset="-122"/>
                  <a:cs typeface="IBM Plex Mono" pitchFamily="34" charset="-120"/>
                </a:rPr>
                <a:t>2020</a:t>
              </a:r>
              <a:endParaRPr lang="en-US" sz="2700" dirty="0"/>
            </a:p>
          </p:txBody>
        </p:sp>
        <p:sp>
          <p:nvSpPr>
            <p:cNvPr id="22" name="Text 7"/>
            <p:cNvSpPr/>
            <p:nvPr/>
          </p:nvSpPr>
          <p:spPr>
            <a:xfrm>
              <a:off x="1655445" y="6667500"/>
              <a:ext cx="3489960" cy="17068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A volcanic eruption devastates a nearby city.</a:t>
              </a:r>
              <a:endParaRPr lang="en-US" sz="2400" dirty="0"/>
            </a:p>
          </p:txBody>
        </p:sp>
        <p:sp>
          <p:nvSpPr>
            <p:cNvPr id="23" name="Text 8"/>
            <p:cNvSpPr/>
            <p:nvPr/>
          </p:nvSpPr>
          <p:spPr>
            <a:xfrm>
              <a:off x="5480685" y="6067425"/>
              <a:ext cx="3497580" cy="567690"/>
            </a:xfrm>
            <a:prstGeom prst="rect">
              <a:avLst/>
            </a:prstGeom>
            <a:noFill/>
            <a:ln/>
          </p:spPr>
          <p:txBody>
            <a:bodyPr wrap="square" lIns="0" tIns="0" rIns="0" bIns="0" rtlCol="0" anchor="t"/>
            <a:lstStyle/>
            <a:p>
              <a:pPr algn="ctr" indent="0" marL="0">
                <a:buNone/>
              </a:pPr>
              <a:r>
                <a:rPr lang="en-US" sz="2700" b="1" u="none" dirty="0">
                  <a:solidFill>
                    <a:srgbClr val="FFFFFF"/>
                  </a:solidFill>
                  <a:latin typeface="IBM Plex Mono" pitchFamily="34" charset="0"/>
                  <a:ea typeface="IBM Plex Mono" pitchFamily="34" charset="-122"/>
                  <a:cs typeface="IBM Plex Mono" pitchFamily="34" charset="-120"/>
                </a:rPr>
                <a:t>2021</a:t>
              </a:r>
              <a:endParaRPr lang="en-US" sz="2700" dirty="0"/>
            </a:p>
          </p:txBody>
        </p:sp>
        <p:sp>
          <p:nvSpPr>
            <p:cNvPr id="24" name="Text 9"/>
            <p:cNvSpPr/>
            <p:nvPr/>
          </p:nvSpPr>
          <p:spPr>
            <a:xfrm>
              <a:off x="5484495" y="6667500"/>
              <a:ext cx="3489960" cy="17068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A group of adventurers sets out to recover an ancient artifact.</a:t>
              </a:r>
              <a:endParaRPr lang="en-US" sz="2400" dirty="0"/>
            </a:p>
          </p:txBody>
        </p:sp>
        <p:sp>
          <p:nvSpPr>
            <p:cNvPr id="25" name="Text 10"/>
            <p:cNvSpPr/>
            <p:nvPr/>
          </p:nvSpPr>
          <p:spPr>
            <a:xfrm>
              <a:off x="9309735" y="6067425"/>
              <a:ext cx="3497580" cy="567690"/>
            </a:xfrm>
            <a:prstGeom prst="rect">
              <a:avLst/>
            </a:prstGeom>
            <a:noFill/>
            <a:ln/>
          </p:spPr>
          <p:txBody>
            <a:bodyPr wrap="square" lIns="0" tIns="0" rIns="0" bIns="0" rtlCol="0" anchor="t"/>
            <a:lstStyle/>
            <a:p>
              <a:pPr algn="ctr" indent="0" marL="0">
                <a:buNone/>
              </a:pPr>
              <a:r>
                <a:rPr lang="en-US" sz="2700" b="1" u="none" dirty="0">
                  <a:solidFill>
                    <a:srgbClr val="FFFFFF"/>
                  </a:solidFill>
                  <a:latin typeface="IBM Plex Mono" pitchFamily="34" charset="0"/>
                  <a:ea typeface="IBM Plex Mono" pitchFamily="34" charset="-122"/>
                  <a:cs typeface="IBM Plex Mono" pitchFamily="34" charset="-120"/>
                </a:rPr>
                <a:t>2022</a:t>
              </a:r>
              <a:endParaRPr lang="en-US" sz="2700" dirty="0"/>
            </a:p>
          </p:txBody>
        </p:sp>
        <p:sp>
          <p:nvSpPr>
            <p:cNvPr id="26" name="Text 11"/>
            <p:cNvSpPr/>
            <p:nvPr/>
          </p:nvSpPr>
          <p:spPr>
            <a:xfrm>
              <a:off x="9313545" y="6667500"/>
              <a:ext cx="3489960" cy="17068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An elf helps humans obtain the Crystal of the Unicorn.</a:t>
              </a:r>
              <a:endParaRPr lang="en-US" sz="2400" dirty="0"/>
            </a:p>
          </p:txBody>
        </p:sp>
        <p:sp>
          <p:nvSpPr>
            <p:cNvPr id="27" name="Text 12"/>
            <p:cNvSpPr/>
            <p:nvPr/>
          </p:nvSpPr>
          <p:spPr>
            <a:xfrm>
              <a:off x="13138785" y="6067425"/>
              <a:ext cx="3497580" cy="567690"/>
            </a:xfrm>
            <a:prstGeom prst="rect">
              <a:avLst/>
            </a:prstGeom>
            <a:noFill/>
            <a:ln/>
          </p:spPr>
          <p:txBody>
            <a:bodyPr wrap="square" lIns="0" tIns="0" rIns="0" bIns="0" rtlCol="0" anchor="t"/>
            <a:lstStyle/>
            <a:p>
              <a:pPr algn="ctr" indent="0" marL="0">
                <a:buNone/>
              </a:pPr>
              <a:r>
                <a:rPr lang="en-US" sz="2700" b="1" u="none" dirty="0">
                  <a:solidFill>
                    <a:srgbClr val="FFFFFF"/>
                  </a:solidFill>
                  <a:latin typeface="IBM Plex Mono" pitchFamily="34" charset="0"/>
                  <a:ea typeface="IBM Plex Mono" pitchFamily="34" charset="-122"/>
                  <a:cs typeface="IBM Plex Mono" pitchFamily="34" charset="-120"/>
                </a:rPr>
                <a:t>2023</a:t>
              </a:r>
              <a:endParaRPr lang="en-US" sz="2700" dirty="0"/>
            </a:p>
          </p:txBody>
        </p:sp>
        <p:sp>
          <p:nvSpPr>
            <p:cNvPr id="28" name="Text 13"/>
            <p:cNvSpPr/>
            <p:nvPr/>
          </p:nvSpPr>
          <p:spPr>
            <a:xfrm>
              <a:off x="13142595" y="6667500"/>
              <a:ext cx="3489960" cy="1706880"/>
            </a:xfrm>
            <a:prstGeom prst="rect">
              <a:avLst/>
            </a:prstGeom>
            <a:noFill/>
            <a:ln/>
          </p:spPr>
          <p:txBody>
            <a:bodyPr wrap="square" lIns="0" tIns="0" rIns="0" bIns="0" rtlCol="0" anchor="t"/>
            <a:lstStyle/>
            <a:p>
              <a:pPr algn="ctr" indent="0" marL="0">
                <a:buNone/>
              </a:pPr>
              <a:r>
                <a:rPr lang="en-US" sz="2400" u="none" dirty="0">
                  <a:solidFill>
                    <a:srgbClr val="FFFFFF"/>
                  </a:solidFill>
                  <a:latin typeface="IBM Plex Mono" pitchFamily="34" charset="0"/>
                  <a:ea typeface="IBM Plex Mono" pitchFamily="34" charset="-122"/>
                  <a:cs typeface="IBM Plex Mono" pitchFamily="34" charset="-120"/>
                </a:rPr>
                <a:t>A powerful sorcerer and a cunning thief cross paths.</a:t>
              </a:r>
              <a:endParaRPr lang="en-US" sz="2400" dirty="0"/>
            </a:p>
          </p:txBody>
        </p:sp>
      </p:grpSp>
      <p:sp>
        <p:nvSpPr>
          <p:cNvPr id="29" name="Text 14"/>
          <p:cNvSpPr/>
          <p:nvPr/>
        </p:nvSpPr>
        <p:spPr>
          <a:xfrm>
            <a:off x="4591050" y="1009650"/>
            <a:ext cx="9105900" cy="1257300"/>
          </a:xfrm>
          <a:prstGeom prst="rect">
            <a:avLst/>
          </a:prstGeom>
          <a:noFill/>
          <a:ln/>
        </p:spPr>
        <p:txBody>
          <a:bodyPr wrap="square" lIns="0" tIns="0" rIns="0" bIns="0" rtlCol="0" anchor="t"/>
          <a:lstStyle/>
          <a:p>
            <a:pPr algn="ctr" indent="0" marL="0">
              <a:buNone/>
            </a:pPr>
            <a:r>
              <a:rPr lang="en-US" sz="6000" b="1" u="none" dirty="0">
                <a:solidFill>
                  <a:srgbClr val="045389"/>
                </a:solidFill>
                <a:latin typeface="IBM Plex Mono" pitchFamily="34" charset="0"/>
                <a:ea typeface="IBM Plex Mono" pitchFamily="34" charset="-122"/>
                <a:cs typeface="IBM Plex Mono" pitchFamily="34" charset="-120"/>
              </a:rPr>
              <a:t>The Timeline</a:t>
            </a:r>
            <a:endParaRPr lang="en-US" sz="6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10627"/>
        </a:solidFill>
      </p:bgPr>
    </p:bg>
    <p:spTree>
      <p:nvGrpSpPr>
        <p:cNvPr id="1" name=""/>
        <p:cNvGrpSpPr/>
        <p:nvPr/>
      </p:nvGrpSpPr>
      <p:grpSpPr>
        <a:xfrm>
          <a:off x="0" y="0"/>
          <a:ext cx="0" cy="0"/>
          <a:chOff x="0" y="0"/>
          <a:chExt cx="0" cy="0"/>
        </a:xfrm>
      </p:grpSpPr>
      <p:grpSp>
        <p:nvGrpSpPr>
          <p:cNvPr id="65360"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81282"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15189"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7000875" y="1009650"/>
            <a:ext cx="4286250" cy="1257300"/>
          </a:xfrm>
          <a:prstGeom prst="rect">
            <a:avLst/>
          </a:prstGeom>
          <a:noFill/>
          <a:ln/>
        </p:spPr>
        <p:txBody>
          <a:bodyPr wrap="square" lIns="0" tIns="0" rIns="0" bIns="0" rtlCol="0" anchor="t"/>
          <a:lstStyle/>
          <a:p>
            <a:pPr algn="ctr" indent="0" marL="0">
              <a:buNone/>
            </a:pPr>
            <a:r>
              <a:rPr lang="en-US" sz="6000" b="1" u="none" dirty="0">
                <a:solidFill>
                  <a:srgbClr val="045389"/>
                </a:solidFill>
                <a:latin typeface="IBM Plex Mono" pitchFamily="34" charset="0"/>
                <a:ea typeface="IBM Plex Mono" pitchFamily="34" charset="-122"/>
                <a:cs typeface="IBM Plex Mono" pitchFamily="34" charset="-120"/>
              </a:rPr>
              <a:t>Our Team</a:t>
            </a:r>
            <a:endParaRPr lang="en-US" sz="6000" dirty="0"/>
          </a:p>
        </p:txBody>
      </p:sp>
      <p:grpSp>
        <p:nvGrpSpPr>
          <p:cNvPr id="25950" name="Group"/>
          <p:cNvGrpSpPr/>
          <p:nvPr/>
        </p:nvGrpSpPr>
        <p:grpSpPr>
          <a:xfrm>
            <a:off x="2038350" y="2843213"/>
            <a:ext cx="2276475" cy="2276475"/>
            <a:chOff x="2038350" y="2843213"/>
            <a:chExt cx="2276475" cy="2276475"/>
          </a:xfrm>
        </p:grpSpPr>
        <p:pic>
          <p:nvPicPr>
            <p:cNvPr id="10" name="Image 6" descr="preencoded.png">    </p:cNvPr>
            <p:cNvPicPr>
              <a:picLocks noChangeAspect="1"/>
            </p:cNvPicPr>
            <p:nvPr/>
          </p:nvPicPr>
          <p:blipFill>
            <a:blip r:embed="rId7"/>
            <a:stretch>
              <a:fillRect/>
            </a:stretch>
          </p:blipFill>
          <p:spPr>
            <a:xfrm>
              <a:off x="2038350" y="2843213"/>
              <a:ext cx="2276475" cy="2276475"/>
            </a:xfrm>
            <a:prstGeom prst="rect">
              <a:avLst/>
            </a:prstGeom>
          </p:spPr>
        </p:pic>
        <p:grpSp>
          <p:nvGrpSpPr>
            <p:cNvPr id="51729" name="Group"/>
            <p:cNvGrpSpPr/>
            <p:nvPr/>
          </p:nvGrpSpPr>
          <p:grpSpPr>
            <a:xfrm>
              <a:off x="4543425" y="3429000"/>
              <a:ext cx="2487930" cy="1211580"/>
              <a:chOff x="4543425" y="3429000"/>
              <a:chExt cx="2487930" cy="1211580"/>
            </a:xfrm>
          </p:grpSpPr>
          <p:sp>
            <p:nvSpPr>
              <p:cNvPr id="11" name="Text 2"/>
              <p:cNvSpPr/>
              <p:nvPr/>
            </p:nvSpPr>
            <p:spPr>
              <a:xfrm>
                <a:off x="4543425" y="3429000"/>
                <a:ext cx="2084070"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Eldruin</a:t>
                </a:r>
                <a:endParaRPr lang="en-US" sz="3600" dirty="0"/>
              </a:p>
            </p:txBody>
          </p:sp>
          <p:sp>
            <p:nvSpPr>
              <p:cNvPr id="12" name="Text 3"/>
              <p:cNvSpPr/>
              <p:nvPr/>
            </p:nvSpPr>
            <p:spPr>
              <a:xfrm>
                <a:off x="4543425" y="4133850"/>
                <a:ext cx="248793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Fire Mage</a:t>
                </a:r>
                <a:endParaRPr lang="en-US" sz="2400" dirty="0"/>
              </a:p>
            </p:txBody>
          </p:sp>
        </p:grpSp>
      </p:grpSp>
      <p:grpSp>
        <p:nvGrpSpPr>
          <p:cNvPr id="45850" name="Group"/>
          <p:cNvGrpSpPr/>
          <p:nvPr/>
        </p:nvGrpSpPr>
        <p:grpSpPr>
          <a:xfrm>
            <a:off x="9029700" y="6500813"/>
            <a:ext cx="2276475" cy="2276475"/>
            <a:chOff x="9029700" y="6500813"/>
            <a:chExt cx="2276475" cy="2276475"/>
          </a:xfrm>
        </p:grpSpPr>
        <p:pic>
          <p:nvPicPr>
            <p:cNvPr id="13" name="Image 7" descr="preencoded.png">    </p:cNvPr>
            <p:cNvPicPr>
              <a:picLocks noChangeAspect="1"/>
            </p:cNvPicPr>
            <p:nvPr/>
          </p:nvPicPr>
          <p:blipFill>
            <a:blip r:embed="rId8"/>
            <a:stretch>
              <a:fillRect/>
            </a:stretch>
          </p:blipFill>
          <p:spPr>
            <a:xfrm>
              <a:off x="9029700" y="6500813"/>
              <a:ext cx="2276475" cy="2276475"/>
            </a:xfrm>
            <a:prstGeom prst="rect">
              <a:avLst/>
            </a:prstGeom>
          </p:spPr>
        </p:pic>
        <p:grpSp>
          <p:nvGrpSpPr>
            <p:cNvPr id="71308" name="Group"/>
            <p:cNvGrpSpPr/>
            <p:nvPr/>
          </p:nvGrpSpPr>
          <p:grpSpPr>
            <a:xfrm>
              <a:off x="11534775" y="7086600"/>
              <a:ext cx="2487930" cy="1211580"/>
              <a:chOff x="11534775" y="7086600"/>
              <a:chExt cx="2487930" cy="1211580"/>
            </a:xfrm>
          </p:grpSpPr>
          <p:sp>
            <p:nvSpPr>
              <p:cNvPr id="14" name="Text 4"/>
              <p:cNvSpPr/>
              <p:nvPr/>
            </p:nvSpPr>
            <p:spPr>
              <a:xfrm>
                <a:off x="11534775" y="7086600"/>
                <a:ext cx="2084070"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Eldruin</a:t>
                </a:r>
                <a:endParaRPr lang="en-US" sz="3600" dirty="0"/>
              </a:p>
            </p:txBody>
          </p:sp>
          <p:sp>
            <p:nvSpPr>
              <p:cNvPr id="15" name="Text 5"/>
              <p:cNvSpPr/>
              <p:nvPr/>
            </p:nvSpPr>
            <p:spPr>
              <a:xfrm>
                <a:off x="11534775" y="7791450"/>
                <a:ext cx="248793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Fire Mage</a:t>
                </a:r>
                <a:endParaRPr lang="en-US" sz="2400" dirty="0"/>
              </a:p>
            </p:txBody>
          </p:sp>
        </p:grpSp>
      </p:grpSp>
      <p:grpSp>
        <p:nvGrpSpPr>
          <p:cNvPr id="65824" name="Group"/>
          <p:cNvGrpSpPr/>
          <p:nvPr/>
        </p:nvGrpSpPr>
        <p:grpSpPr>
          <a:xfrm>
            <a:off x="2038350" y="6500813"/>
            <a:ext cx="2276475" cy="2276475"/>
            <a:chOff x="2038350" y="6500813"/>
            <a:chExt cx="2276475" cy="2276475"/>
          </a:xfrm>
        </p:grpSpPr>
        <p:pic>
          <p:nvPicPr>
            <p:cNvPr id="16" name="Image 8" descr="preencoded.png">    </p:cNvPr>
            <p:cNvPicPr>
              <a:picLocks noChangeAspect="1"/>
            </p:cNvPicPr>
            <p:nvPr/>
          </p:nvPicPr>
          <p:blipFill>
            <a:blip r:embed="rId9"/>
            <a:stretch>
              <a:fillRect/>
            </a:stretch>
          </p:blipFill>
          <p:spPr>
            <a:xfrm>
              <a:off x="2038350" y="6500813"/>
              <a:ext cx="2276475" cy="2276475"/>
            </a:xfrm>
            <a:prstGeom prst="rect">
              <a:avLst/>
            </a:prstGeom>
          </p:spPr>
        </p:pic>
        <p:grpSp>
          <p:nvGrpSpPr>
            <p:cNvPr id="65055" name="Group"/>
            <p:cNvGrpSpPr/>
            <p:nvPr/>
          </p:nvGrpSpPr>
          <p:grpSpPr>
            <a:xfrm>
              <a:off x="4543425" y="7086600"/>
              <a:ext cx="3179445" cy="1211580"/>
              <a:chOff x="4543425" y="7086600"/>
              <a:chExt cx="3179445" cy="1211580"/>
            </a:xfrm>
          </p:grpSpPr>
          <p:sp>
            <p:nvSpPr>
              <p:cNvPr id="17" name="Text 6"/>
              <p:cNvSpPr/>
              <p:nvPr/>
            </p:nvSpPr>
            <p:spPr>
              <a:xfrm>
                <a:off x="4543425" y="7086600"/>
                <a:ext cx="3179445"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Elementalen</a:t>
                </a:r>
                <a:endParaRPr lang="en-US" sz="3600" dirty="0"/>
              </a:p>
            </p:txBody>
          </p:sp>
          <p:sp>
            <p:nvSpPr>
              <p:cNvPr id="18" name="Text 7"/>
              <p:cNvSpPr/>
              <p:nvPr/>
            </p:nvSpPr>
            <p:spPr>
              <a:xfrm>
                <a:off x="4543425" y="7791450"/>
                <a:ext cx="230695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Guardian</a:t>
                </a:r>
                <a:endParaRPr lang="en-US" sz="2400" dirty="0"/>
              </a:p>
            </p:txBody>
          </p:sp>
        </p:grpSp>
      </p:grpSp>
      <p:grpSp>
        <p:nvGrpSpPr>
          <p:cNvPr id="76105" name="Group"/>
          <p:cNvGrpSpPr/>
          <p:nvPr/>
        </p:nvGrpSpPr>
        <p:grpSpPr>
          <a:xfrm>
            <a:off x="9029700" y="2843213"/>
            <a:ext cx="2276475" cy="2276475"/>
            <a:chOff x="9029700" y="2843213"/>
            <a:chExt cx="2276475" cy="2276475"/>
          </a:xfrm>
        </p:grpSpPr>
        <p:pic>
          <p:nvPicPr>
            <p:cNvPr id="19" name="Image 9" descr="preencoded.png">    </p:cNvPr>
            <p:cNvPicPr>
              <a:picLocks noChangeAspect="1"/>
            </p:cNvPicPr>
            <p:nvPr/>
          </p:nvPicPr>
          <p:blipFill>
            <a:blip r:embed="rId10"/>
            <a:stretch>
              <a:fillRect/>
            </a:stretch>
          </p:blipFill>
          <p:spPr>
            <a:xfrm>
              <a:off x="9029700" y="2843213"/>
              <a:ext cx="2276475" cy="2276475"/>
            </a:xfrm>
            <a:prstGeom prst="rect">
              <a:avLst/>
            </a:prstGeom>
          </p:spPr>
        </p:pic>
        <p:grpSp>
          <p:nvGrpSpPr>
            <p:cNvPr id="51164" name="Group"/>
            <p:cNvGrpSpPr/>
            <p:nvPr/>
          </p:nvGrpSpPr>
          <p:grpSpPr>
            <a:xfrm>
              <a:off x="11534775" y="3429000"/>
              <a:ext cx="3402330" cy="1211580"/>
              <a:chOff x="11534775" y="3429000"/>
              <a:chExt cx="3402330" cy="1211580"/>
            </a:xfrm>
          </p:grpSpPr>
          <p:sp>
            <p:nvSpPr>
              <p:cNvPr id="20" name="Text 8"/>
              <p:cNvSpPr/>
              <p:nvPr/>
            </p:nvSpPr>
            <p:spPr>
              <a:xfrm>
                <a:off x="11534775" y="3429000"/>
                <a:ext cx="2084070" cy="750570"/>
              </a:xfrm>
              <a:prstGeom prst="rect">
                <a:avLst/>
              </a:prstGeom>
              <a:noFill/>
              <a:ln/>
            </p:spPr>
            <p:txBody>
              <a:bodyPr wrap="square" lIns="0" tIns="0" rIns="0" bIns="0" rtlCol="0" anchor="t"/>
              <a:lstStyle/>
              <a:p>
                <a:pPr algn="l" indent="0" marL="0">
                  <a:buNone/>
                </a:pPr>
                <a:r>
                  <a:rPr lang="en-US" sz="3600" b="1" u="none" dirty="0">
                    <a:solidFill>
                      <a:srgbClr val="FFFFFF"/>
                    </a:solidFill>
                    <a:latin typeface="IBM Plex Mono" pitchFamily="34" charset="0"/>
                    <a:ea typeface="IBM Plex Mono" pitchFamily="34" charset="-122"/>
                    <a:cs typeface="IBM Plex Mono" pitchFamily="34" charset="-120"/>
                  </a:rPr>
                  <a:t>Lunaria</a:t>
                </a:r>
                <a:endParaRPr lang="en-US" sz="3600" dirty="0"/>
              </a:p>
            </p:txBody>
          </p:sp>
          <p:sp>
            <p:nvSpPr>
              <p:cNvPr id="21" name="Text 9"/>
              <p:cNvSpPr/>
              <p:nvPr/>
            </p:nvSpPr>
            <p:spPr>
              <a:xfrm>
                <a:off x="11534775" y="4133850"/>
                <a:ext cx="340233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Moon Priestess</a:t>
                </a:r>
                <a:endParaRPr lang="en-US" sz="2400" dirty="0"/>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10627"/>
        </a:solidFill>
      </p:bgPr>
    </p:bg>
    <p:spTree>
      <p:nvGrpSpPr>
        <p:cNvPr id="1" name=""/>
        <p:cNvGrpSpPr/>
        <p:nvPr/>
      </p:nvGrpSpPr>
      <p:grpSpPr>
        <a:xfrm>
          <a:off x="0" y="0"/>
          <a:ext cx="0" cy="0"/>
          <a:chOff x="0" y="0"/>
          <a:chExt cx="0" cy="0"/>
        </a:xfrm>
      </p:grpSpPr>
      <p:grpSp>
        <p:nvGrpSpPr>
          <p:cNvPr id="63351"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93877"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7655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3295650" y="952500"/>
            <a:ext cx="6505575"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The List</a:t>
            </a:r>
            <a:endParaRPr lang="en-US" sz="6000" dirty="0"/>
          </a:p>
        </p:txBody>
      </p:sp>
      <p:grpSp>
        <p:nvGrpSpPr>
          <p:cNvPr id="52006" name="Group"/>
          <p:cNvGrpSpPr/>
          <p:nvPr/>
        </p:nvGrpSpPr>
        <p:grpSpPr>
          <a:xfrm>
            <a:off x="3295650" y="2390775"/>
            <a:ext cx="12833985" cy="906780"/>
            <a:chOff x="3295650" y="2390775"/>
            <a:chExt cx="12833985" cy="906780"/>
          </a:xfrm>
        </p:grpSpPr>
        <p:sp>
          <p:nvSpPr>
            <p:cNvPr id="10" name="Text 2"/>
            <p:cNvSpPr/>
            <p:nvPr/>
          </p:nvSpPr>
          <p:spPr>
            <a:xfrm>
              <a:off x="3295650" y="2566988"/>
              <a:ext cx="46405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Dragons</a:t>
              </a:r>
              <a:endParaRPr lang="en-US" sz="2700" dirty="0"/>
            </a:p>
          </p:txBody>
        </p:sp>
        <p:sp>
          <p:nvSpPr>
            <p:cNvPr id="11" name="Text 3"/>
            <p:cNvSpPr/>
            <p:nvPr/>
          </p:nvSpPr>
          <p:spPr>
            <a:xfrm>
              <a:off x="8096250" y="2390775"/>
              <a:ext cx="80333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Fire-breathing creatures that are often powerful and dangerous</a:t>
              </a:r>
              <a:endParaRPr lang="en-US" sz="2400" dirty="0"/>
            </a:p>
          </p:txBody>
        </p:sp>
      </p:grpSp>
      <p:grpSp>
        <p:nvGrpSpPr>
          <p:cNvPr id="57149" name="Group"/>
          <p:cNvGrpSpPr/>
          <p:nvPr/>
        </p:nvGrpSpPr>
        <p:grpSpPr>
          <a:xfrm>
            <a:off x="3295650" y="3648075"/>
            <a:ext cx="12833985" cy="906780"/>
            <a:chOff x="3295650" y="3648075"/>
            <a:chExt cx="12833985" cy="906780"/>
          </a:xfrm>
        </p:grpSpPr>
        <p:sp>
          <p:nvSpPr>
            <p:cNvPr id="12" name="Text 4"/>
            <p:cNvSpPr/>
            <p:nvPr/>
          </p:nvSpPr>
          <p:spPr>
            <a:xfrm>
              <a:off x="3295650" y="3824288"/>
              <a:ext cx="46405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Medieval-like Settings</a:t>
              </a:r>
              <a:endParaRPr lang="en-US" sz="2700" dirty="0"/>
            </a:p>
          </p:txBody>
        </p:sp>
        <p:sp>
          <p:nvSpPr>
            <p:cNvPr id="13" name="Text 5"/>
            <p:cNvSpPr/>
            <p:nvPr/>
          </p:nvSpPr>
          <p:spPr>
            <a:xfrm>
              <a:off x="8096250" y="3648075"/>
              <a:ext cx="80333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Worlds with castles, knights, and feudal systems</a:t>
              </a:r>
              <a:endParaRPr lang="en-US" sz="2400" dirty="0"/>
            </a:p>
          </p:txBody>
        </p:sp>
      </p:grpSp>
      <p:grpSp>
        <p:nvGrpSpPr>
          <p:cNvPr id="78593" name="Group"/>
          <p:cNvGrpSpPr/>
          <p:nvPr/>
        </p:nvGrpSpPr>
        <p:grpSpPr>
          <a:xfrm>
            <a:off x="3295650" y="4905375"/>
            <a:ext cx="12833985" cy="567690"/>
            <a:chOff x="3295650" y="4905375"/>
            <a:chExt cx="12833985" cy="567690"/>
          </a:xfrm>
        </p:grpSpPr>
        <p:sp>
          <p:nvSpPr>
            <p:cNvPr id="14" name="Text 6"/>
            <p:cNvSpPr/>
            <p:nvPr/>
          </p:nvSpPr>
          <p:spPr>
            <a:xfrm>
              <a:off x="3295650" y="4905375"/>
              <a:ext cx="46405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Chosen One Trope</a:t>
              </a:r>
              <a:endParaRPr lang="en-US" sz="2700" dirty="0"/>
            </a:p>
          </p:txBody>
        </p:sp>
        <p:sp>
          <p:nvSpPr>
            <p:cNvPr id="15" name="Text 7"/>
            <p:cNvSpPr/>
            <p:nvPr/>
          </p:nvSpPr>
          <p:spPr>
            <a:xfrm>
              <a:off x="8096250" y="4929188"/>
              <a:ext cx="803338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hero chosen by destiny to save the world</a:t>
              </a:r>
              <a:endParaRPr lang="en-US" sz="2400" dirty="0"/>
            </a:p>
          </p:txBody>
        </p:sp>
      </p:grpSp>
      <p:grpSp>
        <p:nvGrpSpPr>
          <p:cNvPr id="63920" name="Group"/>
          <p:cNvGrpSpPr/>
          <p:nvPr/>
        </p:nvGrpSpPr>
        <p:grpSpPr>
          <a:xfrm>
            <a:off x="3295650" y="5810250"/>
            <a:ext cx="12833985" cy="906780"/>
            <a:chOff x="3295650" y="5810250"/>
            <a:chExt cx="12833985" cy="906780"/>
          </a:xfrm>
        </p:grpSpPr>
        <p:sp>
          <p:nvSpPr>
            <p:cNvPr id="16" name="Text 8"/>
            <p:cNvSpPr/>
            <p:nvPr/>
          </p:nvSpPr>
          <p:spPr>
            <a:xfrm>
              <a:off x="3295650" y="5986463"/>
              <a:ext cx="46405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Magic</a:t>
              </a:r>
              <a:endParaRPr lang="en-US" sz="2700" dirty="0"/>
            </a:p>
          </p:txBody>
        </p:sp>
        <p:sp>
          <p:nvSpPr>
            <p:cNvPr id="17" name="Text 9"/>
            <p:cNvSpPr/>
            <p:nvPr/>
          </p:nvSpPr>
          <p:spPr>
            <a:xfrm>
              <a:off x="8096250" y="5810250"/>
              <a:ext cx="80333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An integral part of fantasy stories, can take many forms</a:t>
              </a:r>
              <a:endParaRPr lang="en-US" sz="2400" dirty="0"/>
            </a:p>
          </p:txBody>
        </p:sp>
      </p:grpSp>
      <p:grpSp>
        <p:nvGrpSpPr>
          <p:cNvPr id="55725" name="Group"/>
          <p:cNvGrpSpPr/>
          <p:nvPr/>
        </p:nvGrpSpPr>
        <p:grpSpPr>
          <a:xfrm>
            <a:off x="3295650" y="7067550"/>
            <a:ext cx="12833985" cy="906780"/>
            <a:chOff x="3295650" y="7067550"/>
            <a:chExt cx="12833985" cy="906780"/>
          </a:xfrm>
        </p:grpSpPr>
        <p:sp>
          <p:nvSpPr>
            <p:cNvPr id="18" name="Text 10"/>
            <p:cNvSpPr/>
            <p:nvPr/>
          </p:nvSpPr>
          <p:spPr>
            <a:xfrm>
              <a:off x="3295650" y="7243762"/>
              <a:ext cx="46405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The Best Curse</a:t>
              </a:r>
              <a:endParaRPr lang="en-US" sz="2700" dirty="0"/>
            </a:p>
          </p:txBody>
        </p:sp>
        <p:sp>
          <p:nvSpPr>
            <p:cNvPr id="19" name="Text 11"/>
            <p:cNvSpPr/>
            <p:nvPr/>
          </p:nvSpPr>
          <p:spPr>
            <a:xfrm>
              <a:off x="8096250" y="7067550"/>
              <a:ext cx="80333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curse that is unique, creative, and fits within the story</a:t>
              </a:r>
              <a:endParaRPr lang="en-US" sz="2400" dirty="0"/>
            </a:p>
          </p:txBody>
        </p:sp>
      </p:grpSp>
      <p:grpSp>
        <p:nvGrpSpPr>
          <p:cNvPr id="72488" name="Group"/>
          <p:cNvGrpSpPr/>
          <p:nvPr/>
        </p:nvGrpSpPr>
        <p:grpSpPr>
          <a:xfrm>
            <a:off x="3295650" y="8324850"/>
            <a:ext cx="12833985" cy="906780"/>
            <a:chOff x="3295650" y="8324850"/>
            <a:chExt cx="12833985" cy="906780"/>
          </a:xfrm>
        </p:grpSpPr>
        <p:sp>
          <p:nvSpPr>
            <p:cNvPr id="20" name="Text 12"/>
            <p:cNvSpPr/>
            <p:nvPr/>
          </p:nvSpPr>
          <p:spPr>
            <a:xfrm>
              <a:off x="3295650" y="8501063"/>
              <a:ext cx="46405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Unique Creatures</a:t>
              </a:r>
              <a:endParaRPr lang="en-US" sz="2700" dirty="0"/>
            </a:p>
          </p:txBody>
        </p:sp>
        <p:sp>
          <p:nvSpPr>
            <p:cNvPr id="21" name="Text 13"/>
            <p:cNvSpPr/>
            <p:nvPr/>
          </p:nvSpPr>
          <p:spPr>
            <a:xfrm>
              <a:off x="8096250" y="8324850"/>
              <a:ext cx="80333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A variety of fantastical beings that inhabit the world</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10627"/>
        </a:solidFill>
      </p:bgPr>
    </p:bg>
    <p:spTree>
      <p:nvGrpSpPr>
        <p:cNvPr id="1" name=""/>
        <p:cNvGrpSpPr/>
        <p:nvPr/>
      </p:nvGrpSpPr>
      <p:grpSpPr>
        <a:xfrm>
          <a:off x="0" y="0"/>
          <a:ext cx="0" cy="0"/>
          <a:chOff x="0" y="0"/>
          <a:chExt cx="0" cy="0"/>
        </a:xfrm>
      </p:grpSpPr>
      <p:grpSp>
        <p:nvGrpSpPr>
          <p:cNvPr id="74562"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21986"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20950"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grpSp>
        <p:nvGrpSpPr>
          <p:cNvPr id="49325" name="Group"/>
          <p:cNvGrpSpPr/>
          <p:nvPr/>
        </p:nvGrpSpPr>
        <p:grpSpPr>
          <a:xfrm>
            <a:off x="2214525" y="3886200"/>
            <a:ext cx="13858949" cy="3695700"/>
            <a:chOff x="2214525" y="3886200"/>
            <a:chExt cx="13858949" cy="3695700"/>
          </a:xfrm>
        </p:grpSpPr>
        <p:grpSp>
          <p:nvGrpSpPr>
            <p:cNvPr id="73894" name="Group"/>
            <p:cNvGrpSpPr/>
            <p:nvPr/>
          </p:nvGrpSpPr>
          <p:grpSpPr>
            <a:xfrm>
              <a:off x="7629525" y="2733675"/>
              <a:ext cx="838200" cy="838200"/>
              <a:chOff x="7629525" y="2733675"/>
              <a:chExt cx="838200" cy="838200"/>
            </a:xfrm>
          </p:grpSpPr>
          <p:grpSp>
            <p:nvGrpSpPr>
              <p:cNvPr id="74011" name="Group"/>
              <p:cNvGrpSpPr/>
              <p:nvPr/>
            </p:nvGrpSpPr>
            <p:grpSpPr>
              <a:xfrm>
                <a:off x="8582025" y="2652713"/>
                <a:ext cx="2811780" cy="1106805"/>
                <a:chOff x="8582025" y="2652713"/>
                <a:chExt cx="2811780" cy="1106805"/>
              </a:xfrm>
            </p:grpSpPr>
            <p:sp>
              <p:nvSpPr>
                <p:cNvPr id="9" name="Text 1"/>
                <p:cNvSpPr/>
                <p:nvPr/>
              </p:nvSpPr>
              <p:spPr>
                <a:xfrm>
                  <a:off x="8582025" y="265271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Chloe Ng</a:t>
                  </a:r>
                  <a:endParaRPr lang="en-US" sz="2700" dirty="0"/>
                </a:p>
              </p:txBody>
            </p:sp>
            <p:sp>
              <p:nvSpPr>
                <p:cNvPr id="10" name="Text 2"/>
                <p:cNvSpPr/>
                <p:nvPr/>
              </p:nvSpPr>
              <p:spPr>
                <a:xfrm>
                  <a:off x="8582025" y="325278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Mage</a:t>
                  </a:r>
                  <a:endParaRPr lang="en-US" sz="2400" dirty="0"/>
                </a:p>
              </p:txBody>
            </p:sp>
          </p:grpSp>
          <p:pic>
            <p:nvPicPr>
              <p:cNvPr id="11" name="Image 6" descr="preencoded.png">    </p:cNvPr>
              <p:cNvPicPr>
                <a:picLocks noChangeAspect="1"/>
              </p:cNvPicPr>
              <p:nvPr/>
            </p:nvPicPr>
            <p:blipFill>
              <a:blip r:embed="rId7"/>
              <a:stretch>
                <a:fillRect/>
              </a:stretch>
            </p:blipFill>
            <p:spPr>
              <a:xfrm>
                <a:off x="7629525" y="2733675"/>
                <a:ext cx="838200" cy="838200"/>
              </a:xfrm>
              <a:prstGeom prst="rect">
                <a:avLst/>
              </a:prstGeom>
            </p:spPr>
          </p:pic>
        </p:grpSp>
        <p:grpSp>
          <p:nvGrpSpPr>
            <p:cNvPr id="49137" name="Group"/>
            <p:cNvGrpSpPr/>
            <p:nvPr/>
          </p:nvGrpSpPr>
          <p:grpSpPr>
            <a:xfrm>
              <a:off x="590550" y="4505325"/>
              <a:ext cx="838200" cy="838200"/>
              <a:chOff x="590550" y="4505325"/>
              <a:chExt cx="838200" cy="838200"/>
            </a:xfrm>
          </p:grpSpPr>
          <p:grpSp>
            <p:nvGrpSpPr>
              <p:cNvPr id="66203" name="Group"/>
              <p:cNvGrpSpPr/>
              <p:nvPr/>
            </p:nvGrpSpPr>
            <p:grpSpPr>
              <a:xfrm>
                <a:off x="1543050" y="4424363"/>
                <a:ext cx="2811780" cy="1106805"/>
                <a:chOff x="1543050" y="4424363"/>
                <a:chExt cx="2811780" cy="1106805"/>
              </a:xfrm>
            </p:grpSpPr>
            <p:sp>
              <p:nvSpPr>
                <p:cNvPr id="12" name="Text 3"/>
                <p:cNvSpPr/>
                <p:nvPr/>
              </p:nvSpPr>
              <p:spPr>
                <a:xfrm>
                  <a:off x="1543050" y="442436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Valtorin</a:t>
                  </a:r>
                  <a:endParaRPr lang="en-US" sz="2700" dirty="0"/>
                </a:p>
              </p:txBody>
            </p:sp>
            <p:sp>
              <p:nvSpPr>
                <p:cNvPr id="13" name="Text 4"/>
                <p:cNvSpPr/>
                <p:nvPr/>
              </p:nvSpPr>
              <p:spPr>
                <a:xfrm>
                  <a:off x="1543050" y="502443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Assassin</a:t>
                  </a:r>
                  <a:endParaRPr lang="en-US" sz="2400" dirty="0"/>
                </a:p>
              </p:txBody>
            </p:sp>
          </p:grpSp>
          <p:pic>
            <p:nvPicPr>
              <p:cNvPr id="14" name="Image 7" descr="preencoded.png">    </p:cNvPr>
              <p:cNvPicPr>
                <a:picLocks noChangeAspect="1"/>
              </p:cNvPicPr>
              <p:nvPr/>
            </p:nvPicPr>
            <p:blipFill>
              <a:blip r:embed="rId8"/>
              <a:stretch>
                <a:fillRect/>
              </a:stretch>
            </p:blipFill>
            <p:spPr>
              <a:xfrm>
                <a:off x="590550" y="4505325"/>
                <a:ext cx="838200" cy="838200"/>
              </a:xfrm>
              <a:prstGeom prst="rect">
                <a:avLst/>
              </a:prstGeom>
            </p:spPr>
          </p:pic>
        </p:grpSp>
        <p:grpSp>
          <p:nvGrpSpPr>
            <p:cNvPr id="10943" name="Group"/>
            <p:cNvGrpSpPr/>
            <p:nvPr/>
          </p:nvGrpSpPr>
          <p:grpSpPr>
            <a:xfrm>
              <a:off x="590550" y="6276975"/>
              <a:ext cx="838200" cy="838200"/>
              <a:chOff x="590550" y="6276975"/>
              <a:chExt cx="838200" cy="838200"/>
            </a:xfrm>
          </p:grpSpPr>
          <p:grpSp>
            <p:nvGrpSpPr>
              <p:cNvPr id="53228" name="Group"/>
              <p:cNvGrpSpPr/>
              <p:nvPr/>
            </p:nvGrpSpPr>
            <p:grpSpPr>
              <a:xfrm>
                <a:off x="1543050" y="6196013"/>
                <a:ext cx="2811780" cy="1106805"/>
                <a:chOff x="1543050" y="6196013"/>
                <a:chExt cx="2811780" cy="1106805"/>
              </a:xfrm>
            </p:grpSpPr>
            <p:sp>
              <p:nvSpPr>
                <p:cNvPr id="15" name="Text 5"/>
                <p:cNvSpPr/>
                <p:nvPr/>
              </p:nvSpPr>
              <p:spPr>
                <a:xfrm>
                  <a:off x="1543050" y="619601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Lyrisa</a:t>
                  </a:r>
                  <a:endParaRPr lang="en-US" sz="2700" dirty="0"/>
                </a:p>
              </p:txBody>
            </p:sp>
            <p:sp>
              <p:nvSpPr>
                <p:cNvPr id="16" name="Text 6"/>
                <p:cNvSpPr/>
                <p:nvPr/>
              </p:nvSpPr>
              <p:spPr>
                <a:xfrm>
                  <a:off x="1543050" y="679608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Dreamer</a:t>
                  </a:r>
                  <a:endParaRPr lang="en-US" sz="2400" dirty="0"/>
                </a:p>
              </p:txBody>
            </p:sp>
          </p:grpSp>
          <p:pic>
            <p:nvPicPr>
              <p:cNvPr id="17" name="Image 8" descr="preencoded.png">    </p:cNvPr>
              <p:cNvPicPr>
                <a:picLocks noChangeAspect="1"/>
              </p:cNvPicPr>
              <p:nvPr/>
            </p:nvPicPr>
            <p:blipFill>
              <a:blip r:embed="rId9"/>
              <a:stretch>
                <a:fillRect/>
              </a:stretch>
            </p:blipFill>
            <p:spPr>
              <a:xfrm>
                <a:off x="590550" y="6276975"/>
                <a:ext cx="838200" cy="838200"/>
              </a:xfrm>
              <a:prstGeom prst="rect">
                <a:avLst/>
              </a:prstGeom>
            </p:spPr>
          </p:pic>
        </p:grpSp>
        <p:grpSp>
          <p:nvGrpSpPr>
            <p:cNvPr id="20564" name="Group"/>
            <p:cNvGrpSpPr/>
            <p:nvPr/>
          </p:nvGrpSpPr>
          <p:grpSpPr>
            <a:xfrm>
              <a:off x="5010150" y="6276975"/>
              <a:ext cx="838200" cy="838200"/>
              <a:chOff x="5010150" y="6276975"/>
              <a:chExt cx="838200" cy="838200"/>
            </a:xfrm>
          </p:grpSpPr>
          <p:grpSp>
            <p:nvGrpSpPr>
              <p:cNvPr id="38710" name="Group"/>
              <p:cNvGrpSpPr/>
              <p:nvPr/>
            </p:nvGrpSpPr>
            <p:grpSpPr>
              <a:xfrm>
                <a:off x="5962650" y="6196013"/>
                <a:ext cx="2811780" cy="1106805"/>
                <a:chOff x="5962650" y="6196013"/>
                <a:chExt cx="2811780" cy="1106805"/>
              </a:xfrm>
            </p:grpSpPr>
            <p:sp>
              <p:nvSpPr>
                <p:cNvPr id="18" name="Text 7"/>
                <p:cNvSpPr/>
                <p:nvPr/>
              </p:nvSpPr>
              <p:spPr>
                <a:xfrm>
                  <a:off x="5962650" y="619601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Lucian</a:t>
                  </a:r>
                  <a:endParaRPr lang="en-US" sz="2700" dirty="0"/>
                </a:p>
              </p:txBody>
            </p:sp>
            <p:sp>
              <p:nvSpPr>
                <p:cNvPr id="19" name="Text 8"/>
                <p:cNvSpPr/>
                <p:nvPr/>
              </p:nvSpPr>
              <p:spPr>
                <a:xfrm>
                  <a:off x="5962650" y="679608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Conjurer</a:t>
                  </a:r>
                  <a:endParaRPr lang="en-US" sz="2400" dirty="0"/>
                </a:p>
              </p:txBody>
            </p:sp>
          </p:grpSp>
          <p:pic>
            <p:nvPicPr>
              <p:cNvPr id="20" name="Image 9" descr="preencoded.png">    </p:cNvPr>
              <p:cNvPicPr>
                <a:picLocks noChangeAspect="1"/>
              </p:cNvPicPr>
              <p:nvPr/>
            </p:nvPicPr>
            <p:blipFill>
              <a:blip r:embed="rId10"/>
              <a:stretch>
                <a:fillRect/>
              </a:stretch>
            </p:blipFill>
            <p:spPr>
              <a:xfrm>
                <a:off x="5010150" y="6276975"/>
                <a:ext cx="838200" cy="838200"/>
              </a:xfrm>
              <a:prstGeom prst="rect">
                <a:avLst/>
              </a:prstGeom>
            </p:spPr>
          </p:pic>
        </p:grpSp>
        <p:grpSp>
          <p:nvGrpSpPr>
            <p:cNvPr id="23458" name="Group"/>
            <p:cNvGrpSpPr/>
            <p:nvPr/>
          </p:nvGrpSpPr>
          <p:grpSpPr>
            <a:xfrm>
              <a:off x="5010150" y="8048625"/>
              <a:ext cx="838200" cy="838200"/>
              <a:chOff x="5010150" y="8048625"/>
              <a:chExt cx="838200" cy="838200"/>
            </a:xfrm>
          </p:grpSpPr>
          <p:grpSp>
            <p:nvGrpSpPr>
              <p:cNvPr id="66873" name="Group"/>
              <p:cNvGrpSpPr/>
              <p:nvPr/>
            </p:nvGrpSpPr>
            <p:grpSpPr>
              <a:xfrm>
                <a:off x="5962650" y="7967662"/>
                <a:ext cx="2811780" cy="1106806"/>
                <a:chOff x="5962650" y="7967662"/>
                <a:chExt cx="2811780" cy="1106806"/>
              </a:xfrm>
            </p:grpSpPr>
            <p:sp>
              <p:nvSpPr>
                <p:cNvPr id="21" name="Text 9"/>
                <p:cNvSpPr/>
                <p:nvPr/>
              </p:nvSpPr>
              <p:spPr>
                <a:xfrm>
                  <a:off x="5962650" y="7967662"/>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Cedric</a:t>
                  </a:r>
                  <a:endParaRPr lang="en-US" sz="2700" dirty="0"/>
                </a:p>
              </p:txBody>
            </p:sp>
            <p:sp>
              <p:nvSpPr>
                <p:cNvPr id="22" name="Text 10"/>
                <p:cNvSpPr/>
                <p:nvPr/>
              </p:nvSpPr>
              <p:spPr>
                <a:xfrm>
                  <a:off x="5962650" y="856773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Timekeeper</a:t>
                  </a:r>
                  <a:endParaRPr lang="en-US" sz="2400" dirty="0"/>
                </a:p>
              </p:txBody>
            </p:sp>
          </p:grpSp>
          <p:pic>
            <p:nvPicPr>
              <p:cNvPr id="23" name="Image 10" descr="preencoded.png">    </p:cNvPr>
              <p:cNvPicPr>
                <a:picLocks noChangeAspect="1"/>
              </p:cNvPicPr>
              <p:nvPr/>
            </p:nvPicPr>
            <p:blipFill>
              <a:blip r:embed="rId11"/>
              <a:stretch>
                <a:fillRect/>
              </a:stretch>
            </p:blipFill>
            <p:spPr>
              <a:xfrm>
                <a:off x="5010150" y="8048625"/>
                <a:ext cx="838200" cy="838200"/>
              </a:xfrm>
              <a:prstGeom prst="rect">
                <a:avLst/>
              </a:prstGeom>
            </p:spPr>
          </p:pic>
        </p:grpSp>
        <p:grpSp>
          <p:nvGrpSpPr>
            <p:cNvPr id="76589" name="Group"/>
            <p:cNvGrpSpPr/>
            <p:nvPr/>
          </p:nvGrpSpPr>
          <p:grpSpPr>
            <a:xfrm>
              <a:off x="9429750" y="6276975"/>
              <a:ext cx="838200" cy="838200"/>
              <a:chOff x="9429750" y="6276975"/>
              <a:chExt cx="838200" cy="838200"/>
            </a:xfrm>
          </p:grpSpPr>
          <p:grpSp>
            <p:nvGrpSpPr>
              <p:cNvPr id="52132" name="Group"/>
              <p:cNvGrpSpPr/>
              <p:nvPr/>
            </p:nvGrpSpPr>
            <p:grpSpPr>
              <a:xfrm>
                <a:off x="10382250" y="6196013"/>
                <a:ext cx="2811780" cy="1106805"/>
                <a:chOff x="10382250" y="6196013"/>
                <a:chExt cx="2811780" cy="1106805"/>
              </a:xfrm>
            </p:grpSpPr>
            <p:sp>
              <p:nvSpPr>
                <p:cNvPr id="24" name="Text 11"/>
                <p:cNvSpPr/>
                <p:nvPr/>
              </p:nvSpPr>
              <p:spPr>
                <a:xfrm>
                  <a:off x="10382250" y="619601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Elvina</a:t>
                  </a:r>
                  <a:endParaRPr lang="en-US" sz="2700" dirty="0"/>
                </a:p>
              </p:txBody>
            </p:sp>
            <p:sp>
              <p:nvSpPr>
                <p:cNvPr id="25" name="Text 12"/>
                <p:cNvSpPr/>
                <p:nvPr/>
              </p:nvSpPr>
              <p:spPr>
                <a:xfrm>
                  <a:off x="10382250" y="679608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Oracle</a:t>
                  </a:r>
                  <a:endParaRPr lang="en-US" sz="2400" dirty="0"/>
                </a:p>
              </p:txBody>
            </p:sp>
          </p:grpSp>
          <p:pic>
            <p:nvPicPr>
              <p:cNvPr id="26" name="Image 11" descr="preencoded.png">    </p:cNvPr>
              <p:cNvPicPr>
                <a:picLocks noChangeAspect="1"/>
              </p:cNvPicPr>
              <p:nvPr/>
            </p:nvPicPr>
            <p:blipFill>
              <a:blip r:embed="rId12"/>
              <a:stretch>
                <a:fillRect/>
              </a:stretch>
            </p:blipFill>
            <p:spPr>
              <a:xfrm>
                <a:off x="9429750" y="6276975"/>
                <a:ext cx="838200" cy="838200"/>
              </a:xfrm>
              <a:prstGeom prst="rect">
                <a:avLst/>
              </a:prstGeom>
            </p:spPr>
          </p:pic>
        </p:grpSp>
        <p:grpSp>
          <p:nvGrpSpPr>
            <p:cNvPr id="15862" name="Group"/>
            <p:cNvGrpSpPr/>
            <p:nvPr/>
          </p:nvGrpSpPr>
          <p:grpSpPr>
            <a:xfrm>
              <a:off x="9429750" y="8048625"/>
              <a:ext cx="838200" cy="838200"/>
              <a:chOff x="9429750" y="8048625"/>
              <a:chExt cx="838200" cy="838200"/>
            </a:xfrm>
          </p:grpSpPr>
          <p:grpSp>
            <p:nvGrpSpPr>
              <p:cNvPr id="18129" name="Group"/>
              <p:cNvGrpSpPr/>
              <p:nvPr/>
            </p:nvGrpSpPr>
            <p:grpSpPr>
              <a:xfrm>
                <a:off x="10382250" y="7967662"/>
                <a:ext cx="2811780" cy="1106806"/>
                <a:chOff x="10382250" y="7967662"/>
                <a:chExt cx="2811780" cy="1106806"/>
              </a:xfrm>
            </p:grpSpPr>
            <p:sp>
              <p:nvSpPr>
                <p:cNvPr id="27" name="Text 13"/>
                <p:cNvSpPr/>
                <p:nvPr/>
              </p:nvSpPr>
              <p:spPr>
                <a:xfrm>
                  <a:off x="10382250" y="7967662"/>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Seraphina</a:t>
                  </a:r>
                  <a:endParaRPr lang="en-US" sz="2700" dirty="0"/>
                </a:p>
              </p:txBody>
            </p:sp>
            <p:sp>
              <p:nvSpPr>
                <p:cNvPr id="28" name="Text 14"/>
                <p:cNvSpPr/>
                <p:nvPr/>
              </p:nvSpPr>
              <p:spPr>
                <a:xfrm>
                  <a:off x="10382250" y="856773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Lighter</a:t>
                  </a:r>
                  <a:endParaRPr lang="en-US" sz="2400" dirty="0"/>
                </a:p>
              </p:txBody>
            </p:sp>
          </p:grpSp>
          <p:pic>
            <p:nvPicPr>
              <p:cNvPr id="29" name="Image 12" descr="preencoded.png">    </p:cNvPr>
              <p:cNvPicPr>
                <a:picLocks noChangeAspect="1"/>
              </p:cNvPicPr>
              <p:nvPr/>
            </p:nvPicPr>
            <p:blipFill>
              <a:blip r:embed="rId13"/>
              <a:stretch>
                <a:fillRect/>
              </a:stretch>
            </p:blipFill>
            <p:spPr>
              <a:xfrm>
                <a:off x="9429750" y="8048625"/>
                <a:ext cx="838200" cy="838200"/>
              </a:xfrm>
              <a:prstGeom prst="rect">
                <a:avLst/>
              </a:prstGeom>
            </p:spPr>
          </p:pic>
        </p:grpSp>
        <p:grpSp>
          <p:nvGrpSpPr>
            <p:cNvPr id="26641" name="Group"/>
            <p:cNvGrpSpPr/>
            <p:nvPr/>
          </p:nvGrpSpPr>
          <p:grpSpPr>
            <a:xfrm>
              <a:off x="13849350" y="6276975"/>
              <a:ext cx="838200" cy="838200"/>
              <a:chOff x="13849350" y="6276975"/>
              <a:chExt cx="838200" cy="838200"/>
            </a:xfrm>
          </p:grpSpPr>
          <p:grpSp>
            <p:nvGrpSpPr>
              <p:cNvPr id="53531" name="Group"/>
              <p:cNvGrpSpPr/>
              <p:nvPr/>
            </p:nvGrpSpPr>
            <p:grpSpPr>
              <a:xfrm>
                <a:off x="14801850" y="6196013"/>
                <a:ext cx="2811780" cy="1106805"/>
                <a:chOff x="14801850" y="6196013"/>
                <a:chExt cx="2811780" cy="1106805"/>
              </a:xfrm>
            </p:grpSpPr>
            <p:sp>
              <p:nvSpPr>
                <p:cNvPr id="30" name="Text 15"/>
                <p:cNvSpPr/>
                <p:nvPr/>
              </p:nvSpPr>
              <p:spPr>
                <a:xfrm>
                  <a:off x="14801850" y="619601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Kaelen</a:t>
                  </a:r>
                  <a:endParaRPr lang="en-US" sz="2700" dirty="0"/>
                </a:p>
              </p:txBody>
            </p:sp>
            <p:sp>
              <p:nvSpPr>
                <p:cNvPr id="31" name="Text 16"/>
                <p:cNvSpPr/>
                <p:nvPr/>
              </p:nvSpPr>
              <p:spPr>
                <a:xfrm>
                  <a:off x="14801850" y="679608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Sentinel</a:t>
                  </a:r>
                  <a:endParaRPr lang="en-US" sz="2400" dirty="0"/>
                </a:p>
              </p:txBody>
            </p:sp>
          </p:grpSp>
          <p:pic>
            <p:nvPicPr>
              <p:cNvPr id="32" name="Image 13" descr="preencoded.png">    </p:cNvPr>
              <p:cNvPicPr>
                <a:picLocks noChangeAspect="1"/>
              </p:cNvPicPr>
              <p:nvPr/>
            </p:nvPicPr>
            <p:blipFill>
              <a:blip r:embed="rId14"/>
              <a:stretch>
                <a:fillRect/>
              </a:stretch>
            </p:blipFill>
            <p:spPr>
              <a:xfrm>
                <a:off x="13849350" y="6276975"/>
                <a:ext cx="838200" cy="838200"/>
              </a:xfrm>
              <a:prstGeom prst="rect">
                <a:avLst/>
              </a:prstGeom>
            </p:spPr>
          </p:pic>
        </p:grpSp>
        <p:grpSp>
          <p:nvGrpSpPr>
            <p:cNvPr id="15600" name="Group"/>
            <p:cNvGrpSpPr/>
            <p:nvPr/>
          </p:nvGrpSpPr>
          <p:grpSpPr>
            <a:xfrm>
              <a:off x="5010150" y="4505325"/>
              <a:ext cx="838200" cy="838200"/>
              <a:chOff x="5010150" y="4505325"/>
              <a:chExt cx="838200" cy="838200"/>
            </a:xfrm>
          </p:grpSpPr>
          <p:grpSp>
            <p:nvGrpSpPr>
              <p:cNvPr id="99925" name="Group"/>
              <p:cNvGrpSpPr/>
              <p:nvPr/>
            </p:nvGrpSpPr>
            <p:grpSpPr>
              <a:xfrm>
                <a:off x="5962650" y="4424363"/>
                <a:ext cx="2811780" cy="1106805"/>
                <a:chOff x="5962650" y="4424363"/>
                <a:chExt cx="2811780" cy="1106805"/>
              </a:xfrm>
            </p:grpSpPr>
            <p:sp>
              <p:nvSpPr>
                <p:cNvPr id="33" name="Text 17"/>
                <p:cNvSpPr/>
                <p:nvPr/>
              </p:nvSpPr>
              <p:spPr>
                <a:xfrm>
                  <a:off x="5962650" y="442436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Aurielle</a:t>
                  </a:r>
                  <a:endParaRPr lang="en-US" sz="2700" dirty="0"/>
                </a:p>
              </p:txBody>
            </p:sp>
            <p:sp>
              <p:nvSpPr>
                <p:cNvPr id="34" name="Text 18"/>
                <p:cNvSpPr/>
                <p:nvPr/>
              </p:nvSpPr>
              <p:spPr>
                <a:xfrm>
                  <a:off x="5962650" y="502443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Priestess</a:t>
                  </a:r>
                  <a:endParaRPr lang="en-US" sz="2400" dirty="0"/>
                </a:p>
              </p:txBody>
            </p:sp>
          </p:grpSp>
          <p:pic>
            <p:nvPicPr>
              <p:cNvPr id="35" name="Image 14" descr="preencoded.png">    </p:cNvPr>
              <p:cNvPicPr>
                <a:picLocks noChangeAspect="1"/>
              </p:cNvPicPr>
              <p:nvPr/>
            </p:nvPicPr>
            <p:blipFill>
              <a:blip r:embed="rId15"/>
              <a:stretch>
                <a:fillRect/>
              </a:stretch>
            </p:blipFill>
            <p:spPr>
              <a:xfrm>
                <a:off x="5010150" y="4505325"/>
                <a:ext cx="838200" cy="838200"/>
              </a:xfrm>
              <a:prstGeom prst="rect">
                <a:avLst/>
              </a:prstGeom>
            </p:spPr>
          </p:pic>
        </p:grpSp>
        <p:grpSp>
          <p:nvGrpSpPr>
            <p:cNvPr id="90485" name="Group"/>
            <p:cNvGrpSpPr/>
            <p:nvPr/>
          </p:nvGrpSpPr>
          <p:grpSpPr>
            <a:xfrm>
              <a:off x="13849350" y="4505325"/>
              <a:ext cx="838200" cy="838200"/>
              <a:chOff x="13849350" y="4505325"/>
              <a:chExt cx="838200" cy="838200"/>
            </a:xfrm>
          </p:grpSpPr>
          <p:grpSp>
            <p:nvGrpSpPr>
              <p:cNvPr id="43428" name="Group"/>
              <p:cNvGrpSpPr/>
              <p:nvPr/>
            </p:nvGrpSpPr>
            <p:grpSpPr>
              <a:xfrm>
                <a:off x="14801850" y="4424363"/>
                <a:ext cx="2811780" cy="1106805"/>
                <a:chOff x="14801850" y="4424363"/>
                <a:chExt cx="2811780" cy="1106805"/>
              </a:xfrm>
            </p:grpSpPr>
            <p:sp>
              <p:nvSpPr>
                <p:cNvPr id="36" name="Text 19"/>
                <p:cNvSpPr/>
                <p:nvPr/>
              </p:nvSpPr>
              <p:spPr>
                <a:xfrm>
                  <a:off x="14801850" y="442436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Dariana</a:t>
                  </a:r>
                  <a:endParaRPr lang="en-US" sz="2700" dirty="0"/>
                </a:p>
              </p:txBody>
            </p:sp>
            <p:sp>
              <p:nvSpPr>
                <p:cNvPr id="37" name="Text 20"/>
                <p:cNvSpPr/>
                <p:nvPr/>
              </p:nvSpPr>
              <p:spPr>
                <a:xfrm>
                  <a:off x="14801850" y="502443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Shaman</a:t>
                  </a:r>
                  <a:endParaRPr lang="en-US" sz="2400" dirty="0"/>
                </a:p>
              </p:txBody>
            </p:sp>
          </p:grpSp>
          <p:pic>
            <p:nvPicPr>
              <p:cNvPr id="38" name="Image 15" descr="preencoded.png">    </p:cNvPr>
              <p:cNvPicPr>
                <a:picLocks noChangeAspect="1"/>
              </p:cNvPicPr>
              <p:nvPr/>
            </p:nvPicPr>
            <p:blipFill>
              <a:blip r:embed="rId16"/>
              <a:stretch>
                <a:fillRect/>
              </a:stretch>
            </p:blipFill>
            <p:spPr>
              <a:xfrm>
                <a:off x="13849350" y="4505325"/>
                <a:ext cx="838200" cy="838200"/>
              </a:xfrm>
              <a:prstGeom prst="rect">
                <a:avLst/>
              </a:prstGeom>
            </p:spPr>
          </p:pic>
        </p:grpSp>
        <p:grpSp>
          <p:nvGrpSpPr>
            <p:cNvPr id="67652" name="Group"/>
            <p:cNvGrpSpPr/>
            <p:nvPr/>
          </p:nvGrpSpPr>
          <p:grpSpPr>
            <a:xfrm>
              <a:off x="9429750" y="4505325"/>
              <a:ext cx="838200" cy="838200"/>
              <a:chOff x="9429750" y="4505325"/>
              <a:chExt cx="838200" cy="838200"/>
            </a:xfrm>
          </p:grpSpPr>
          <p:grpSp>
            <p:nvGrpSpPr>
              <p:cNvPr id="37956" name="Group"/>
              <p:cNvGrpSpPr/>
              <p:nvPr/>
            </p:nvGrpSpPr>
            <p:grpSpPr>
              <a:xfrm>
                <a:off x="10382250" y="4424363"/>
                <a:ext cx="2811780" cy="1106805"/>
                <a:chOff x="10382250" y="4424363"/>
                <a:chExt cx="2811780" cy="1106805"/>
              </a:xfrm>
            </p:grpSpPr>
            <p:sp>
              <p:nvSpPr>
                <p:cNvPr id="39" name="Text 21"/>
                <p:cNvSpPr/>
                <p:nvPr/>
              </p:nvSpPr>
              <p:spPr>
                <a:xfrm>
                  <a:off x="10382250" y="4424363"/>
                  <a:ext cx="2811780" cy="567690"/>
                </a:xfrm>
                <a:prstGeom prst="rect">
                  <a:avLst/>
                </a:prstGeom>
                <a:noFill/>
                <a:ln/>
              </p:spPr>
              <p:txBody>
                <a:bodyPr wrap="square" lIns="0" tIns="0" rIns="0" bIns="0" rtlCol="0" anchor="t"/>
                <a:lstStyle/>
                <a:p>
                  <a:pPr algn="l" indent="0" marL="0">
                    <a:buNone/>
                  </a:pPr>
                  <a:r>
                    <a:rPr lang="en-US" sz="2700" b="1" u="none" dirty="0">
                      <a:solidFill>
                        <a:srgbClr val="FFFFFF"/>
                      </a:solidFill>
                      <a:latin typeface="IBM Plex Mono" pitchFamily="34" charset="0"/>
                      <a:ea typeface="IBM Plex Mono" pitchFamily="34" charset="-122"/>
                      <a:cs typeface="IBM Plex Mono" pitchFamily="34" charset="-120"/>
                    </a:rPr>
                    <a:t>Theronis</a:t>
                  </a:r>
                  <a:endParaRPr lang="en-US" sz="2700" dirty="0"/>
                </a:p>
              </p:txBody>
            </p:sp>
            <p:sp>
              <p:nvSpPr>
                <p:cNvPr id="40" name="Text 22"/>
                <p:cNvSpPr/>
                <p:nvPr/>
              </p:nvSpPr>
              <p:spPr>
                <a:xfrm>
                  <a:off x="10382250" y="5024438"/>
                  <a:ext cx="28041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The Warrior</a:t>
                  </a:r>
                  <a:endParaRPr lang="en-US" sz="2400" dirty="0"/>
                </a:p>
              </p:txBody>
            </p:sp>
          </p:grpSp>
          <p:pic>
            <p:nvPicPr>
              <p:cNvPr id="41" name="Image 16" descr="preencoded.png">    </p:cNvPr>
              <p:cNvPicPr>
                <a:picLocks noChangeAspect="1"/>
              </p:cNvPicPr>
              <p:nvPr/>
            </p:nvPicPr>
            <p:blipFill>
              <a:blip r:embed="rId17"/>
              <a:stretch>
                <a:fillRect/>
              </a:stretch>
            </p:blipFill>
            <p:spPr>
              <a:xfrm>
                <a:off x="9429750" y="4505325"/>
                <a:ext cx="838200" cy="838200"/>
              </a:xfrm>
              <a:prstGeom prst="rect">
                <a:avLst/>
              </a:prstGeom>
            </p:spPr>
          </p:pic>
        </p:grpSp>
        <p:sp>
          <p:nvSpPr>
            <p:cNvPr id="42" name="Shape 23"/>
            <p:cNvSpPr/>
            <p:nvPr/>
          </p:nvSpPr>
          <p:spPr>
            <a:xfrm>
              <a:off x="2514598" y="4033837"/>
              <a:ext cx="13258803" cy="0"/>
            </a:xfrm>
            <a:prstGeom prst="line">
              <a:avLst/>
            </a:prstGeom>
            <a:noFill/>
            <a:ln w="9525">
              <a:solidFill>
                <a:srgbClr val="4D4D4D"/>
              </a:solidFill>
              <a:prstDash val="solid"/>
            </a:ln>
          </p:spPr>
        </p:sp>
        <p:sp>
          <p:nvSpPr>
            <p:cNvPr id="43" name="Shape 24"/>
            <p:cNvSpPr/>
            <p:nvPr/>
          </p:nvSpPr>
          <p:spPr>
            <a:xfrm rot="16200000">
              <a:off x="9605888" y="3886200"/>
              <a:ext cx="304949" cy="0"/>
            </a:xfrm>
            <a:prstGeom prst="line">
              <a:avLst/>
            </a:prstGeom>
            <a:noFill/>
            <a:ln w="9525">
              <a:solidFill>
                <a:srgbClr val="4D4D4D"/>
              </a:solidFill>
              <a:prstDash val="solid"/>
            </a:ln>
          </p:spPr>
        </p:sp>
        <p:sp>
          <p:nvSpPr>
            <p:cNvPr id="44" name="Shape 25"/>
            <p:cNvSpPr/>
            <p:nvPr/>
          </p:nvSpPr>
          <p:spPr>
            <a:xfrm rot="16200000">
              <a:off x="2362128" y="4195763"/>
              <a:ext cx="314469" cy="0"/>
            </a:xfrm>
            <a:prstGeom prst="line">
              <a:avLst/>
            </a:prstGeom>
            <a:noFill/>
            <a:ln w="9525">
              <a:solidFill>
                <a:srgbClr val="4D4D4D"/>
              </a:solidFill>
              <a:prstDash val="solid"/>
            </a:ln>
          </p:spPr>
        </p:sp>
        <p:sp>
          <p:nvSpPr>
            <p:cNvPr id="45" name="Shape 26"/>
            <p:cNvSpPr/>
            <p:nvPr/>
          </p:nvSpPr>
          <p:spPr>
            <a:xfrm rot="16200000">
              <a:off x="6981753" y="4195763"/>
              <a:ext cx="314469" cy="0"/>
            </a:xfrm>
            <a:prstGeom prst="line">
              <a:avLst/>
            </a:prstGeom>
            <a:noFill/>
            <a:ln w="9525">
              <a:solidFill>
                <a:srgbClr val="4D4D4D"/>
              </a:solidFill>
              <a:prstDash val="solid"/>
            </a:ln>
          </p:spPr>
        </p:sp>
        <p:sp>
          <p:nvSpPr>
            <p:cNvPr id="46" name="Shape 27"/>
            <p:cNvSpPr/>
            <p:nvPr/>
          </p:nvSpPr>
          <p:spPr>
            <a:xfrm rot="16200000">
              <a:off x="11401353" y="4195763"/>
              <a:ext cx="314469" cy="0"/>
            </a:xfrm>
            <a:prstGeom prst="line">
              <a:avLst/>
            </a:prstGeom>
            <a:noFill/>
            <a:ln w="9525">
              <a:solidFill>
                <a:srgbClr val="4D4D4D"/>
              </a:solidFill>
              <a:prstDash val="solid"/>
            </a:ln>
          </p:spPr>
        </p:sp>
        <p:sp>
          <p:nvSpPr>
            <p:cNvPr id="47" name="Shape 28"/>
            <p:cNvSpPr/>
            <p:nvPr/>
          </p:nvSpPr>
          <p:spPr>
            <a:xfrm rot="16200000">
              <a:off x="15611403" y="4195763"/>
              <a:ext cx="314469" cy="0"/>
            </a:xfrm>
            <a:prstGeom prst="line">
              <a:avLst/>
            </a:prstGeom>
            <a:noFill/>
            <a:ln w="9525">
              <a:solidFill>
                <a:srgbClr val="4D4D4D"/>
              </a:solidFill>
              <a:prstDash val="solid"/>
            </a:ln>
          </p:spPr>
        </p:sp>
        <p:sp>
          <p:nvSpPr>
            <p:cNvPr id="48" name="Shape 29"/>
            <p:cNvSpPr/>
            <p:nvPr/>
          </p:nvSpPr>
          <p:spPr>
            <a:xfrm rot="16200000">
              <a:off x="2214525" y="5810250"/>
              <a:ext cx="609674" cy="0"/>
            </a:xfrm>
            <a:prstGeom prst="line">
              <a:avLst/>
            </a:prstGeom>
            <a:noFill/>
            <a:ln w="9525">
              <a:solidFill>
                <a:srgbClr val="4D4D4D"/>
              </a:solidFill>
              <a:prstDash val="solid"/>
            </a:ln>
          </p:spPr>
        </p:sp>
        <p:sp>
          <p:nvSpPr>
            <p:cNvPr id="49" name="Shape 30"/>
            <p:cNvSpPr/>
            <p:nvPr/>
          </p:nvSpPr>
          <p:spPr>
            <a:xfrm rot="16200000">
              <a:off x="6834150" y="5810250"/>
              <a:ext cx="609674" cy="0"/>
            </a:xfrm>
            <a:prstGeom prst="line">
              <a:avLst/>
            </a:prstGeom>
            <a:noFill/>
            <a:ln w="9525">
              <a:solidFill>
                <a:srgbClr val="4D4D4D"/>
              </a:solidFill>
              <a:prstDash val="solid"/>
            </a:ln>
          </p:spPr>
        </p:sp>
        <p:sp>
          <p:nvSpPr>
            <p:cNvPr id="50" name="Shape 31"/>
            <p:cNvSpPr/>
            <p:nvPr/>
          </p:nvSpPr>
          <p:spPr>
            <a:xfrm rot="16200000">
              <a:off x="11253750" y="5810250"/>
              <a:ext cx="609674" cy="0"/>
            </a:xfrm>
            <a:prstGeom prst="line">
              <a:avLst/>
            </a:prstGeom>
            <a:noFill/>
            <a:ln w="9525">
              <a:solidFill>
                <a:srgbClr val="4D4D4D"/>
              </a:solidFill>
              <a:prstDash val="solid"/>
            </a:ln>
          </p:spPr>
        </p:sp>
        <p:sp>
          <p:nvSpPr>
            <p:cNvPr id="51" name="Shape 32"/>
            <p:cNvSpPr/>
            <p:nvPr/>
          </p:nvSpPr>
          <p:spPr>
            <a:xfrm rot="16200000">
              <a:off x="15463800" y="5810250"/>
              <a:ext cx="609674" cy="0"/>
            </a:xfrm>
            <a:prstGeom prst="line">
              <a:avLst/>
            </a:prstGeom>
            <a:noFill/>
            <a:ln w="9525">
              <a:solidFill>
                <a:srgbClr val="4D4D4D"/>
              </a:solidFill>
              <a:prstDash val="solid"/>
            </a:ln>
          </p:spPr>
        </p:sp>
        <p:sp>
          <p:nvSpPr>
            <p:cNvPr id="52" name="Shape 33"/>
            <p:cNvSpPr/>
            <p:nvPr/>
          </p:nvSpPr>
          <p:spPr>
            <a:xfrm rot="16200000">
              <a:off x="6834150" y="7581900"/>
              <a:ext cx="609674" cy="0"/>
            </a:xfrm>
            <a:prstGeom prst="line">
              <a:avLst/>
            </a:prstGeom>
            <a:noFill/>
            <a:ln w="9525">
              <a:solidFill>
                <a:srgbClr val="4D4D4D"/>
              </a:solidFill>
              <a:prstDash val="solid"/>
            </a:ln>
          </p:spPr>
        </p:sp>
        <p:sp>
          <p:nvSpPr>
            <p:cNvPr id="53" name="Shape 34"/>
            <p:cNvSpPr/>
            <p:nvPr/>
          </p:nvSpPr>
          <p:spPr>
            <a:xfrm rot="16200000">
              <a:off x="11253750" y="7581900"/>
              <a:ext cx="609674" cy="0"/>
            </a:xfrm>
            <a:prstGeom prst="line">
              <a:avLst/>
            </a:prstGeom>
            <a:noFill/>
            <a:ln w="9525">
              <a:solidFill>
                <a:srgbClr val="4D4D4D"/>
              </a:solidFill>
              <a:prstDash val="solid"/>
            </a:ln>
          </p:spPr>
        </p:sp>
      </p:grpSp>
      <p:sp>
        <p:nvSpPr>
          <p:cNvPr id="54" name="Text 35"/>
          <p:cNvSpPr/>
          <p:nvPr/>
        </p:nvSpPr>
        <p:spPr>
          <a:xfrm>
            <a:off x="5810250" y="9791700"/>
            <a:ext cx="797433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To download more editable chart, </a:t>
            </a:r>
            <a:pPr algn="l" indent="0" marL="0">
              <a:buNone/>
            </a:pPr>
            <a:r>
              <a:rPr lang="en-US" sz="2400" u="sng" dirty="0">
                <a:solidFill>
                  <a:srgbClr val="FFFFFF"/>
                </a:solidFill>
                <a:uFill>
                  <a:solidFill>
                    <a:srgbClr val="FFFFFF"/>
                  </a:solidFill>
                </a:uFill>
                <a:latin typeface="IBM Plex Mono" pitchFamily="34" charset="0"/>
                <a:ea typeface="IBM Plex Mono" pitchFamily="34" charset="-122"/>
                <a:cs typeface="IBM Plex Mon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5" name="Text 36"/>
          <p:cNvSpPr/>
          <p:nvPr/>
        </p:nvSpPr>
        <p:spPr>
          <a:xfrm>
            <a:off x="5162550" y="1009650"/>
            <a:ext cx="7962900" cy="1257300"/>
          </a:xfrm>
          <a:prstGeom prst="rect">
            <a:avLst/>
          </a:prstGeom>
          <a:noFill/>
          <a:ln/>
        </p:spPr>
        <p:txBody>
          <a:bodyPr wrap="square" lIns="0" tIns="0" rIns="0" bIns="0" rtlCol="0" anchor="t"/>
          <a:lstStyle/>
          <a:p>
            <a:pPr algn="ctr" indent="0" marL="0">
              <a:buNone/>
            </a:pPr>
            <a:r>
              <a:rPr lang="en-US" sz="6000" b="1" u="none" dirty="0">
                <a:solidFill>
                  <a:srgbClr val="045389"/>
                </a:solidFill>
                <a:latin typeface="IBM Plex Mono" pitchFamily="34" charset="0"/>
                <a:ea typeface="IBM Plex Mono" pitchFamily="34" charset="-122"/>
                <a:cs typeface="IBM Plex Mono" pitchFamily="34" charset="-120"/>
              </a:rPr>
              <a:t>The Organization</a:t>
            </a:r>
            <a:endParaRPr lang="en-US" sz="6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10627"/>
        </a:solidFill>
      </p:bgPr>
    </p:bg>
    <p:spTree>
      <p:nvGrpSpPr>
        <p:cNvPr id="1" name=""/>
        <p:cNvGrpSpPr/>
        <p:nvPr/>
      </p:nvGrpSpPr>
      <p:grpSpPr>
        <a:xfrm>
          <a:off x="0" y="0"/>
          <a:ext cx="0" cy="0"/>
          <a:chOff x="0" y="0"/>
          <a:chExt cx="0" cy="0"/>
        </a:xfrm>
      </p:grpSpPr>
      <p:grpSp>
        <p:nvGrpSpPr>
          <p:cNvPr id="42542" name="Group"/>
          <p:cNvGrpSpPr/>
          <p:nvPr/>
        </p:nvGrpSpPr>
        <p:grpSpPr>
          <a:xfrm>
            <a:off x="266700" y="657337"/>
            <a:ext cx="17754600" cy="8972101"/>
            <a:chOff x="266700" y="657337"/>
            <a:chExt cx="17754600" cy="8972101"/>
          </a:xfrm>
        </p:grpSpPr>
        <p:pic>
          <p:nvPicPr>
            <p:cNvPr id="2" name="Image 0" descr="preencoded.png">    </p:cNvPr>
            <p:cNvPicPr>
              <a:picLocks noChangeAspect="1"/>
            </p:cNvPicPr>
            <p:nvPr/>
          </p:nvPicPr>
          <p:blipFill>
            <a:blip r:embed="rId1"/>
            <a:stretch>
              <a:fillRect/>
            </a:stretch>
          </p:blipFill>
          <p:spPr>
            <a:xfrm>
              <a:off x="289995" y="680628"/>
              <a:ext cx="17708005" cy="8925618"/>
            </a:xfrm>
            <a:prstGeom prst="rect">
              <a:avLst/>
            </a:prstGeom>
          </p:spPr>
        </p:pic>
        <p:pic>
          <p:nvPicPr>
            <p:cNvPr id="3" name="Image 1" descr="preencoded.png">    </p:cNvPr>
            <p:cNvPicPr>
              <a:picLocks noChangeAspect="1"/>
            </p:cNvPicPr>
            <p:nvPr/>
          </p:nvPicPr>
          <p:blipFill>
            <a:blip r:embed="rId2"/>
            <a:stretch>
              <a:fillRect/>
            </a:stretch>
          </p:blipFill>
          <p:spPr>
            <a:xfrm>
              <a:off x="266700" y="657337"/>
              <a:ext cx="17754600" cy="8972101"/>
            </a:xfrm>
            <a:prstGeom prst="rect">
              <a:avLst/>
            </a:prstGeom>
          </p:spPr>
        </p:pic>
      </p:grpSp>
      <p:grpSp>
        <p:nvGrpSpPr>
          <p:cNvPr id="14775" name="Group"/>
          <p:cNvGrpSpPr/>
          <p:nvPr/>
        </p:nvGrpSpPr>
        <p:grpSpPr>
          <a:xfrm>
            <a:off x="266700" y="657225"/>
            <a:ext cx="17754600" cy="1541486"/>
            <a:chOff x="266700" y="657225"/>
            <a:chExt cx="17754600" cy="1541486"/>
          </a:xfrm>
        </p:grpSpPr>
        <p:pic>
          <p:nvPicPr>
            <p:cNvPr id="4" name="Image 2" descr="preencoded.png">    </p:cNvPr>
            <p:cNvPicPr>
              <a:picLocks noChangeAspect="1"/>
            </p:cNvPicPr>
            <p:nvPr/>
          </p:nvPicPr>
          <p:blipFill>
            <a:blip r:embed="rId3"/>
            <a:stretch>
              <a:fillRect/>
            </a:stretch>
          </p:blipFill>
          <p:spPr>
            <a:xfrm>
              <a:off x="289996" y="680647"/>
              <a:ext cx="17708003" cy="1494891"/>
            </a:xfrm>
            <a:prstGeom prst="rect">
              <a:avLst/>
            </a:prstGeom>
          </p:spPr>
        </p:pic>
        <p:pic>
          <p:nvPicPr>
            <p:cNvPr id="5" name="Image 3" descr="preencoded.png">    </p:cNvPr>
            <p:cNvPicPr>
              <a:picLocks noChangeAspect="1"/>
            </p:cNvPicPr>
            <p:nvPr/>
          </p:nvPicPr>
          <p:blipFill>
            <a:blip r:embed="rId4"/>
            <a:stretch>
              <a:fillRect/>
            </a:stretch>
          </p:blipFill>
          <p:spPr>
            <a:xfrm>
              <a:off x="266700" y="657225"/>
              <a:ext cx="17754600" cy="1541486"/>
            </a:xfrm>
            <a:prstGeom prst="rect">
              <a:avLst/>
            </a:prstGeom>
          </p:spPr>
        </p:pic>
      </p:grpSp>
      <p:pic>
        <p:nvPicPr>
          <p:cNvPr id="6" name="Image 4" descr="preencoded.png">    </p:cNvPr>
          <p:cNvPicPr>
            <a:picLocks noChangeAspect="1"/>
          </p:cNvPicPr>
          <p:nvPr/>
        </p:nvPicPr>
        <p:blipFill>
          <a:blip r:embed="rId5"/>
          <a:stretch>
            <a:fillRect/>
          </a:stretch>
        </p:blipFill>
        <p:spPr>
          <a:xfrm>
            <a:off x="14620066" y="1117681"/>
            <a:ext cx="2824624" cy="782739"/>
          </a:xfrm>
          <a:prstGeom prst="rect">
            <a:avLst/>
          </a:prstGeom>
        </p:spPr>
      </p:pic>
      <p:grpSp>
        <p:nvGrpSpPr>
          <p:cNvPr id="91364" name="Group"/>
          <p:cNvGrpSpPr/>
          <p:nvPr/>
        </p:nvGrpSpPr>
        <p:grpSpPr>
          <a:xfrm>
            <a:off x="17235487" y="6932817"/>
            <a:ext cx="1463470" cy="1601583"/>
            <a:chOff x="17235487" y="6932817"/>
            <a:chExt cx="1463470" cy="1601583"/>
          </a:xfrm>
        </p:grpSpPr>
        <p:pic>
          <p:nvPicPr>
            <p:cNvPr id="7" name="Image 5" descr="preencoded.png">    </p:cNvPr>
            <p:cNvPicPr>
              <a:picLocks noChangeAspect="1"/>
            </p:cNvPicPr>
            <p:nvPr/>
          </p:nvPicPr>
          <p:blipFill>
            <a:blip r:embed="rId6"/>
            <a:stretch>
              <a:fillRect/>
            </a:stretch>
          </p:blipFill>
          <p:spPr>
            <a:xfrm>
              <a:off x="17640300" y="8001000"/>
              <a:ext cx="533400" cy="533400"/>
            </a:xfrm>
            <a:prstGeom prst="rect">
              <a:avLst/>
            </a:prstGeom>
          </p:spPr>
        </p:pic>
        <p:sp>
          <p:nvSpPr>
            <p:cNvPr id="8" name="Text 0"/>
            <p:cNvSpPr/>
            <p:nvPr/>
          </p:nvSpPr>
          <p:spPr>
            <a:xfrm rot="16200000">
              <a:off x="17235487" y="6932817"/>
              <a:ext cx="1463470" cy="539545"/>
            </a:xfrm>
            <a:prstGeom prst="rect">
              <a:avLst/>
            </a:prstGeom>
            <a:noFill/>
            <a:ln/>
          </p:spPr>
          <p:txBody>
            <a:bodyPr wrap="square" lIns="0" tIns="0" rIns="0" bIns="0" rtlCol="0" anchor="t"/>
            <a:lstStyle/>
            <a:p>
              <a:pPr algn="l" indent="0" marL="0">
                <a:buNone/>
              </a:pPr>
              <a:r>
                <a:rPr lang="en-US" sz="2710" b="1" u="none" dirty="0">
                  <a:solidFill>
                    <a:srgbClr val="8AD9F3"/>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2428875" y="2847975"/>
            <a:ext cx="5804535" cy="56502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No, you don't have to credit us.</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FFFFFF"/>
                </a:solidFill>
                <a:latin typeface="IBM Plex Mono" pitchFamily="34" charset="0"/>
                <a:ea typeface="IBM Plex Mono" pitchFamily="34" charset="-122"/>
                <a:cs typeface="IBM Plex Mono" pitchFamily="34" charset="-120"/>
              </a:rPr>
              <a:t>And you can support us by sharing our site, EaTemp.com, with others.</a:t>
            </a:r>
            <a:endParaRPr lang="en-US" sz="2400" dirty="0"/>
          </a:p>
        </p:txBody>
      </p:sp>
      <p:sp>
        <p:nvSpPr>
          <p:cNvPr id="10" name="Text 2"/>
          <p:cNvSpPr/>
          <p:nvPr/>
        </p:nvSpPr>
        <p:spPr>
          <a:xfrm>
            <a:off x="723900" y="933450"/>
            <a:ext cx="14525625" cy="1257300"/>
          </a:xfrm>
          <a:prstGeom prst="rect">
            <a:avLst/>
          </a:prstGeom>
          <a:noFill/>
          <a:ln/>
        </p:spPr>
        <p:txBody>
          <a:bodyPr wrap="square" lIns="0" tIns="0" rIns="0" bIns="0" rtlCol="0" anchor="t"/>
          <a:lstStyle/>
          <a:p>
            <a:pPr algn="l" indent="0" marL="0">
              <a:buNone/>
            </a:pPr>
            <a:r>
              <a:rPr lang="en-US" sz="6000" b="1" u="none" dirty="0">
                <a:solidFill>
                  <a:srgbClr val="045389"/>
                </a:solidFill>
                <a:latin typeface="IBM Plex Mono" pitchFamily="34" charset="0"/>
                <a:ea typeface="IBM Plex Mono" pitchFamily="34" charset="-122"/>
                <a:cs typeface="IBM Plex Mono" pitchFamily="34" charset="-120"/>
              </a:rPr>
              <a:t>Thank you for choosing EaTemp</a:t>
            </a:r>
            <a:endParaRPr lang="en-US" sz="6000" dirty="0"/>
          </a:p>
        </p:txBody>
      </p:sp>
      <p:sp>
        <p:nvSpPr>
          <p:cNvPr id="11" name="Text 3"/>
          <p:cNvSpPr/>
          <p:nvPr/>
        </p:nvSpPr>
        <p:spPr>
          <a:xfrm rot="16200000">
            <a:off x="15701962" y="3689032"/>
            <a:ext cx="449770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IBM Plex Mono" pitchFamily="34" charset="0"/>
                <a:ea typeface="IBM Plex Mono" pitchFamily="34" charset="-122"/>
                <a:cs typeface="IBM Plex Mono" pitchFamily="34" charset="-120"/>
              </a:rPr>
              <a:t>Credit | Image: </a:t>
            </a:r>
            <a:pPr algn="l" indent="0" marL="0">
              <a:buNone/>
            </a:pPr>
            <a:r>
              <a:rPr lang="en-US" sz="2400" u="sng" dirty="0">
                <a:solidFill>
                  <a:srgbClr val="FFFFFF"/>
                </a:solidFill>
                <a:uFill>
                  <a:solidFill>
                    <a:srgbClr val="FFFFFF"/>
                  </a:solidFill>
                </a:u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FFFFFF"/>
                </a:solidFill>
                <a:latin typeface="IBM Plex Mono" pitchFamily="34" charset="0"/>
                <a:ea typeface="IBM Plex Mono" pitchFamily="34" charset="-122"/>
                <a:cs typeface="IBM Plex Mono" pitchFamily="34" charset="-120"/>
              </a:rPr>
              <a:t> </a:t>
            </a:r>
            <a:endParaRPr lang="en-US" sz="2400" dirty="0"/>
          </a:p>
        </p:txBody>
      </p:sp>
      <p:pic>
        <p:nvPicPr>
          <p:cNvPr id="12" name="Image 6" descr="preencoded.png">    </p:cNvPr>
          <p:cNvPicPr>
            <a:picLocks noChangeAspect="1"/>
          </p:cNvPicPr>
          <p:nvPr/>
        </p:nvPicPr>
        <p:blipFill>
          <a:blip r:embed="rId8"/>
          <a:stretch>
            <a:fillRect/>
          </a:stretch>
        </p:blipFill>
        <p:spPr>
          <a:xfrm>
            <a:off x="8591550" y="2171700"/>
            <a:ext cx="8124825" cy="73342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2026-10-24T07:26:14Z</dcterms:created>
  <dcterms:modified xsi:type="dcterms:W3CDTF">2026-10-24T07:26:14Z</dcterms:modified>
</cp:coreProperties>
</file>