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13716000" cx="24387025"/>
  <p:notesSz cx="13716000" cy="24387025"/>
  <p:embeddedFontLst>
    <p:embeddedFont>
      <p:font typeface="Lato"/>
      <p:regular r:id="rId27"/>
      <p:bold r:id="rId28"/>
      <p:italic r:id="rId29"/>
      <p:boldItalic r:id="rId30"/>
    </p:embeddedFont>
    <p:embeddedFont>
      <p:font typeface="IBM Plex Mono SemiBold"/>
      <p:regular r:id="rId31"/>
      <p:bold r:id="rId32"/>
      <p:italic r:id="rId33"/>
      <p:boldItalic r:id="rId34"/>
    </p:embeddedFont>
    <p:embeddedFont>
      <p:font typeface="IBM Plex Mono"/>
      <p:bold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7" roundtripDataSignature="AMtx7mj8Zh4a7QaEqf44qaVIj2Q8pyQm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IBMPlexMonoSemiBold-regular.fntdata"/><Relationship Id="rId30" Type="http://schemas.openxmlformats.org/officeDocument/2006/relationships/font" Target="fonts/Lato-boldItalic.fntdata"/><Relationship Id="rId11" Type="http://schemas.openxmlformats.org/officeDocument/2006/relationships/slide" Target="slides/slide7.xml"/><Relationship Id="rId33" Type="http://schemas.openxmlformats.org/officeDocument/2006/relationships/font" Target="fonts/IBMPlexMonoSemiBold-italic.fntdata"/><Relationship Id="rId10" Type="http://schemas.openxmlformats.org/officeDocument/2006/relationships/slide" Target="slides/slide6.xml"/><Relationship Id="rId32" Type="http://schemas.openxmlformats.org/officeDocument/2006/relationships/font" Target="fonts/IBMPlexMonoSemiBold-bold.fntdata"/><Relationship Id="rId13" Type="http://schemas.openxmlformats.org/officeDocument/2006/relationships/slide" Target="slides/slide9.xml"/><Relationship Id="rId35" Type="http://schemas.openxmlformats.org/officeDocument/2006/relationships/font" Target="fonts/IBMPlexMono-bold.fntdata"/><Relationship Id="rId12" Type="http://schemas.openxmlformats.org/officeDocument/2006/relationships/slide" Target="slides/slide8.xml"/><Relationship Id="rId34" Type="http://schemas.openxmlformats.org/officeDocument/2006/relationships/font" Target="fonts/IBMPlexMonoSemiBold-boldItalic.fntdata"/><Relationship Id="rId15" Type="http://schemas.openxmlformats.org/officeDocument/2006/relationships/slide" Target="slides/slide11.xml"/><Relationship Id="rId37" Type="http://customschemas.google.com/relationships/presentationmetadata" Target="metadata"/><Relationship Id="rId14" Type="http://schemas.openxmlformats.org/officeDocument/2006/relationships/slide" Target="slides/slide10.xml"/><Relationship Id="rId36" Type="http://schemas.openxmlformats.org/officeDocument/2006/relationships/font" Target="fonts/IBMPlexMono-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e48b52945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e48b52945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e48b52945c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e48b52945c_0_2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g2e48b52945c_0_2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g2e48b52945c_0_2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e48b52945c_0_2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g2e48b52945c_0_2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g2e48b52945c_0_2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e48b52945c_0_2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2e48b52945c_0_2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g2e48b52945c_0_2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e48b52945c_0_3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g2e48b52945c_0_3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g2e48b52945c_0_3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e48b52945c_0_3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g2e48b52945c_0_3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g2e48b52945c_0_3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e48b52945c_0_3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g2e48b52945c_0_3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g2e48b52945c_0_3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e48b52945c_0_3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g2e48b52945c_0_3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g2e48b52945c_0_3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2e48b52945c_0_4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g2e48b52945c_0_4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g2e48b52945c_0_4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e48b52945c_0_4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g2e48b52945c_0_4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g2e48b52945c_0_4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e48b52945c_0_4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g2e48b52945c_0_4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g2e48b52945c_0_4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g2e48b52945c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 name="Google Shape;27;g2e48b52945c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 name="Google Shape;28;g2e48b52945c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2e48b52945c_0_5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g2e48b52945c_0_5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g2e48b52945c_0_5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2e48b52945c_0_5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9" name="Google Shape;599;g2e48b52945c_0_5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g2e48b52945c_0_5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2e48b52945c_0_6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1" name="Google Shape;681;g2e48b52945c_0_6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g2e48b52945c_0_6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g2e48b52945c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 name="Google Shape;41;g2e48b52945c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 name="Google Shape;42;g2e48b52945c_0_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e48b52945c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g2e48b52945c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g2e48b52945c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e48b52945c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g2e48b52945c_0_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g2e48b52945c_0_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e48b52945c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g2e48b52945c_0_1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g2e48b52945c_0_1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e48b52945c_0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2e48b52945c_0_1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g2e48b52945c_0_1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e48b52945c_0_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2e48b52945c_0_1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g2e48b52945c_0_1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e48b52945c_0_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2e48b52945c_0_1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g2e48b52945c_0_1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5.png"/><Relationship Id="rId7" Type="http://schemas.openxmlformats.org/officeDocument/2006/relationships/image" Target="../media/image5.png"/><Relationship Id="rId8"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7.png"/><Relationship Id="rId4" Type="http://schemas.openxmlformats.org/officeDocument/2006/relationships/image" Target="../media/image6.png"/><Relationship Id="rId5" Type="http://schemas.openxmlformats.org/officeDocument/2006/relationships/image" Target="../media/image62.png"/><Relationship Id="rId6" Type="http://schemas.openxmlformats.org/officeDocument/2006/relationships/image" Target="../media/image15.png"/><Relationship Id="rId7" Type="http://schemas.openxmlformats.org/officeDocument/2006/relationships/image" Target="../media/image50.png"/><Relationship Id="rId8"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7.png"/><Relationship Id="rId4" Type="http://schemas.openxmlformats.org/officeDocument/2006/relationships/image" Target="../media/image6.png"/><Relationship Id="rId5" Type="http://schemas.openxmlformats.org/officeDocument/2006/relationships/image" Target="../media/image62.png"/><Relationship Id="rId6" Type="http://schemas.openxmlformats.org/officeDocument/2006/relationships/image" Target="../media/image15.png"/><Relationship Id="rId7" Type="http://schemas.openxmlformats.org/officeDocument/2006/relationships/image" Target="../media/image50.png"/><Relationship Id="rId8" Type="http://schemas.openxmlformats.org/officeDocument/2006/relationships/image" Target="../media/image16.png"/></Relationships>
</file>

<file path=ppt/slides/_rels/slide12.xml.rels><?xml version="1.0" encoding="UTF-8" standalone="yes"?><Relationships xmlns="http://schemas.openxmlformats.org/package/2006/relationships"><Relationship Id="rId20" Type="http://schemas.openxmlformats.org/officeDocument/2006/relationships/image" Target="../media/image98.png"/><Relationship Id="rId22" Type="http://schemas.openxmlformats.org/officeDocument/2006/relationships/image" Target="../media/image116.png"/><Relationship Id="rId21" Type="http://schemas.openxmlformats.org/officeDocument/2006/relationships/image" Target="../media/image97.png"/><Relationship Id="rId24" Type="http://schemas.openxmlformats.org/officeDocument/2006/relationships/image" Target="../media/image99.png"/><Relationship Id="rId23" Type="http://schemas.openxmlformats.org/officeDocument/2006/relationships/image" Target="../media/image113.pn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7.png"/><Relationship Id="rId4" Type="http://schemas.openxmlformats.org/officeDocument/2006/relationships/image" Target="../media/image6.png"/><Relationship Id="rId9" Type="http://schemas.openxmlformats.org/officeDocument/2006/relationships/image" Target="../media/image109.png"/><Relationship Id="rId26" Type="http://schemas.openxmlformats.org/officeDocument/2006/relationships/image" Target="../media/image141.png"/><Relationship Id="rId25" Type="http://schemas.openxmlformats.org/officeDocument/2006/relationships/image" Target="../media/image107.png"/><Relationship Id="rId28" Type="http://schemas.openxmlformats.org/officeDocument/2006/relationships/image" Target="../media/image124.png"/><Relationship Id="rId27" Type="http://schemas.openxmlformats.org/officeDocument/2006/relationships/image" Target="../media/image114.png"/><Relationship Id="rId5" Type="http://schemas.openxmlformats.org/officeDocument/2006/relationships/image" Target="../media/image62.png"/><Relationship Id="rId6" Type="http://schemas.openxmlformats.org/officeDocument/2006/relationships/image" Target="../media/image15.png"/><Relationship Id="rId29" Type="http://schemas.openxmlformats.org/officeDocument/2006/relationships/image" Target="../media/image111.png"/><Relationship Id="rId7" Type="http://schemas.openxmlformats.org/officeDocument/2006/relationships/image" Target="../media/image50.png"/><Relationship Id="rId8" Type="http://schemas.openxmlformats.org/officeDocument/2006/relationships/image" Target="../media/image16.png"/><Relationship Id="rId31" Type="http://schemas.openxmlformats.org/officeDocument/2006/relationships/image" Target="../media/image130.png"/><Relationship Id="rId30" Type="http://schemas.openxmlformats.org/officeDocument/2006/relationships/image" Target="../media/image134.png"/><Relationship Id="rId11" Type="http://schemas.openxmlformats.org/officeDocument/2006/relationships/image" Target="../media/image96.png"/><Relationship Id="rId10" Type="http://schemas.openxmlformats.org/officeDocument/2006/relationships/image" Target="../media/image83.png"/><Relationship Id="rId32" Type="http://schemas.openxmlformats.org/officeDocument/2006/relationships/image" Target="../media/image133.png"/><Relationship Id="rId13" Type="http://schemas.openxmlformats.org/officeDocument/2006/relationships/image" Target="../media/image100.png"/><Relationship Id="rId12" Type="http://schemas.openxmlformats.org/officeDocument/2006/relationships/image" Target="../media/image81.png"/><Relationship Id="rId15" Type="http://schemas.openxmlformats.org/officeDocument/2006/relationships/image" Target="../media/image86.png"/><Relationship Id="rId14" Type="http://schemas.openxmlformats.org/officeDocument/2006/relationships/image" Target="../media/image92.png"/><Relationship Id="rId17" Type="http://schemas.openxmlformats.org/officeDocument/2006/relationships/image" Target="../media/image135.png"/><Relationship Id="rId16" Type="http://schemas.openxmlformats.org/officeDocument/2006/relationships/image" Target="../media/image88.png"/><Relationship Id="rId19" Type="http://schemas.openxmlformats.org/officeDocument/2006/relationships/image" Target="../media/image120.png"/><Relationship Id="rId18" Type="http://schemas.openxmlformats.org/officeDocument/2006/relationships/image" Target="../media/image10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7.png"/><Relationship Id="rId4" Type="http://schemas.openxmlformats.org/officeDocument/2006/relationships/image" Target="../media/image6.png"/><Relationship Id="rId9" Type="http://schemas.openxmlformats.org/officeDocument/2006/relationships/image" Target="../media/image118.png"/><Relationship Id="rId5" Type="http://schemas.openxmlformats.org/officeDocument/2006/relationships/image" Target="../media/image62.png"/><Relationship Id="rId6" Type="http://schemas.openxmlformats.org/officeDocument/2006/relationships/image" Target="../media/image15.png"/><Relationship Id="rId7" Type="http://schemas.openxmlformats.org/officeDocument/2006/relationships/image" Target="../media/image50.png"/><Relationship Id="rId8" Type="http://schemas.openxmlformats.org/officeDocument/2006/relationships/image" Target="../media/image16.png"/><Relationship Id="rId10" Type="http://schemas.openxmlformats.org/officeDocument/2006/relationships/image" Target="../media/image1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1.png"/><Relationship Id="rId4" Type="http://schemas.openxmlformats.org/officeDocument/2006/relationships/image" Target="../media/image6.png"/><Relationship Id="rId9" Type="http://schemas.openxmlformats.org/officeDocument/2006/relationships/image" Target="../media/image123.png"/><Relationship Id="rId5" Type="http://schemas.openxmlformats.org/officeDocument/2006/relationships/image" Target="../media/image139.png"/><Relationship Id="rId6" Type="http://schemas.openxmlformats.org/officeDocument/2006/relationships/image" Target="../media/image15.png"/><Relationship Id="rId7" Type="http://schemas.openxmlformats.org/officeDocument/2006/relationships/image" Target="../media/image50.png"/><Relationship Id="rId8" Type="http://schemas.openxmlformats.org/officeDocument/2006/relationships/image" Target="../media/image16.png"/><Relationship Id="rId10" Type="http://schemas.openxmlformats.org/officeDocument/2006/relationships/image" Target="../media/image16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9.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1.png"/><Relationship Id="rId4" Type="http://schemas.openxmlformats.org/officeDocument/2006/relationships/image" Target="../media/image6.png"/><Relationship Id="rId9" Type="http://schemas.openxmlformats.org/officeDocument/2006/relationships/image" Target="../media/image155.png"/><Relationship Id="rId5" Type="http://schemas.openxmlformats.org/officeDocument/2006/relationships/image" Target="../media/image139.png"/><Relationship Id="rId6" Type="http://schemas.openxmlformats.org/officeDocument/2006/relationships/image" Target="../media/image15.png"/><Relationship Id="rId7" Type="http://schemas.openxmlformats.org/officeDocument/2006/relationships/image" Target="../media/image50.png"/><Relationship Id="rId8"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1.png"/><Relationship Id="rId4" Type="http://schemas.openxmlformats.org/officeDocument/2006/relationships/image" Target="../media/image6.png"/><Relationship Id="rId9" Type="http://schemas.openxmlformats.org/officeDocument/2006/relationships/image" Target="../media/image208.png"/><Relationship Id="rId5" Type="http://schemas.openxmlformats.org/officeDocument/2006/relationships/image" Target="../media/image139.png"/><Relationship Id="rId6" Type="http://schemas.openxmlformats.org/officeDocument/2006/relationships/image" Target="../media/image15.png"/><Relationship Id="rId7" Type="http://schemas.openxmlformats.org/officeDocument/2006/relationships/image" Target="../media/image50.png"/><Relationship Id="rId8"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1.png"/><Relationship Id="rId4" Type="http://schemas.openxmlformats.org/officeDocument/2006/relationships/image" Target="../media/image6.png"/><Relationship Id="rId9" Type="http://schemas.openxmlformats.org/officeDocument/2006/relationships/image" Target="../media/image202.png"/><Relationship Id="rId5" Type="http://schemas.openxmlformats.org/officeDocument/2006/relationships/image" Target="../media/image139.png"/><Relationship Id="rId6" Type="http://schemas.openxmlformats.org/officeDocument/2006/relationships/image" Target="../media/image15.png"/><Relationship Id="rId7" Type="http://schemas.openxmlformats.org/officeDocument/2006/relationships/image" Target="../media/image50.png"/><Relationship Id="rId8" Type="http://schemas.openxmlformats.org/officeDocument/2006/relationships/image" Target="../media/image16.png"/><Relationship Id="rId11" Type="http://schemas.openxmlformats.org/officeDocument/2006/relationships/image" Target="../media/image1.png"/><Relationship Id="rId10" Type="http://schemas.openxmlformats.org/officeDocument/2006/relationships/image" Target="../media/image167.png"/><Relationship Id="rId13" Type="http://schemas.openxmlformats.org/officeDocument/2006/relationships/image" Target="../media/image165.png"/><Relationship Id="rId12" Type="http://schemas.openxmlformats.org/officeDocument/2006/relationships/image" Target="../media/image164.png"/><Relationship Id="rId15" Type="http://schemas.openxmlformats.org/officeDocument/2006/relationships/image" Target="../media/image174.png"/><Relationship Id="rId14" Type="http://schemas.openxmlformats.org/officeDocument/2006/relationships/image" Target="../media/image172.png"/><Relationship Id="rId17" Type="http://schemas.openxmlformats.org/officeDocument/2006/relationships/image" Target="../media/image198.png"/><Relationship Id="rId16" Type="http://schemas.openxmlformats.org/officeDocument/2006/relationships/image" Target="../media/image207.png"/><Relationship Id="rId19" Type="http://schemas.openxmlformats.org/officeDocument/2006/relationships/image" Target="../media/image186.png"/><Relationship Id="rId18" Type="http://schemas.openxmlformats.org/officeDocument/2006/relationships/image" Target="../media/image2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51.png"/><Relationship Id="rId4" Type="http://schemas.openxmlformats.org/officeDocument/2006/relationships/image" Target="../media/image6.png"/><Relationship Id="rId9" Type="http://schemas.openxmlformats.org/officeDocument/2006/relationships/image" Target="../media/image189.png"/><Relationship Id="rId5" Type="http://schemas.openxmlformats.org/officeDocument/2006/relationships/image" Target="../media/image139.png"/><Relationship Id="rId6" Type="http://schemas.openxmlformats.org/officeDocument/2006/relationships/image" Target="../media/image15.png"/><Relationship Id="rId7" Type="http://schemas.openxmlformats.org/officeDocument/2006/relationships/image" Target="../media/image50.png"/><Relationship Id="rId8" Type="http://schemas.openxmlformats.org/officeDocument/2006/relationships/image" Target="../media/image16.png"/><Relationship Id="rId11" Type="http://schemas.openxmlformats.org/officeDocument/2006/relationships/image" Target="../media/image168.png"/><Relationship Id="rId10" Type="http://schemas.openxmlformats.org/officeDocument/2006/relationships/image" Target="../media/image166.png"/><Relationship Id="rId12" Type="http://schemas.openxmlformats.org/officeDocument/2006/relationships/image" Target="../media/image19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5.png"/><Relationship Id="rId7" Type="http://schemas.openxmlformats.org/officeDocument/2006/relationships/image" Target="../media/image5.png"/><Relationship Id="rId8"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1.png"/><Relationship Id="rId4" Type="http://schemas.openxmlformats.org/officeDocument/2006/relationships/image" Target="../media/image6.png"/><Relationship Id="rId5" Type="http://schemas.openxmlformats.org/officeDocument/2006/relationships/image" Target="../media/image139.png"/><Relationship Id="rId6" Type="http://schemas.openxmlformats.org/officeDocument/2006/relationships/image" Target="../media/image15.png"/><Relationship Id="rId7" Type="http://schemas.openxmlformats.org/officeDocument/2006/relationships/image" Target="../media/image50.png"/><Relationship Id="rId8" Type="http://schemas.openxmlformats.org/officeDocument/2006/relationships/image" Target="../media/image16.png"/></Relationships>
</file>

<file path=ppt/slides/_rels/slide21.xml.rels><?xml version="1.0" encoding="UTF-8" standalone="yes"?><Relationships xmlns="http://schemas.openxmlformats.org/package/2006/relationships"><Relationship Id="rId20" Type="http://schemas.openxmlformats.org/officeDocument/2006/relationships/image" Target="../media/image235.png"/><Relationship Id="rId22" Type="http://schemas.openxmlformats.org/officeDocument/2006/relationships/image" Target="../media/image216.png"/><Relationship Id="rId21" Type="http://schemas.openxmlformats.org/officeDocument/2006/relationships/image" Target="../media/image201.png"/><Relationship Id="rId24" Type="http://schemas.openxmlformats.org/officeDocument/2006/relationships/image" Target="../media/image233.png"/><Relationship Id="rId23" Type="http://schemas.openxmlformats.org/officeDocument/2006/relationships/image" Target="../media/image200.pn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51.png"/><Relationship Id="rId4" Type="http://schemas.openxmlformats.org/officeDocument/2006/relationships/image" Target="../media/image6.png"/><Relationship Id="rId9" Type="http://schemas.openxmlformats.org/officeDocument/2006/relationships/image" Target="../media/image183.png"/><Relationship Id="rId25" Type="http://schemas.openxmlformats.org/officeDocument/2006/relationships/hyperlink" Target="https://eatemp.com/powerpoint-org-chart-template/" TargetMode="External"/><Relationship Id="rId5" Type="http://schemas.openxmlformats.org/officeDocument/2006/relationships/image" Target="../media/image139.png"/><Relationship Id="rId6" Type="http://schemas.openxmlformats.org/officeDocument/2006/relationships/image" Target="../media/image15.png"/><Relationship Id="rId7" Type="http://schemas.openxmlformats.org/officeDocument/2006/relationships/image" Target="../media/image50.png"/><Relationship Id="rId8" Type="http://schemas.openxmlformats.org/officeDocument/2006/relationships/image" Target="../media/image16.png"/><Relationship Id="rId11" Type="http://schemas.openxmlformats.org/officeDocument/2006/relationships/image" Target="../media/image209.png"/><Relationship Id="rId10" Type="http://schemas.openxmlformats.org/officeDocument/2006/relationships/image" Target="../media/image211.png"/><Relationship Id="rId13" Type="http://schemas.openxmlformats.org/officeDocument/2006/relationships/image" Target="../media/image212.png"/><Relationship Id="rId12" Type="http://schemas.openxmlformats.org/officeDocument/2006/relationships/image" Target="../media/image210.png"/><Relationship Id="rId15" Type="http://schemas.openxmlformats.org/officeDocument/2006/relationships/image" Target="../media/image206.png"/><Relationship Id="rId14" Type="http://schemas.openxmlformats.org/officeDocument/2006/relationships/image" Target="../media/image229.png"/><Relationship Id="rId17" Type="http://schemas.openxmlformats.org/officeDocument/2006/relationships/image" Target="../media/image214.png"/><Relationship Id="rId16" Type="http://schemas.openxmlformats.org/officeDocument/2006/relationships/image" Target="../media/image205.png"/><Relationship Id="rId19" Type="http://schemas.openxmlformats.org/officeDocument/2006/relationships/image" Target="../media/image231.png"/><Relationship Id="rId18" Type="http://schemas.openxmlformats.org/officeDocument/2006/relationships/image" Target="../media/image2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51.png"/><Relationship Id="rId4" Type="http://schemas.openxmlformats.org/officeDocument/2006/relationships/image" Target="../media/image6.png"/><Relationship Id="rId9" Type="http://schemas.openxmlformats.org/officeDocument/2006/relationships/hyperlink" Target="https://unsplash.com/" TargetMode="External"/><Relationship Id="rId5" Type="http://schemas.openxmlformats.org/officeDocument/2006/relationships/image" Target="../media/image139.png"/><Relationship Id="rId6" Type="http://schemas.openxmlformats.org/officeDocument/2006/relationships/image" Target="../media/image15.png"/><Relationship Id="rId7" Type="http://schemas.openxmlformats.org/officeDocument/2006/relationships/image" Target="../media/image50.png"/><Relationship Id="rId8" Type="http://schemas.openxmlformats.org/officeDocument/2006/relationships/image" Target="../media/image16.png"/><Relationship Id="rId10" Type="http://schemas.openxmlformats.org/officeDocument/2006/relationships/image" Target="../media/image2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6.png"/><Relationship Id="rId10" Type="http://schemas.openxmlformats.org/officeDocument/2006/relationships/image" Target="../media/image32.png"/><Relationship Id="rId9" Type="http://schemas.openxmlformats.org/officeDocument/2006/relationships/image" Target="../media/image1.png"/><Relationship Id="rId5" Type="http://schemas.openxmlformats.org/officeDocument/2006/relationships/image" Target="../media/image25.png"/><Relationship Id="rId6" Type="http://schemas.openxmlformats.org/officeDocument/2006/relationships/image" Target="../media/image15.png"/><Relationship Id="rId7" Type="http://schemas.openxmlformats.org/officeDocument/2006/relationships/image" Target="../media/image5.png"/><Relationship Id="rId8"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25.png"/><Relationship Id="rId6" Type="http://schemas.openxmlformats.org/officeDocument/2006/relationships/image" Target="../media/image15.png"/><Relationship Id="rId7" Type="http://schemas.openxmlformats.org/officeDocument/2006/relationships/image" Target="../media/image5.png"/><Relationship Id="rId8"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6.png"/><Relationship Id="rId4" Type="http://schemas.openxmlformats.org/officeDocument/2006/relationships/image" Target="../media/image6.png"/><Relationship Id="rId9" Type="http://schemas.openxmlformats.org/officeDocument/2006/relationships/image" Target="../media/image45.png"/><Relationship Id="rId5" Type="http://schemas.openxmlformats.org/officeDocument/2006/relationships/image" Target="../media/image16.png"/><Relationship Id="rId6" Type="http://schemas.openxmlformats.org/officeDocument/2006/relationships/image" Target="../media/image48.png"/><Relationship Id="rId7" Type="http://schemas.openxmlformats.org/officeDocument/2006/relationships/image" Target="../media/image17.png"/><Relationship Id="rId8"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6.png"/><Relationship Id="rId4" Type="http://schemas.openxmlformats.org/officeDocument/2006/relationships/image" Target="../media/image6.png"/><Relationship Id="rId9" Type="http://schemas.openxmlformats.org/officeDocument/2006/relationships/image" Target="../media/image49.png"/><Relationship Id="rId5" Type="http://schemas.openxmlformats.org/officeDocument/2006/relationships/image" Target="../media/image62.png"/><Relationship Id="rId6" Type="http://schemas.openxmlformats.org/officeDocument/2006/relationships/image" Target="../media/image15.png"/><Relationship Id="rId7" Type="http://schemas.openxmlformats.org/officeDocument/2006/relationships/image" Target="../media/image50.png"/><Relationship Id="rId8"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6.png"/><Relationship Id="rId4" Type="http://schemas.openxmlformats.org/officeDocument/2006/relationships/image" Target="../media/image6.png"/><Relationship Id="rId11" Type="http://schemas.openxmlformats.org/officeDocument/2006/relationships/image" Target="../media/image58.png"/><Relationship Id="rId10" Type="http://schemas.openxmlformats.org/officeDocument/2006/relationships/image" Target="../media/image63.png"/><Relationship Id="rId12" Type="http://schemas.openxmlformats.org/officeDocument/2006/relationships/image" Target="../media/image89.png"/><Relationship Id="rId9" Type="http://schemas.openxmlformats.org/officeDocument/2006/relationships/image" Target="../media/image1.png"/><Relationship Id="rId5" Type="http://schemas.openxmlformats.org/officeDocument/2006/relationships/image" Target="../media/image62.png"/><Relationship Id="rId6" Type="http://schemas.openxmlformats.org/officeDocument/2006/relationships/image" Target="../media/image15.png"/><Relationship Id="rId7" Type="http://schemas.openxmlformats.org/officeDocument/2006/relationships/image" Target="../media/image50.png"/><Relationship Id="rId8"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7.png"/><Relationship Id="rId4" Type="http://schemas.openxmlformats.org/officeDocument/2006/relationships/image" Target="../media/image6.png"/><Relationship Id="rId11" Type="http://schemas.openxmlformats.org/officeDocument/2006/relationships/image" Target="../media/image94.png"/><Relationship Id="rId10" Type="http://schemas.openxmlformats.org/officeDocument/2006/relationships/image" Target="../media/image93.png"/><Relationship Id="rId12" Type="http://schemas.openxmlformats.org/officeDocument/2006/relationships/image" Target="../media/image73.png"/><Relationship Id="rId9" Type="http://schemas.openxmlformats.org/officeDocument/2006/relationships/image" Target="../media/image47.png"/><Relationship Id="rId5" Type="http://schemas.openxmlformats.org/officeDocument/2006/relationships/image" Target="../media/image62.png"/><Relationship Id="rId6" Type="http://schemas.openxmlformats.org/officeDocument/2006/relationships/image" Target="../media/image15.png"/><Relationship Id="rId7" Type="http://schemas.openxmlformats.org/officeDocument/2006/relationships/image" Target="../media/image50.png"/><Relationship Id="rId8"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7.png"/><Relationship Id="rId4" Type="http://schemas.openxmlformats.org/officeDocument/2006/relationships/image" Target="../media/image6.png"/><Relationship Id="rId9" Type="http://schemas.openxmlformats.org/officeDocument/2006/relationships/image" Target="../media/image122.png"/><Relationship Id="rId5" Type="http://schemas.openxmlformats.org/officeDocument/2006/relationships/image" Target="../media/image62.png"/><Relationship Id="rId6" Type="http://schemas.openxmlformats.org/officeDocument/2006/relationships/image" Target="../media/image15.png"/><Relationship Id="rId7" Type="http://schemas.openxmlformats.org/officeDocument/2006/relationships/image" Target="../media/image50.png"/><Relationship Id="rId8"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0627"/>
        </a:solidFill>
      </p:bgPr>
    </p:bg>
    <p:spTree>
      <p:nvGrpSpPr>
        <p:cNvPr id="15" name="Shape 15"/>
        <p:cNvGrpSpPr/>
        <p:nvPr/>
      </p:nvGrpSpPr>
      <p:grpSpPr>
        <a:xfrm>
          <a:off x="0" y="0"/>
          <a:ext cx="0" cy="0"/>
          <a:chOff x="0" y="0"/>
          <a:chExt cx="0" cy="0"/>
        </a:xfrm>
      </p:grpSpPr>
      <p:pic>
        <p:nvPicPr>
          <p:cNvPr descr=" " id="16" name="Google Shape;16;g2e48b52945c_0_0"/>
          <p:cNvPicPr preferRelativeResize="0"/>
          <p:nvPr/>
        </p:nvPicPr>
        <p:blipFill rotWithShape="1">
          <a:blip r:embed="rId3">
            <a:alphaModFix/>
          </a:blip>
          <a:srcRect b="0" l="0" r="0" t="0"/>
          <a:stretch/>
        </p:blipFill>
        <p:spPr>
          <a:xfrm>
            <a:off x="386708" y="907518"/>
            <a:ext cx="23613621" cy="11900823"/>
          </a:xfrm>
          <a:prstGeom prst="rect">
            <a:avLst/>
          </a:prstGeom>
          <a:noFill/>
          <a:ln>
            <a:noFill/>
          </a:ln>
        </p:spPr>
      </p:pic>
      <p:pic>
        <p:nvPicPr>
          <p:cNvPr descr=" " id="17" name="Google Shape;17;g2e48b52945c_0_0"/>
          <p:cNvPicPr preferRelativeResize="0"/>
          <p:nvPr/>
        </p:nvPicPr>
        <p:blipFill rotWithShape="1">
          <a:blip r:embed="rId4">
            <a:alphaModFix/>
          </a:blip>
          <a:srcRect b="0" l="0" r="0" t="0"/>
          <a:stretch/>
        </p:blipFill>
        <p:spPr>
          <a:xfrm>
            <a:off x="355644" y="876453"/>
            <a:ext cx="23675759" cy="11962802"/>
          </a:xfrm>
          <a:prstGeom prst="rect">
            <a:avLst/>
          </a:prstGeom>
          <a:noFill/>
          <a:ln>
            <a:noFill/>
          </a:ln>
        </p:spPr>
      </p:pic>
      <p:pic>
        <p:nvPicPr>
          <p:cNvPr descr=" " id="18" name="Google Shape;18;g2e48b52945c_0_0"/>
          <p:cNvPicPr preferRelativeResize="0"/>
          <p:nvPr/>
        </p:nvPicPr>
        <p:blipFill rotWithShape="1">
          <a:blip r:embed="rId5">
            <a:alphaModFix/>
          </a:blip>
          <a:srcRect b="0" l="0" r="0" t="0"/>
          <a:stretch/>
        </p:blipFill>
        <p:spPr>
          <a:xfrm>
            <a:off x="386708" y="907518"/>
            <a:ext cx="23613621" cy="1993188"/>
          </a:xfrm>
          <a:prstGeom prst="rect">
            <a:avLst/>
          </a:prstGeom>
          <a:noFill/>
          <a:ln>
            <a:noFill/>
          </a:ln>
        </p:spPr>
      </p:pic>
      <p:pic>
        <p:nvPicPr>
          <p:cNvPr descr=" " id="19" name="Google Shape;19;g2e48b52945c_0_0"/>
          <p:cNvPicPr preferRelativeResize="0"/>
          <p:nvPr/>
        </p:nvPicPr>
        <p:blipFill rotWithShape="1">
          <a:blip r:embed="rId6">
            <a:alphaModFix/>
          </a:blip>
          <a:srcRect b="0" l="0" r="0" t="0"/>
          <a:stretch/>
        </p:blipFill>
        <p:spPr>
          <a:xfrm>
            <a:off x="355644" y="876300"/>
            <a:ext cx="23675759" cy="2055315"/>
          </a:xfrm>
          <a:prstGeom prst="rect">
            <a:avLst/>
          </a:prstGeom>
          <a:noFill/>
          <a:ln>
            <a:noFill/>
          </a:ln>
        </p:spPr>
      </p:pic>
      <p:pic>
        <p:nvPicPr>
          <p:cNvPr descr=" " id="20" name="Google Shape;20;g2e48b52945c_0_0"/>
          <p:cNvPicPr preferRelativeResize="0"/>
          <p:nvPr/>
        </p:nvPicPr>
        <p:blipFill rotWithShape="1">
          <a:blip r:embed="rId7">
            <a:alphaModFix/>
          </a:blip>
          <a:srcRect b="0" l="0" r="0" t="0"/>
          <a:stretch/>
        </p:blipFill>
        <p:spPr>
          <a:xfrm>
            <a:off x="19495858" y="1490244"/>
            <a:ext cx="3766635" cy="1043651"/>
          </a:xfrm>
          <a:prstGeom prst="rect">
            <a:avLst/>
          </a:prstGeom>
          <a:noFill/>
          <a:ln>
            <a:noFill/>
          </a:ln>
        </p:spPr>
      </p:pic>
      <p:sp>
        <p:nvSpPr>
          <p:cNvPr id="21" name="Google Shape;21;g2e48b52945c_0_0"/>
          <p:cNvSpPr/>
          <p:nvPr/>
        </p:nvSpPr>
        <p:spPr>
          <a:xfrm>
            <a:off x="1460683" y="3530600"/>
            <a:ext cx="21478500" cy="8940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8AD9F3"/>
              </a:buClr>
              <a:buSzPts val="24000"/>
              <a:buFont typeface="IBM Plex Mono"/>
              <a:buNone/>
            </a:pPr>
            <a:r>
              <a:rPr b="1" i="0" lang="en-US" sz="24000" u="none" cap="none" strike="noStrike">
                <a:solidFill>
                  <a:srgbClr val="8AD9F3"/>
                </a:solidFill>
                <a:latin typeface="IBM Plex Mono"/>
                <a:ea typeface="IBM Plex Mono"/>
                <a:cs typeface="IBM Plex Mono"/>
                <a:sym typeface="IBM Plex Mono"/>
              </a:rPr>
              <a:t>Software Development</a:t>
            </a:r>
            <a:endParaRPr b="0" i="0" sz="24000" u="none" cap="none" strike="noStrike">
              <a:solidFill>
                <a:schemeClr val="dk1"/>
              </a:solidFill>
              <a:latin typeface="Calibri"/>
              <a:ea typeface="Calibri"/>
              <a:cs typeface="Calibri"/>
              <a:sym typeface="Calibri"/>
            </a:endParaRPr>
          </a:p>
        </p:txBody>
      </p:sp>
      <p:sp>
        <p:nvSpPr>
          <p:cNvPr id="22" name="Google Shape;22;g2e48b52945c_0_0"/>
          <p:cNvSpPr/>
          <p:nvPr/>
        </p:nvSpPr>
        <p:spPr>
          <a:xfrm>
            <a:off x="1181248" y="1511300"/>
            <a:ext cx="142257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0627"/>
              </a:buClr>
              <a:buSzPts val="4800"/>
              <a:buFont typeface="IBM Plex Mono SemiBold"/>
              <a:buNone/>
            </a:pPr>
            <a:r>
              <a:rPr b="0" i="0" lang="en-US" sz="4800" u="none" cap="none" strike="noStrike">
                <a:solidFill>
                  <a:srgbClr val="010627"/>
                </a:solidFill>
                <a:latin typeface="IBM Plex Mono SemiBold"/>
                <a:ea typeface="IBM Plex Mono SemiBold"/>
                <a:cs typeface="IBM Plex Mono SemiBold"/>
                <a:sym typeface="IBM Plex Mono SemiBold"/>
              </a:rPr>
              <a:t>FREE PRESENTATION TEMPLATE BY EATEMP</a:t>
            </a:r>
            <a:endParaRPr b="0" i="0" sz="4800" u="none" cap="none" strike="noStrike">
              <a:solidFill>
                <a:schemeClr val="dk1"/>
              </a:solidFill>
              <a:latin typeface="Calibri"/>
              <a:ea typeface="Calibri"/>
              <a:cs typeface="Calibri"/>
              <a:sym typeface="Calibri"/>
            </a:endParaRPr>
          </a:p>
        </p:txBody>
      </p:sp>
      <p:sp>
        <p:nvSpPr>
          <p:cNvPr id="23" name="Google Shape;23;g2e48b52945c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4" name="Google Shape;24;g2e48b52945c_0_0"/>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0627"/>
        </a:solidFill>
      </p:bgPr>
    </p:bg>
    <p:spTree>
      <p:nvGrpSpPr>
        <p:cNvPr id="247" name="Shape 247"/>
        <p:cNvGrpSpPr/>
        <p:nvPr/>
      </p:nvGrpSpPr>
      <p:grpSpPr>
        <a:xfrm>
          <a:off x="0" y="0"/>
          <a:ext cx="0" cy="0"/>
          <a:chOff x="0" y="0"/>
          <a:chExt cx="0" cy="0"/>
        </a:xfrm>
      </p:grpSpPr>
      <p:pic>
        <p:nvPicPr>
          <p:cNvPr descr=" " id="248" name="Google Shape;248;g2e48b52945c_0_223"/>
          <p:cNvPicPr preferRelativeResize="0"/>
          <p:nvPr/>
        </p:nvPicPr>
        <p:blipFill rotWithShape="1">
          <a:blip r:embed="rId3">
            <a:alphaModFix/>
          </a:blip>
          <a:srcRect b="0" l="0" r="0" t="0"/>
          <a:stretch/>
        </p:blipFill>
        <p:spPr>
          <a:xfrm>
            <a:off x="386708" y="907517"/>
            <a:ext cx="23613621" cy="11900830"/>
          </a:xfrm>
          <a:prstGeom prst="rect">
            <a:avLst/>
          </a:prstGeom>
          <a:noFill/>
          <a:ln>
            <a:noFill/>
          </a:ln>
        </p:spPr>
      </p:pic>
      <p:pic>
        <p:nvPicPr>
          <p:cNvPr descr=" " id="249" name="Google Shape;249;g2e48b52945c_0_223"/>
          <p:cNvPicPr preferRelativeResize="0"/>
          <p:nvPr/>
        </p:nvPicPr>
        <p:blipFill rotWithShape="1">
          <a:blip r:embed="rId4">
            <a:alphaModFix/>
          </a:blip>
          <a:srcRect b="0" l="0" r="0" t="0"/>
          <a:stretch/>
        </p:blipFill>
        <p:spPr>
          <a:xfrm>
            <a:off x="355644" y="876449"/>
            <a:ext cx="23675759" cy="11962804"/>
          </a:xfrm>
          <a:prstGeom prst="rect">
            <a:avLst/>
          </a:prstGeom>
          <a:noFill/>
          <a:ln>
            <a:noFill/>
          </a:ln>
        </p:spPr>
      </p:pic>
      <p:pic>
        <p:nvPicPr>
          <p:cNvPr descr=" " id="250" name="Google Shape;250;g2e48b52945c_0_223"/>
          <p:cNvPicPr preferRelativeResize="0"/>
          <p:nvPr/>
        </p:nvPicPr>
        <p:blipFill rotWithShape="1">
          <a:blip r:embed="rId5">
            <a:alphaModFix/>
          </a:blip>
          <a:srcRect b="0" l="0" r="0" t="0"/>
          <a:stretch/>
        </p:blipFill>
        <p:spPr>
          <a:xfrm>
            <a:off x="386708" y="907517"/>
            <a:ext cx="23613621" cy="1993193"/>
          </a:xfrm>
          <a:prstGeom prst="rect">
            <a:avLst/>
          </a:prstGeom>
          <a:noFill/>
          <a:ln>
            <a:noFill/>
          </a:ln>
        </p:spPr>
      </p:pic>
      <p:pic>
        <p:nvPicPr>
          <p:cNvPr descr=" " id="251" name="Google Shape;251;g2e48b52945c_0_223"/>
          <p:cNvPicPr preferRelativeResize="0"/>
          <p:nvPr/>
        </p:nvPicPr>
        <p:blipFill rotWithShape="1">
          <a:blip r:embed="rId6">
            <a:alphaModFix/>
          </a:blip>
          <a:srcRect b="0" l="0" r="0" t="0"/>
          <a:stretch/>
        </p:blipFill>
        <p:spPr>
          <a:xfrm>
            <a:off x="355644" y="876300"/>
            <a:ext cx="23675759" cy="2055316"/>
          </a:xfrm>
          <a:prstGeom prst="rect">
            <a:avLst/>
          </a:prstGeom>
          <a:noFill/>
          <a:ln>
            <a:noFill/>
          </a:ln>
        </p:spPr>
      </p:pic>
      <p:pic>
        <p:nvPicPr>
          <p:cNvPr descr=" " id="252" name="Google Shape;252;g2e48b52945c_0_223"/>
          <p:cNvPicPr preferRelativeResize="0"/>
          <p:nvPr/>
        </p:nvPicPr>
        <p:blipFill rotWithShape="1">
          <a:blip r:embed="rId7">
            <a:alphaModFix/>
          </a:blip>
          <a:srcRect b="0" l="0" r="0" t="0"/>
          <a:stretch/>
        </p:blipFill>
        <p:spPr>
          <a:xfrm>
            <a:off x="19495858" y="1490241"/>
            <a:ext cx="3766635" cy="1043657"/>
          </a:xfrm>
          <a:prstGeom prst="rect">
            <a:avLst/>
          </a:prstGeom>
          <a:noFill/>
          <a:ln>
            <a:noFill/>
          </a:ln>
        </p:spPr>
      </p:pic>
      <p:sp>
        <p:nvSpPr>
          <p:cNvPr id="253" name="Google Shape;253;g2e48b52945c_0_22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54" name="Google Shape;254;g2e48b52945c_0_223"/>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255" name="Google Shape;255;g2e48b52945c_0_223"/>
          <p:cNvSpPr/>
          <p:nvPr/>
        </p:nvSpPr>
        <p:spPr>
          <a:xfrm>
            <a:off x="4318540" y="3644900"/>
            <a:ext cx="15762600" cy="642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2e48b52945c_0_223"/>
          <p:cNvSpPr/>
          <p:nvPr/>
        </p:nvSpPr>
        <p:spPr>
          <a:xfrm>
            <a:off x="4318540" y="3644900"/>
            <a:ext cx="15762600" cy="495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2e48b52945c_0_223"/>
          <p:cNvSpPr/>
          <p:nvPr/>
        </p:nvSpPr>
        <p:spPr>
          <a:xfrm>
            <a:off x="5290211" y="3644900"/>
            <a:ext cx="13819200" cy="4978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8AD9F3"/>
              </a:buClr>
              <a:buSzPts val="24000"/>
              <a:buFont typeface="IBM Plex Mono"/>
              <a:buNone/>
            </a:pPr>
            <a:r>
              <a:rPr b="1" i="0" lang="en-US" sz="24000" u="none" cap="none" strike="noStrike">
                <a:solidFill>
                  <a:srgbClr val="8AD9F3"/>
                </a:solidFill>
                <a:latin typeface="IBM Plex Mono"/>
                <a:ea typeface="IBM Plex Mono"/>
                <a:cs typeface="IBM Plex Mono"/>
                <a:sym typeface="IBM Plex Mono"/>
              </a:rPr>
              <a:t>234,567</a:t>
            </a:r>
            <a:endParaRPr b="0" i="0" sz="24000" u="none" cap="none" strike="noStrike">
              <a:solidFill>
                <a:schemeClr val="dk1"/>
              </a:solidFill>
              <a:latin typeface="Calibri"/>
              <a:ea typeface="Calibri"/>
              <a:cs typeface="Calibri"/>
              <a:sym typeface="Calibri"/>
            </a:endParaRPr>
          </a:p>
        </p:txBody>
      </p:sp>
      <p:sp>
        <p:nvSpPr>
          <p:cNvPr id="258" name="Google Shape;258;g2e48b52945c_0_223"/>
          <p:cNvSpPr/>
          <p:nvPr/>
        </p:nvSpPr>
        <p:spPr>
          <a:xfrm>
            <a:off x="4216927" y="7810500"/>
            <a:ext cx="15966000" cy="990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IBM Plex Mono SemiBold"/>
              <a:buNone/>
            </a:pPr>
            <a:r>
              <a:rPr b="0" i="0" lang="en-US" sz="4800" u="none" cap="none" strike="noStrike">
                <a:solidFill>
                  <a:srgbClr val="FFFFFF"/>
                </a:solidFill>
                <a:latin typeface="IBM Plex Mono SemiBold"/>
                <a:ea typeface="IBM Plex Mono SemiBold"/>
                <a:cs typeface="IBM Plex Mono SemiBold"/>
                <a:sym typeface="IBM Plex Mono SemiBold"/>
              </a:rPr>
              <a:t>UNICORN SIGHTINGS</a:t>
            </a:r>
            <a:endParaRPr b="0" i="0" sz="4800" u="none" cap="none" strike="noStrike">
              <a:solidFill>
                <a:schemeClr val="dk1"/>
              </a:solidFill>
              <a:latin typeface="Calibri"/>
              <a:ea typeface="Calibri"/>
              <a:cs typeface="Calibri"/>
              <a:sym typeface="Calibri"/>
            </a:endParaRPr>
          </a:p>
        </p:txBody>
      </p:sp>
      <p:sp>
        <p:nvSpPr>
          <p:cNvPr id="259" name="Google Shape;259;g2e48b52945c_0_223"/>
          <p:cNvSpPr/>
          <p:nvPr/>
        </p:nvSpPr>
        <p:spPr>
          <a:xfrm>
            <a:off x="7496054" y="9004300"/>
            <a:ext cx="9407700" cy="120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0627"/>
        </a:solidFill>
      </p:bgPr>
    </p:bg>
    <p:spTree>
      <p:nvGrpSpPr>
        <p:cNvPr id="264" name="Shape 264"/>
        <p:cNvGrpSpPr/>
        <p:nvPr/>
      </p:nvGrpSpPr>
      <p:grpSpPr>
        <a:xfrm>
          <a:off x="0" y="0"/>
          <a:ext cx="0" cy="0"/>
          <a:chOff x="0" y="0"/>
          <a:chExt cx="0" cy="0"/>
        </a:xfrm>
      </p:grpSpPr>
      <p:pic>
        <p:nvPicPr>
          <p:cNvPr descr=" " id="265" name="Google Shape;265;g2e48b52945c_0_239"/>
          <p:cNvPicPr preferRelativeResize="0"/>
          <p:nvPr/>
        </p:nvPicPr>
        <p:blipFill rotWithShape="1">
          <a:blip r:embed="rId3">
            <a:alphaModFix/>
          </a:blip>
          <a:srcRect b="0" l="0" r="0" t="0"/>
          <a:stretch/>
        </p:blipFill>
        <p:spPr>
          <a:xfrm>
            <a:off x="386708" y="907517"/>
            <a:ext cx="23613621" cy="11900830"/>
          </a:xfrm>
          <a:prstGeom prst="rect">
            <a:avLst/>
          </a:prstGeom>
          <a:noFill/>
          <a:ln>
            <a:noFill/>
          </a:ln>
        </p:spPr>
      </p:pic>
      <p:pic>
        <p:nvPicPr>
          <p:cNvPr descr=" " id="266" name="Google Shape;266;g2e48b52945c_0_239"/>
          <p:cNvPicPr preferRelativeResize="0"/>
          <p:nvPr/>
        </p:nvPicPr>
        <p:blipFill rotWithShape="1">
          <a:blip r:embed="rId4">
            <a:alphaModFix/>
          </a:blip>
          <a:srcRect b="0" l="0" r="0" t="0"/>
          <a:stretch/>
        </p:blipFill>
        <p:spPr>
          <a:xfrm>
            <a:off x="355644" y="876449"/>
            <a:ext cx="23675759" cy="11962804"/>
          </a:xfrm>
          <a:prstGeom prst="rect">
            <a:avLst/>
          </a:prstGeom>
          <a:noFill/>
          <a:ln>
            <a:noFill/>
          </a:ln>
        </p:spPr>
      </p:pic>
      <p:pic>
        <p:nvPicPr>
          <p:cNvPr descr=" " id="267" name="Google Shape;267;g2e48b52945c_0_239"/>
          <p:cNvPicPr preferRelativeResize="0"/>
          <p:nvPr/>
        </p:nvPicPr>
        <p:blipFill rotWithShape="1">
          <a:blip r:embed="rId5">
            <a:alphaModFix/>
          </a:blip>
          <a:srcRect b="0" l="0" r="0" t="0"/>
          <a:stretch/>
        </p:blipFill>
        <p:spPr>
          <a:xfrm>
            <a:off x="386708" y="907517"/>
            <a:ext cx="23613621" cy="1993193"/>
          </a:xfrm>
          <a:prstGeom prst="rect">
            <a:avLst/>
          </a:prstGeom>
          <a:noFill/>
          <a:ln>
            <a:noFill/>
          </a:ln>
        </p:spPr>
      </p:pic>
      <p:pic>
        <p:nvPicPr>
          <p:cNvPr descr=" " id="268" name="Google Shape;268;g2e48b52945c_0_239"/>
          <p:cNvPicPr preferRelativeResize="0"/>
          <p:nvPr/>
        </p:nvPicPr>
        <p:blipFill rotWithShape="1">
          <a:blip r:embed="rId6">
            <a:alphaModFix/>
          </a:blip>
          <a:srcRect b="0" l="0" r="0" t="0"/>
          <a:stretch/>
        </p:blipFill>
        <p:spPr>
          <a:xfrm>
            <a:off x="355644" y="876300"/>
            <a:ext cx="23675759" cy="2055316"/>
          </a:xfrm>
          <a:prstGeom prst="rect">
            <a:avLst/>
          </a:prstGeom>
          <a:noFill/>
          <a:ln>
            <a:noFill/>
          </a:ln>
        </p:spPr>
      </p:pic>
      <p:pic>
        <p:nvPicPr>
          <p:cNvPr descr=" " id="269" name="Google Shape;269;g2e48b52945c_0_239"/>
          <p:cNvPicPr preferRelativeResize="0"/>
          <p:nvPr/>
        </p:nvPicPr>
        <p:blipFill rotWithShape="1">
          <a:blip r:embed="rId7">
            <a:alphaModFix/>
          </a:blip>
          <a:srcRect b="0" l="0" r="0" t="0"/>
          <a:stretch/>
        </p:blipFill>
        <p:spPr>
          <a:xfrm>
            <a:off x="19495858" y="1490241"/>
            <a:ext cx="3766635" cy="1043657"/>
          </a:xfrm>
          <a:prstGeom prst="rect">
            <a:avLst/>
          </a:prstGeom>
          <a:noFill/>
          <a:ln>
            <a:noFill/>
          </a:ln>
        </p:spPr>
      </p:pic>
      <p:sp>
        <p:nvSpPr>
          <p:cNvPr id="270" name="Google Shape;270;g2e48b52945c_0_23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71" name="Google Shape;271;g2e48b52945c_0_239"/>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272" name="Google Shape;272;g2e48b52945c_0_239"/>
          <p:cNvSpPr/>
          <p:nvPr/>
        </p:nvSpPr>
        <p:spPr>
          <a:xfrm>
            <a:off x="3810476" y="3721100"/>
            <a:ext cx="78750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2e48b52945c_0_239"/>
          <p:cNvSpPr/>
          <p:nvPr/>
        </p:nvSpPr>
        <p:spPr>
          <a:xfrm>
            <a:off x="3359570" y="3721100"/>
            <a:ext cx="87768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2e48b52945c_0_239"/>
          <p:cNvSpPr/>
          <p:nvPr/>
        </p:nvSpPr>
        <p:spPr>
          <a:xfrm>
            <a:off x="3359570" y="3721100"/>
            <a:ext cx="9318600" cy="265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AD9F3"/>
              </a:buClr>
              <a:buSzPts val="12800"/>
              <a:buFont typeface="IBM Plex Mono"/>
              <a:buNone/>
            </a:pPr>
            <a:r>
              <a:rPr b="1" i="0" lang="en-US" sz="12800" u="none" cap="none" strike="noStrike">
                <a:solidFill>
                  <a:srgbClr val="8AD9F3"/>
                </a:solidFill>
                <a:latin typeface="IBM Plex Mono"/>
                <a:ea typeface="IBM Plex Mono"/>
                <a:cs typeface="IBM Plex Mono"/>
                <a:sym typeface="IBM Plex Mono"/>
              </a:rPr>
              <a:t>233 Coins</a:t>
            </a:r>
            <a:endParaRPr b="0" i="0" sz="12800" u="none" cap="none" strike="noStrike">
              <a:solidFill>
                <a:schemeClr val="dk1"/>
              </a:solidFill>
              <a:latin typeface="Calibri"/>
              <a:ea typeface="Calibri"/>
              <a:cs typeface="Calibri"/>
              <a:sym typeface="Calibri"/>
            </a:endParaRPr>
          </a:p>
        </p:txBody>
      </p:sp>
      <p:sp>
        <p:nvSpPr>
          <p:cNvPr id="275" name="Google Shape;275;g2e48b52945c_0_239"/>
          <p:cNvSpPr/>
          <p:nvPr/>
        </p:nvSpPr>
        <p:spPr>
          <a:xfrm>
            <a:off x="3810476" y="58293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2e48b52945c_0_239"/>
          <p:cNvSpPr/>
          <p:nvPr/>
        </p:nvSpPr>
        <p:spPr>
          <a:xfrm>
            <a:off x="3742734" y="58293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Treasure Found</a:t>
            </a:r>
            <a:endParaRPr b="0" i="0" sz="3200" u="none" cap="none" strike="noStrike">
              <a:solidFill>
                <a:schemeClr val="dk1"/>
              </a:solidFill>
              <a:latin typeface="Calibri"/>
              <a:ea typeface="Calibri"/>
              <a:cs typeface="Calibri"/>
              <a:sym typeface="Calibri"/>
            </a:endParaRPr>
          </a:p>
        </p:txBody>
      </p:sp>
      <p:sp>
        <p:nvSpPr>
          <p:cNvPr id="277" name="Google Shape;277;g2e48b52945c_0_239"/>
          <p:cNvSpPr/>
          <p:nvPr/>
        </p:nvSpPr>
        <p:spPr>
          <a:xfrm>
            <a:off x="3810476" y="7442200"/>
            <a:ext cx="78750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2e48b52945c_0_239"/>
          <p:cNvSpPr/>
          <p:nvPr/>
        </p:nvSpPr>
        <p:spPr>
          <a:xfrm>
            <a:off x="3359570" y="7442200"/>
            <a:ext cx="87768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e48b52945c_0_239"/>
          <p:cNvSpPr/>
          <p:nvPr/>
        </p:nvSpPr>
        <p:spPr>
          <a:xfrm>
            <a:off x="3359570" y="7442200"/>
            <a:ext cx="9318600" cy="265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AD9F3"/>
              </a:buClr>
              <a:buSzPts val="12800"/>
              <a:buFont typeface="IBM Plex Mono"/>
              <a:buNone/>
            </a:pPr>
            <a:r>
              <a:rPr b="1" i="0" lang="en-US" sz="12800" u="none" cap="none" strike="noStrike">
                <a:solidFill>
                  <a:srgbClr val="8AD9F3"/>
                </a:solidFill>
                <a:latin typeface="IBM Plex Mono"/>
                <a:ea typeface="IBM Plex Mono"/>
                <a:cs typeface="IBM Plex Mono"/>
                <a:sym typeface="IBM Plex Mono"/>
              </a:rPr>
              <a:t>456 Hours</a:t>
            </a:r>
            <a:endParaRPr b="0" i="0" sz="12800" u="none" cap="none" strike="noStrike">
              <a:solidFill>
                <a:schemeClr val="dk1"/>
              </a:solidFill>
              <a:latin typeface="Calibri"/>
              <a:ea typeface="Calibri"/>
              <a:cs typeface="Calibri"/>
              <a:sym typeface="Calibri"/>
            </a:endParaRPr>
          </a:p>
        </p:txBody>
      </p:sp>
      <p:sp>
        <p:nvSpPr>
          <p:cNvPr id="280" name="Google Shape;280;g2e48b52945c_0_239"/>
          <p:cNvSpPr/>
          <p:nvPr/>
        </p:nvSpPr>
        <p:spPr>
          <a:xfrm>
            <a:off x="3810476" y="95504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2e48b52945c_0_239"/>
          <p:cNvSpPr/>
          <p:nvPr/>
        </p:nvSpPr>
        <p:spPr>
          <a:xfrm>
            <a:off x="3742734" y="95504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Duration of Spell Casting</a:t>
            </a:r>
            <a:endParaRPr b="0" i="0" sz="3200" u="none" cap="none" strike="noStrike">
              <a:solidFill>
                <a:schemeClr val="dk1"/>
              </a:solidFill>
              <a:latin typeface="Calibri"/>
              <a:ea typeface="Calibri"/>
              <a:cs typeface="Calibri"/>
              <a:sym typeface="Calibri"/>
            </a:endParaRPr>
          </a:p>
        </p:txBody>
      </p:sp>
      <p:sp>
        <p:nvSpPr>
          <p:cNvPr id="282" name="Google Shape;282;g2e48b52945c_0_239"/>
          <p:cNvSpPr/>
          <p:nvPr/>
        </p:nvSpPr>
        <p:spPr>
          <a:xfrm>
            <a:off x="13082635" y="3721100"/>
            <a:ext cx="78750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2e48b52945c_0_239"/>
          <p:cNvSpPr/>
          <p:nvPr/>
        </p:nvSpPr>
        <p:spPr>
          <a:xfrm>
            <a:off x="15553094" y="3721100"/>
            <a:ext cx="29340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2e48b52945c_0_239"/>
          <p:cNvSpPr/>
          <p:nvPr/>
        </p:nvSpPr>
        <p:spPr>
          <a:xfrm>
            <a:off x="15553094" y="3721100"/>
            <a:ext cx="3476100" cy="265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AD9F3"/>
              </a:buClr>
              <a:buSzPts val="12800"/>
              <a:buFont typeface="IBM Plex Mono"/>
              <a:buNone/>
            </a:pPr>
            <a:r>
              <a:rPr b="1" i="0" lang="en-US" sz="12800" u="none" cap="none" strike="noStrike">
                <a:solidFill>
                  <a:srgbClr val="8AD9F3"/>
                </a:solidFill>
                <a:latin typeface="IBM Plex Mono"/>
                <a:ea typeface="IBM Plex Mono"/>
                <a:cs typeface="IBM Plex Mono"/>
                <a:sym typeface="IBM Plex Mono"/>
              </a:rPr>
              <a:t>85%</a:t>
            </a:r>
            <a:endParaRPr b="0" i="0" sz="12800" u="none" cap="none" strike="noStrike">
              <a:solidFill>
                <a:schemeClr val="dk1"/>
              </a:solidFill>
              <a:latin typeface="Calibri"/>
              <a:ea typeface="Calibri"/>
              <a:cs typeface="Calibri"/>
              <a:sym typeface="Calibri"/>
            </a:endParaRPr>
          </a:p>
        </p:txBody>
      </p:sp>
      <p:sp>
        <p:nvSpPr>
          <p:cNvPr id="285" name="Google Shape;285;g2e48b52945c_0_239"/>
          <p:cNvSpPr/>
          <p:nvPr/>
        </p:nvSpPr>
        <p:spPr>
          <a:xfrm>
            <a:off x="13082635" y="58293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2e48b52945c_0_239"/>
          <p:cNvSpPr/>
          <p:nvPr/>
        </p:nvSpPr>
        <p:spPr>
          <a:xfrm>
            <a:off x="13014893" y="58293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Wished Granted</a:t>
            </a:r>
            <a:endParaRPr b="0" i="0" sz="3200" u="none" cap="none" strike="noStrike">
              <a:solidFill>
                <a:schemeClr val="dk1"/>
              </a:solidFill>
              <a:latin typeface="Calibri"/>
              <a:ea typeface="Calibri"/>
              <a:cs typeface="Calibri"/>
              <a:sym typeface="Calibri"/>
            </a:endParaRPr>
          </a:p>
        </p:txBody>
      </p:sp>
      <p:sp>
        <p:nvSpPr>
          <p:cNvPr id="287" name="Google Shape;287;g2e48b52945c_0_239"/>
          <p:cNvSpPr/>
          <p:nvPr/>
        </p:nvSpPr>
        <p:spPr>
          <a:xfrm>
            <a:off x="13082635" y="7442200"/>
            <a:ext cx="78750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2e48b52945c_0_239"/>
          <p:cNvSpPr/>
          <p:nvPr/>
        </p:nvSpPr>
        <p:spPr>
          <a:xfrm>
            <a:off x="14092411" y="7442200"/>
            <a:ext cx="58554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2e48b52945c_0_239"/>
          <p:cNvSpPr/>
          <p:nvPr/>
        </p:nvSpPr>
        <p:spPr>
          <a:xfrm>
            <a:off x="14092411" y="7442200"/>
            <a:ext cx="6397500" cy="265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AD9F3"/>
              </a:buClr>
              <a:buSzPts val="12800"/>
              <a:buFont typeface="IBM Plex Mono"/>
              <a:buNone/>
            </a:pPr>
            <a:r>
              <a:rPr b="1" i="0" lang="en-US" sz="12800" u="none" cap="none" strike="noStrike">
                <a:solidFill>
                  <a:srgbClr val="8AD9F3"/>
                </a:solidFill>
                <a:latin typeface="IBM Plex Mono"/>
                <a:ea typeface="IBM Plex Mono"/>
                <a:cs typeface="IBM Plex Mono"/>
                <a:sym typeface="IBM Plex Mono"/>
              </a:rPr>
              <a:t>544 Km</a:t>
            </a:r>
            <a:endParaRPr b="0" i="0" sz="12800" u="none" cap="none" strike="noStrike">
              <a:solidFill>
                <a:schemeClr val="dk1"/>
              </a:solidFill>
              <a:latin typeface="Calibri"/>
              <a:ea typeface="Calibri"/>
              <a:cs typeface="Calibri"/>
              <a:sym typeface="Calibri"/>
            </a:endParaRPr>
          </a:p>
        </p:txBody>
      </p:sp>
      <p:sp>
        <p:nvSpPr>
          <p:cNvPr id="290" name="Google Shape;290;g2e48b52945c_0_239"/>
          <p:cNvSpPr/>
          <p:nvPr/>
        </p:nvSpPr>
        <p:spPr>
          <a:xfrm>
            <a:off x="13082635" y="95504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2e48b52945c_0_239"/>
          <p:cNvSpPr/>
          <p:nvPr/>
        </p:nvSpPr>
        <p:spPr>
          <a:xfrm>
            <a:off x="13014893" y="95504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0627"/>
        </a:solidFill>
      </p:bgPr>
    </p:bg>
    <p:spTree>
      <p:nvGrpSpPr>
        <p:cNvPr id="296" name="Shape 296"/>
        <p:cNvGrpSpPr/>
        <p:nvPr/>
      </p:nvGrpSpPr>
      <p:grpSpPr>
        <a:xfrm>
          <a:off x="0" y="0"/>
          <a:ext cx="0" cy="0"/>
          <a:chOff x="0" y="0"/>
          <a:chExt cx="0" cy="0"/>
        </a:xfrm>
      </p:grpSpPr>
      <p:pic>
        <p:nvPicPr>
          <p:cNvPr descr=" " id="297" name="Google Shape;297;g2e48b52945c_0_270"/>
          <p:cNvPicPr preferRelativeResize="0"/>
          <p:nvPr/>
        </p:nvPicPr>
        <p:blipFill rotWithShape="1">
          <a:blip r:embed="rId3">
            <a:alphaModFix/>
          </a:blip>
          <a:srcRect b="0" l="0" r="0" t="0"/>
          <a:stretch/>
        </p:blipFill>
        <p:spPr>
          <a:xfrm>
            <a:off x="386708" y="907517"/>
            <a:ext cx="23613621" cy="11900830"/>
          </a:xfrm>
          <a:prstGeom prst="rect">
            <a:avLst/>
          </a:prstGeom>
          <a:noFill/>
          <a:ln>
            <a:noFill/>
          </a:ln>
        </p:spPr>
      </p:pic>
      <p:pic>
        <p:nvPicPr>
          <p:cNvPr descr=" " id="298" name="Google Shape;298;g2e48b52945c_0_270"/>
          <p:cNvPicPr preferRelativeResize="0"/>
          <p:nvPr/>
        </p:nvPicPr>
        <p:blipFill rotWithShape="1">
          <a:blip r:embed="rId4">
            <a:alphaModFix/>
          </a:blip>
          <a:srcRect b="0" l="0" r="0" t="0"/>
          <a:stretch/>
        </p:blipFill>
        <p:spPr>
          <a:xfrm>
            <a:off x="355644" y="876449"/>
            <a:ext cx="23675759" cy="11962804"/>
          </a:xfrm>
          <a:prstGeom prst="rect">
            <a:avLst/>
          </a:prstGeom>
          <a:noFill/>
          <a:ln>
            <a:noFill/>
          </a:ln>
        </p:spPr>
      </p:pic>
      <p:pic>
        <p:nvPicPr>
          <p:cNvPr descr=" " id="299" name="Google Shape;299;g2e48b52945c_0_270"/>
          <p:cNvPicPr preferRelativeResize="0"/>
          <p:nvPr/>
        </p:nvPicPr>
        <p:blipFill rotWithShape="1">
          <a:blip r:embed="rId5">
            <a:alphaModFix/>
          </a:blip>
          <a:srcRect b="0" l="0" r="0" t="0"/>
          <a:stretch/>
        </p:blipFill>
        <p:spPr>
          <a:xfrm>
            <a:off x="386708" y="907517"/>
            <a:ext cx="23613621" cy="1993193"/>
          </a:xfrm>
          <a:prstGeom prst="rect">
            <a:avLst/>
          </a:prstGeom>
          <a:noFill/>
          <a:ln>
            <a:noFill/>
          </a:ln>
        </p:spPr>
      </p:pic>
      <p:pic>
        <p:nvPicPr>
          <p:cNvPr descr=" " id="300" name="Google Shape;300;g2e48b52945c_0_270"/>
          <p:cNvPicPr preferRelativeResize="0"/>
          <p:nvPr/>
        </p:nvPicPr>
        <p:blipFill rotWithShape="1">
          <a:blip r:embed="rId6">
            <a:alphaModFix/>
          </a:blip>
          <a:srcRect b="0" l="0" r="0" t="0"/>
          <a:stretch/>
        </p:blipFill>
        <p:spPr>
          <a:xfrm>
            <a:off x="355644" y="876300"/>
            <a:ext cx="23675759" cy="2055316"/>
          </a:xfrm>
          <a:prstGeom prst="rect">
            <a:avLst/>
          </a:prstGeom>
          <a:noFill/>
          <a:ln>
            <a:noFill/>
          </a:ln>
        </p:spPr>
      </p:pic>
      <p:pic>
        <p:nvPicPr>
          <p:cNvPr descr=" " id="301" name="Google Shape;301;g2e48b52945c_0_270"/>
          <p:cNvPicPr preferRelativeResize="0"/>
          <p:nvPr/>
        </p:nvPicPr>
        <p:blipFill rotWithShape="1">
          <a:blip r:embed="rId7">
            <a:alphaModFix/>
          </a:blip>
          <a:srcRect b="0" l="0" r="0" t="0"/>
          <a:stretch/>
        </p:blipFill>
        <p:spPr>
          <a:xfrm>
            <a:off x="19495858" y="1490241"/>
            <a:ext cx="3766635" cy="1043657"/>
          </a:xfrm>
          <a:prstGeom prst="rect">
            <a:avLst/>
          </a:prstGeom>
          <a:noFill/>
          <a:ln>
            <a:noFill/>
          </a:ln>
        </p:spPr>
      </p:pic>
      <p:sp>
        <p:nvSpPr>
          <p:cNvPr id="302" name="Google Shape;302;g2e48b52945c_0_27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03" name="Google Shape;303;g2e48b52945c_0_270"/>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304" name="Google Shape;304;g2e48b52945c_0_270"/>
          <p:cNvSpPr/>
          <p:nvPr/>
        </p:nvSpPr>
        <p:spPr>
          <a:xfrm>
            <a:off x="6854623" y="1346200"/>
            <a:ext cx="10690500" cy="1659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45389"/>
              </a:buClr>
              <a:buSzPts val="8000"/>
              <a:buFont typeface="IBM Plex Mono"/>
              <a:buNone/>
            </a:pPr>
            <a:r>
              <a:rPr b="1" i="0" lang="en-US" sz="8000" u="none" cap="none" strike="noStrike">
                <a:solidFill>
                  <a:srgbClr val="045389"/>
                </a:solidFill>
                <a:latin typeface="IBM Plex Mono"/>
                <a:ea typeface="IBM Plex Mono"/>
                <a:cs typeface="IBM Plex Mono"/>
                <a:sym typeface="IBM Plex Mono"/>
              </a:rPr>
              <a:t>Some Graph</a:t>
            </a:r>
            <a:endParaRPr b="0" i="0" sz="8000" u="none" cap="none" strike="noStrike">
              <a:solidFill>
                <a:schemeClr val="dk1"/>
              </a:solidFill>
              <a:latin typeface="Calibri"/>
              <a:ea typeface="Calibri"/>
              <a:cs typeface="Calibri"/>
              <a:sym typeface="Calibri"/>
            </a:endParaRPr>
          </a:p>
        </p:txBody>
      </p:sp>
      <p:sp>
        <p:nvSpPr>
          <p:cNvPr id="305" name="Google Shape;305;g2e48b52945c_0_270"/>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2e48b52945c_0_270"/>
          <p:cNvSpPr/>
          <p:nvPr/>
        </p:nvSpPr>
        <p:spPr>
          <a:xfrm>
            <a:off x="2986455" y="8999500"/>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AD9F3"/>
              </a:buClr>
              <a:buSzPts val="1820"/>
              <a:buFont typeface="Lato"/>
              <a:buNone/>
            </a:pPr>
            <a:r>
              <a:rPr b="0" i="0" lang="en-US" sz="1820" u="none" cap="none" strike="noStrike">
                <a:solidFill>
                  <a:srgbClr val="8AD9F3"/>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07" name="Google Shape;307;g2e48b52945c_0_270"/>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AD9F3"/>
              </a:buClr>
              <a:buSzPts val="2185"/>
              <a:buFont typeface="Lato"/>
              <a:buNone/>
            </a:pPr>
            <a:r>
              <a:rPr b="0" i="0" lang="en-US" sz="2185" u="none" cap="none" strike="noStrike">
                <a:solidFill>
                  <a:srgbClr val="8AD9F3"/>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08" name="Google Shape;308;g2e48b52945c_0_270"/>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AD9F3"/>
              </a:buClr>
              <a:buSzPts val="2185"/>
              <a:buFont typeface="Lato"/>
              <a:buNone/>
            </a:pPr>
            <a:r>
              <a:rPr b="0" i="0" lang="en-US" sz="2185" u="none" cap="none" strike="noStrike">
                <a:solidFill>
                  <a:srgbClr val="8AD9F3"/>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09" name="Google Shape;309;g2e48b52945c_0_270"/>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AD9F3"/>
              </a:buClr>
              <a:buSzPts val="2185"/>
              <a:buFont typeface="Lato"/>
              <a:buNone/>
            </a:pPr>
            <a:r>
              <a:rPr b="0" i="0" lang="en-US" sz="2185" u="none" cap="none" strike="noStrike">
                <a:solidFill>
                  <a:srgbClr val="8AD9F3"/>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10" name="Google Shape;310;g2e48b52945c_0_270"/>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AD9F3"/>
              </a:buClr>
              <a:buSzPts val="2185"/>
              <a:buFont typeface="Lato"/>
              <a:buNone/>
            </a:pPr>
            <a:r>
              <a:rPr b="0" i="0" lang="en-US" sz="2185" u="none" cap="none" strike="noStrike">
                <a:solidFill>
                  <a:srgbClr val="8AD9F3"/>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11" name="Google Shape;311;g2e48b52945c_0_270"/>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AD9F3"/>
              </a:buClr>
              <a:buSzPts val="2185"/>
              <a:buFont typeface="Lato"/>
              <a:buNone/>
            </a:pPr>
            <a:r>
              <a:rPr b="0" i="0" lang="en-US" sz="2185" u="none" cap="none" strike="noStrike">
                <a:solidFill>
                  <a:srgbClr val="8AD9F3"/>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12" name="Google Shape;312;g2e48b52945c_0_270"/>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AD9F3"/>
              </a:buClr>
              <a:buSzPts val="2185"/>
              <a:buFont typeface="Lato"/>
              <a:buNone/>
            </a:pPr>
            <a:r>
              <a:rPr b="0" i="0" lang="en-US" sz="2185" u="none" cap="none" strike="noStrike">
                <a:solidFill>
                  <a:srgbClr val="8AD9F3"/>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13" name="Google Shape;313;g2e48b52945c_0_270"/>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AD9F3"/>
              </a:buClr>
              <a:buSzPts val="2185"/>
              <a:buFont typeface="Lato"/>
              <a:buNone/>
            </a:pPr>
            <a:r>
              <a:rPr b="0" i="0" lang="en-US" sz="2185" u="none" cap="none" strike="noStrike">
                <a:solidFill>
                  <a:srgbClr val="8AD9F3"/>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14" name="Google Shape;314;g2e48b52945c_0_270"/>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AD9F3"/>
              </a:buClr>
              <a:buSzPts val="2185"/>
              <a:buFont typeface="Lato"/>
              <a:buNone/>
            </a:pPr>
            <a:r>
              <a:rPr b="0" i="0" lang="en-US" sz="2185" u="none" cap="none" strike="noStrike">
                <a:solidFill>
                  <a:srgbClr val="8AD9F3"/>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15" name="Google Shape;315;g2e48b52945c_0_270"/>
          <p:cNvSpPr/>
          <p:nvPr/>
        </p:nvSpPr>
        <p:spPr>
          <a:xfrm>
            <a:off x="2852319" y="848209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AD9F3"/>
              </a:buClr>
              <a:buSzPts val="1820"/>
              <a:buFont typeface="Lato"/>
              <a:buNone/>
            </a:pPr>
            <a:r>
              <a:rPr b="0" i="0" lang="en-US" sz="1820" u="none" cap="none" strike="noStrike">
                <a:solidFill>
                  <a:srgbClr val="8AD9F3"/>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16" name="Google Shape;316;g2e48b52945c_0_270"/>
          <p:cNvSpPr/>
          <p:nvPr/>
        </p:nvSpPr>
        <p:spPr>
          <a:xfrm>
            <a:off x="2852319" y="796459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AD9F3"/>
              </a:buClr>
              <a:buSzPts val="1820"/>
              <a:buFont typeface="Lato"/>
              <a:buNone/>
            </a:pPr>
            <a:r>
              <a:rPr b="0" i="0" lang="en-US" sz="1820" u="none" cap="none" strike="noStrike">
                <a:solidFill>
                  <a:srgbClr val="8AD9F3"/>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17" name="Google Shape;317;g2e48b52945c_0_270"/>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AD9F3"/>
              </a:buClr>
              <a:buSzPts val="1820"/>
              <a:buFont typeface="Lato"/>
              <a:buNone/>
            </a:pPr>
            <a:r>
              <a:rPr b="0" i="0" lang="en-US" sz="1820" u="none" cap="none" strike="noStrike">
                <a:solidFill>
                  <a:srgbClr val="8AD9F3"/>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18" name="Google Shape;318;g2e48b52945c_0_270"/>
          <p:cNvSpPr/>
          <p:nvPr/>
        </p:nvSpPr>
        <p:spPr>
          <a:xfrm>
            <a:off x="2852319" y="6929624"/>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AD9F3"/>
              </a:buClr>
              <a:buSzPts val="1820"/>
              <a:buFont typeface="Lato"/>
              <a:buNone/>
            </a:pPr>
            <a:r>
              <a:rPr b="0" i="0" lang="en-US" sz="1820" u="none" cap="none" strike="noStrike">
                <a:solidFill>
                  <a:srgbClr val="8AD9F3"/>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19" name="Google Shape;319;g2e48b52945c_0_270"/>
          <p:cNvSpPr/>
          <p:nvPr/>
        </p:nvSpPr>
        <p:spPr>
          <a:xfrm>
            <a:off x="2852319" y="641229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AD9F3"/>
              </a:buClr>
              <a:buSzPts val="1820"/>
              <a:buFont typeface="Lato"/>
              <a:buNone/>
            </a:pPr>
            <a:r>
              <a:rPr b="0" i="0" lang="en-US" sz="1820" u="none" cap="none" strike="noStrike">
                <a:solidFill>
                  <a:srgbClr val="8AD9F3"/>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20" name="Google Shape;320;g2e48b52945c_0_270"/>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AD9F3"/>
              </a:buClr>
              <a:buSzPts val="1820"/>
              <a:buFont typeface="Lato"/>
              <a:buNone/>
            </a:pPr>
            <a:r>
              <a:rPr b="0" i="0" lang="en-US" sz="1820" u="none" cap="none" strike="noStrike">
                <a:solidFill>
                  <a:srgbClr val="8AD9F3"/>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21" name="Google Shape;321;g2e48b52945c_0_270"/>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AD9F3"/>
              </a:buClr>
              <a:buSzPts val="1820"/>
              <a:buFont typeface="Lato"/>
              <a:buNone/>
            </a:pPr>
            <a:r>
              <a:rPr b="0" i="0" lang="en-US" sz="1820" u="none" cap="none" strike="noStrike">
                <a:solidFill>
                  <a:srgbClr val="8AD9F3"/>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22" name="Google Shape;322;g2e48b52945c_0_270"/>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AD9F3"/>
              </a:buClr>
              <a:buSzPts val="1820"/>
              <a:buFont typeface="Lato"/>
              <a:buNone/>
            </a:pPr>
            <a:r>
              <a:rPr b="0" i="0" lang="en-US" sz="1820" u="none" cap="none" strike="noStrike">
                <a:solidFill>
                  <a:srgbClr val="8AD9F3"/>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23" name="Google Shape;323;g2e48b52945c_0_270"/>
          <p:cNvSpPr/>
          <p:nvPr/>
        </p:nvSpPr>
        <p:spPr>
          <a:xfrm>
            <a:off x="2852319" y="434251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AD9F3"/>
              </a:buClr>
              <a:buSzPts val="1820"/>
              <a:buFont typeface="Lato"/>
              <a:buNone/>
            </a:pPr>
            <a:r>
              <a:rPr b="0" i="0" lang="en-US" sz="1820" u="none" cap="none" strike="noStrike">
                <a:solidFill>
                  <a:srgbClr val="8AD9F3"/>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24" name="Google Shape;324;g2e48b52945c_0_270"/>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AD9F3"/>
              </a:buClr>
              <a:buSzPts val="1820"/>
              <a:buFont typeface="Lato"/>
              <a:buNone/>
            </a:pPr>
            <a:r>
              <a:rPr b="0" i="0" lang="en-US" sz="1820" u="none" cap="none" strike="noStrike">
                <a:solidFill>
                  <a:srgbClr val="8AD9F3"/>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25" name="Google Shape;325;g2e48b52945c_0_270"/>
          <p:cNvPicPr preferRelativeResize="0"/>
          <p:nvPr/>
        </p:nvPicPr>
        <p:blipFill rotWithShape="1">
          <a:blip r:embed="rId9">
            <a:alphaModFix/>
          </a:blip>
          <a:srcRect b="0" l="0" r="0" t="0"/>
          <a:stretch/>
        </p:blipFill>
        <p:spPr>
          <a:xfrm>
            <a:off x="3368467" y="3771900"/>
            <a:ext cx="8291592" cy="5511006"/>
          </a:xfrm>
          <a:prstGeom prst="rect">
            <a:avLst/>
          </a:prstGeom>
          <a:noFill/>
          <a:ln>
            <a:noFill/>
          </a:ln>
        </p:spPr>
      </p:pic>
      <p:pic>
        <p:nvPicPr>
          <p:cNvPr descr=" " id="326" name="Google Shape;326;g2e48b52945c_0_270"/>
          <p:cNvPicPr preferRelativeResize="0"/>
          <p:nvPr/>
        </p:nvPicPr>
        <p:blipFill rotWithShape="1">
          <a:blip r:embed="rId10">
            <a:alphaModFix/>
          </a:blip>
          <a:srcRect b="0" l="0" r="0" t="0"/>
          <a:stretch/>
        </p:blipFill>
        <p:spPr>
          <a:xfrm>
            <a:off x="4512766" y="4185456"/>
            <a:ext cx="11567" cy="5258445"/>
          </a:xfrm>
          <a:prstGeom prst="rect">
            <a:avLst/>
          </a:prstGeom>
          <a:noFill/>
          <a:ln>
            <a:noFill/>
          </a:ln>
        </p:spPr>
      </p:pic>
      <p:pic>
        <p:nvPicPr>
          <p:cNvPr descr=" " id="327" name="Google Shape;327;g2e48b52945c_0_270"/>
          <p:cNvPicPr preferRelativeResize="0"/>
          <p:nvPr/>
        </p:nvPicPr>
        <p:blipFill rotWithShape="1">
          <a:blip r:embed="rId11">
            <a:alphaModFix/>
          </a:blip>
          <a:srcRect b="0" l="0" r="0" t="0"/>
          <a:stretch/>
        </p:blipFill>
        <p:spPr>
          <a:xfrm>
            <a:off x="5651279" y="4185456"/>
            <a:ext cx="11567" cy="5258445"/>
          </a:xfrm>
          <a:prstGeom prst="rect">
            <a:avLst/>
          </a:prstGeom>
          <a:noFill/>
          <a:ln>
            <a:noFill/>
          </a:ln>
        </p:spPr>
      </p:pic>
      <p:pic>
        <p:nvPicPr>
          <p:cNvPr descr=" " id="328" name="Google Shape;328;g2e48b52945c_0_270"/>
          <p:cNvPicPr preferRelativeResize="0"/>
          <p:nvPr/>
        </p:nvPicPr>
        <p:blipFill rotWithShape="1">
          <a:blip r:embed="rId12">
            <a:alphaModFix/>
          </a:blip>
          <a:srcRect b="0" l="0" r="0" t="0"/>
          <a:stretch/>
        </p:blipFill>
        <p:spPr>
          <a:xfrm>
            <a:off x="6789795" y="4185456"/>
            <a:ext cx="11567" cy="5258445"/>
          </a:xfrm>
          <a:prstGeom prst="rect">
            <a:avLst/>
          </a:prstGeom>
          <a:noFill/>
          <a:ln>
            <a:noFill/>
          </a:ln>
        </p:spPr>
      </p:pic>
      <p:pic>
        <p:nvPicPr>
          <p:cNvPr descr=" " id="329" name="Google Shape;329;g2e48b52945c_0_270"/>
          <p:cNvPicPr preferRelativeResize="0"/>
          <p:nvPr/>
        </p:nvPicPr>
        <p:blipFill rotWithShape="1">
          <a:blip r:embed="rId13">
            <a:alphaModFix/>
          </a:blip>
          <a:srcRect b="0" l="0" r="0" t="0"/>
          <a:stretch/>
        </p:blipFill>
        <p:spPr>
          <a:xfrm>
            <a:off x="7928309" y="4185456"/>
            <a:ext cx="11567" cy="5258445"/>
          </a:xfrm>
          <a:prstGeom prst="rect">
            <a:avLst/>
          </a:prstGeom>
          <a:noFill/>
          <a:ln>
            <a:noFill/>
          </a:ln>
        </p:spPr>
      </p:pic>
      <p:pic>
        <p:nvPicPr>
          <p:cNvPr descr=" " id="330" name="Google Shape;330;g2e48b52945c_0_270"/>
          <p:cNvPicPr preferRelativeResize="0"/>
          <p:nvPr/>
        </p:nvPicPr>
        <p:blipFill rotWithShape="1">
          <a:blip r:embed="rId14">
            <a:alphaModFix/>
          </a:blip>
          <a:srcRect b="0" l="0" r="0" t="0"/>
          <a:stretch/>
        </p:blipFill>
        <p:spPr>
          <a:xfrm>
            <a:off x="9066828" y="4185456"/>
            <a:ext cx="11567" cy="5258445"/>
          </a:xfrm>
          <a:prstGeom prst="rect">
            <a:avLst/>
          </a:prstGeom>
          <a:noFill/>
          <a:ln>
            <a:noFill/>
          </a:ln>
        </p:spPr>
      </p:pic>
      <p:pic>
        <p:nvPicPr>
          <p:cNvPr descr=" " id="331" name="Google Shape;331;g2e48b52945c_0_270"/>
          <p:cNvPicPr preferRelativeResize="0"/>
          <p:nvPr/>
        </p:nvPicPr>
        <p:blipFill rotWithShape="1">
          <a:blip r:embed="rId15">
            <a:alphaModFix/>
          </a:blip>
          <a:srcRect b="0" l="0" r="0" t="0"/>
          <a:stretch/>
        </p:blipFill>
        <p:spPr>
          <a:xfrm>
            <a:off x="10205341" y="4185456"/>
            <a:ext cx="11567" cy="5258445"/>
          </a:xfrm>
          <a:prstGeom prst="rect">
            <a:avLst/>
          </a:prstGeom>
          <a:noFill/>
          <a:ln>
            <a:noFill/>
          </a:ln>
        </p:spPr>
      </p:pic>
      <p:pic>
        <p:nvPicPr>
          <p:cNvPr descr=" " id="332" name="Google Shape;332;g2e48b52945c_0_270"/>
          <p:cNvPicPr preferRelativeResize="0"/>
          <p:nvPr/>
        </p:nvPicPr>
        <p:blipFill rotWithShape="1">
          <a:blip r:embed="rId16">
            <a:alphaModFix/>
          </a:blip>
          <a:srcRect b="0" l="0" r="0" t="0"/>
          <a:stretch/>
        </p:blipFill>
        <p:spPr>
          <a:xfrm>
            <a:off x="11343854" y="4185456"/>
            <a:ext cx="11567" cy="5258445"/>
          </a:xfrm>
          <a:prstGeom prst="rect">
            <a:avLst/>
          </a:prstGeom>
          <a:noFill/>
          <a:ln>
            <a:noFill/>
          </a:ln>
        </p:spPr>
      </p:pic>
      <p:pic>
        <p:nvPicPr>
          <p:cNvPr descr=" " id="333" name="Google Shape;333;g2e48b52945c_0_270"/>
          <p:cNvPicPr preferRelativeResize="0"/>
          <p:nvPr/>
        </p:nvPicPr>
        <p:blipFill rotWithShape="1">
          <a:blip r:embed="rId17">
            <a:alphaModFix/>
          </a:blip>
          <a:srcRect b="0" l="0" r="0" t="0"/>
          <a:stretch/>
        </p:blipFill>
        <p:spPr>
          <a:xfrm>
            <a:off x="3355539" y="5483858"/>
            <a:ext cx="8050167" cy="2373585"/>
          </a:xfrm>
          <a:prstGeom prst="rect">
            <a:avLst/>
          </a:prstGeom>
          <a:noFill/>
          <a:ln>
            <a:noFill/>
          </a:ln>
        </p:spPr>
      </p:pic>
      <p:pic>
        <p:nvPicPr>
          <p:cNvPr descr=" " id="334" name="Google Shape;334;g2e48b52945c_0_270"/>
          <p:cNvPicPr preferRelativeResize="0"/>
          <p:nvPr/>
        </p:nvPicPr>
        <p:blipFill rotWithShape="1">
          <a:blip r:embed="rId18">
            <a:alphaModFix/>
          </a:blip>
          <a:srcRect b="0" l="0" r="0" t="0"/>
          <a:stretch/>
        </p:blipFill>
        <p:spPr>
          <a:xfrm>
            <a:off x="3369143" y="6359537"/>
            <a:ext cx="8044030" cy="2268525"/>
          </a:xfrm>
          <a:prstGeom prst="rect">
            <a:avLst/>
          </a:prstGeom>
          <a:noFill/>
          <a:ln>
            <a:noFill/>
          </a:ln>
        </p:spPr>
      </p:pic>
      <p:pic>
        <p:nvPicPr>
          <p:cNvPr descr=" " id="335" name="Google Shape;335;g2e48b52945c_0_270"/>
          <p:cNvPicPr preferRelativeResize="0"/>
          <p:nvPr/>
        </p:nvPicPr>
        <p:blipFill rotWithShape="1">
          <a:blip r:embed="rId19">
            <a:alphaModFix/>
          </a:blip>
          <a:srcRect b="0" l="0" r="0" t="0"/>
          <a:stretch/>
        </p:blipFill>
        <p:spPr>
          <a:xfrm>
            <a:off x="4441751" y="6055643"/>
            <a:ext cx="153591" cy="153566"/>
          </a:xfrm>
          <a:prstGeom prst="rect">
            <a:avLst/>
          </a:prstGeom>
          <a:noFill/>
          <a:ln>
            <a:noFill/>
          </a:ln>
        </p:spPr>
      </p:pic>
      <p:pic>
        <p:nvPicPr>
          <p:cNvPr descr=" " id="336" name="Google Shape;336;g2e48b52945c_0_270"/>
          <p:cNvPicPr preferRelativeResize="0"/>
          <p:nvPr/>
        </p:nvPicPr>
        <p:blipFill rotWithShape="1">
          <a:blip r:embed="rId20">
            <a:alphaModFix/>
          </a:blip>
          <a:srcRect b="0" l="0" r="0" t="0"/>
          <a:stretch/>
        </p:blipFill>
        <p:spPr>
          <a:xfrm>
            <a:off x="4441751" y="6981130"/>
            <a:ext cx="153591" cy="153566"/>
          </a:xfrm>
          <a:prstGeom prst="rect">
            <a:avLst/>
          </a:prstGeom>
          <a:noFill/>
          <a:ln>
            <a:noFill/>
          </a:ln>
        </p:spPr>
      </p:pic>
      <p:pic>
        <p:nvPicPr>
          <p:cNvPr descr=" " id="337" name="Google Shape;337;g2e48b52945c_0_270"/>
          <p:cNvPicPr preferRelativeResize="0"/>
          <p:nvPr/>
        </p:nvPicPr>
        <p:blipFill rotWithShape="1">
          <a:blip r:embed="rId21">
            <a:alphaModFix/>
          </a:blip>
          <a:srcRect b="0" l="0" r="0" t="0"/>
          <a:stretch/>
        </p:blipFill>
        <p:spPr>
          <a:xfrm>
            <a:off x="5580267" y="5651277"/>
            <a:ext cx="153591" cy="153566"/>
          </a:xfrm>
          <a:prstGeom prst="rect">
            <a:avLst/>
          </a:prstGeom>
          <a:noFill/>
          <a:ln>
            <a:noFill/>
          </a:ln>
        </p:spPr>
      </p:pic>
      <p:pic>
        <p:nvPicPr>
          <p:cNvPr descr=" " id="338" name="Google Shape;338;g2e48b52945c_0_270"/>
          <p:cNvPicPr preferRelativeResize="0"/>
          <p:nvPr/>
        </p:nvPicPr>
        <p:blipFill rotWithShape="1">
          <a:blip r:embed="rId22">
            <a:alphaModFix/>
          </a:blip>
          <a:srcRect b="0" l="0" r="0" t="0"/>
          <a:stretch/>
        </p:blipFill>
        <p:spPr>
          <a:xfrm>
            <a:off x="5580267" y="7415510"/>
            <a:ext cx="153591" cy="153566"/>
          </a:xfrm>
          <a:prstGeom prst="rect">
            <a:avLst/>
          </a:prstGeom>
          <a:noFill/>
          <a:ln>
            <a:noFill/>
          </a:ln>
        </p:spPr>
      </p:pic>
      <p:pic>
        <p:nvPicPr>
          <p:cNvPr descr=" " id="339" name="Google Shape;339;g2e48b52945c_0_270"/>
          <p:cNvPicPr preferRelativeResize="0"/>
          <p:nvPr/>
        </p:nvPicPr>
        <p:blipFill rotWithShape="1">
          <a:blip r:embed="rId23">
            <a:alphaModFix/>
          </a:blip>
          <a:srcRect b="0" l="0" r="0" t="0"/>
          <a:stretch/>
        </p:blipFill>
        <p:spPr>
          <a:xfrm>
            <a:off x="6718783" y="7732799"/>
            <a:ext cx="153591" cy="153566"/>
          </a:xfrm>
          <a:prstGeom prst="rect">
            <a:avLst/>
          </a:prstGeom>
          <a:noFill/>
          <a:ln>
            <a:noFill/>
          </a:ln>
        </p:spPr>
      </p:pic>
      <p:pic>
        <p:nvPicPr>
          <p:cNvPr descr=" " id="340" name="Google Shape;340;g2e48b52945c_0_270"/>
          <p:cNvPicPr preferRelativeResize="0"/>
          <p:nvPr/>
        </p:nvPicPr>
        <p:blipFill rotWithShape="1">
          <a:blip r:embed="rId24">
            <a:alphaModFix/>
          </a:blip>
          <a:srcRect b="0" l="0" r="0" t="0"/>
          <a:stretch/>
        </p:blipFill>
        <p:spPr>
          <a:xfrm>
            <a:off x="6718783" y="6311838"/>
            <a:ext cx="153591" cy="153566"/>
          </a:xfrm>
          <a:prstGeom prst="rect">
            <a:avLst/>
          </a:prstGeom>
          <a:noFill/>
          <a:ln>
            <a:noFill/>
          </a:ln>
        </p:spPr>
      </p:pic>
      <p:pic>
        <p:nvPicPr>
          <p:cNvPr descr=" " id="341" name="Google Shape;341;g2e48b52945c_0_270"/>
          <p:cNvPicPr preferRelativeResize="0"/>
          <p:nvPr/>
        </p:nvPicPr>
        <p:blipFill rotWithShape="1">
          <a:blip r:embed="rId25">
            <a:alphaModFix/>
          </a:blip>
          <a:srcRect b="0" l="0" r="0" t="0"/>
          <a:stretch/>
        </p:blipFill>
        <p:spPr>
          <a:xfrm>
            <a:off x="7861923" y="6733220"/>
            <a:ext cx="153591" cy="153566"/>
          </a:xfrm>
          <a:prstGeom prst="rect">
            <a:avLst/>
          </a:prstGeom>
          <a:noFill/>
          <a:ln>
            <a:noFill/>
          </a:ln>
        </p:spPr>
      </p:pic>
      <p:pic>
        <p:nvPicPr>
          <p:cNvPr descr=" " id="342" name="Google Shape;342;g2e48b52945c_0_270"/>
          <p:cNvPicPr preferRelativeResize="0"/>
          <p:nvPr/>
        </p:nvPicPr>
        <p:blipFill rotWithShape="1">
          <a:blip r:embed="rId26">
            <a:alphaModFix/>
          </a:blip>
          <a:srcRect b="0" l="0" r="0" t="0"/>
          <a:stretch/>
        </p:blipFill>
        <p:spPr>
          <a:xfrm>
            <a:off x="7861923" y="6420631"/>
            <a:ext cx="153591" cy="153566"/>
          </a:xfrm>
          <a:prstGeom prst="rect">
            <a:avLst/>
          </a:prstGeom>
          <a:noFill/>
          <a:ln>
            <a:noFill/>
          </a:ln>
        </p:spPr>
      </p:pic>
      <p:pic>
        <p:nvPicPr>
          <p:cNvPr descr=" " id="343" name="Google Shape;343;g2e48b52945c_0_270"/>
          <p:cNvPicPr preferRelativeResize="0"/>
          <p:nvPr/>
        </p:nvPicPr>
        <p:blipFill rotWithShape="1">
          <a:blip r:embed="rId27">
            <a:alphaModFix/>
          </a:blip>
          <a:srcRect b="0" l="0" r="0" t="0"/>
          <a:stretch/>
        </p:blipFill>
        <p:spPr>
          <a:xfrm>
            <a:off x="8995813" y="7667588"/>
            <a:ext cx="153591" cy="153566"/>
          </a:xfrm>
          <a:prstGeom prst="rect">
            <a:avLst/>
          </a:prstGeom>
          <a:noFill/>
          <a:ln>
            <a:noFill/>
          </a:ln>
        </p:spPr>
      </p:pic>
      <p:pic>
        <p:nvPicPr>
          <p:cNvPr descr=" " id="344" name="Google Shape;344;g2e48b52945c_0_270"/>
          <p:cNvPicPr preferRelativeResize="0"/>
          <p:nvPr/>
        </p:nvPicPr>
        <p:blipFill rotWithShape="1">
          <a:blip r:embed="rId28">
            <a:alphaModFix/>
          </a:blip>
          <a:srcRect b="0" l="0" r="0" t="0"/>
          <a:stretch/>
        </p:blipFill>
        <p:spPr>
          <a:xfrm>
            <a:off x="8995813" y="7076889"/>
            <a:ext cx="153591" cy="153566"/>
          </a:xfrm>
          <a:prstGeom prst="rect">
            <a:avLst/>
          </a:prstGeom>
          <a:noFill/>
          <a:ln>
            <a:noFill/>
          </a:ln>
        </p:spPr>
      </p:pic>
      <p:pic>
        <p:nvPicPr>
          <p:cNvPr descr=" " id="345" name="Google Shape;345;g2e48b52945c_0_270"/>
          <p:cNvPicPr preferRelativeResize="0"/>
          <p:nvPr/>
        </p:nvPicPr>
        <p:blipFill rotWithShape="1">
          <a:blip r:embed="rId29">
            <a:alphaModFix/>
          </a:blip>
          <a:srcRect b="0" l="0" r="0" t="0"/>
          <a:stretch/>
        </p:blipFill>
        <p:spPr>
          <a:xfrm>
            <a:off x="10138955" y="6972449"/>
            <a:ext cx="153591" cy="153566"/>
          </a:xfrm>
          <a:prstGeom prst="rect">
            <a:avLst/>
          </a:prstGeom>
          <a:noFill/>
          <a:ln>
            <a:noFill/>
          </a:ln>
        </p:spPr>
      </p:pic>
      <p:pic>
        <p:nvPicPr>
          <p:cNvPr descr=" " id="346" name="Google Shape;346;g2e48b52945c_0_270"/>
          <p:cNvPicPr preferRelativeResize="0"/>
          <p:nvPr/>
        </p:nvPicPr>
        <p:blipFill rotWithShape="1">
          <a:blip r:embed="rId30">
            <a:alphaModFix/>
          </a:blip>
          <a:srcRect b="0" l="0" r="0" t="0"/>
          <a:stretch/>
        </p:blipFill>
        <p:spPr>
          <a:xfrm>
            <a:off x="10138955" y="6572783"/>
            <a:ext cx="153591" cy="153566"/>
          </a:xfrm>
          <a:prstGeom prst="rect">
            <a:avLst/>
          </a:prstGeom>
          <a:noFill/>
          <a:ln>
            <a:noFill/>
          </a:ln>
        </p:spPr>
      </p:pic>
      <p:sp>
        <p:nvSpPr>
          <p:cNvPr id="347" name="Google Shape;347;g2e48b52945c_0_270"/>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g2e48b52945c_0_270"/>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49" name="Google Shape;349;g2e48b52945c_0_270"/>
          <p:cNvPicPr preferRelativeResize="0"/>
          <p:nvPr/>
        </p:nvPicPr>
        <p:blipFill rotWithShape="1">
          <a:blip r:embed="rId31">
            <a:alphaModFix/>
          </a:blip>
          <a:srcRect b="0" l="0" r="0" t="0"/>
          <a:stretch/>
        </p:blipFill>
        <p:spPr>
          <a:xfrm>
            <a:off x="14403600" y="4191000"/>
            <a:ext cx="5575997" cy="5575300"/>
          </a:xfrm>
          <a:prstGeom prst="rect">
            <a:avLst/>
          </a:prstGeom>
          <a:noFill/>
          <a:ln>
            <a:noFill/>
          </a:ln>
        </p:spPr>
      </p:pic>
      <p:pic>
        <p:nvPicPr>
          <p:cNvPr descr=" " id="350" name="Google Shape;350;g2e48b52945c_0_270"/>
          <p:cNvPicPr preferRelativeResize="0"/>
          <p:nvPr/>
        </p:nvPicPr>
        <p:blipFill rotWithShape="1">
          <a:blip r:embed="rId32">
            <a:alphaModFix/>
          </a:blip>
          <a:srcRect b="0" l="0" r="0" t="0"/>
          <a:stretch/>
        </p:blipFill>
        <p:spPr>
          <a:xfrm>
            <a:off x="14403600" y="4191000"/>
            <a:ext cx="5575997" cy="5575300"/>
          </a:xfrm>
          <a:prstGeom prst="rect">
            <a:avLst/>
          </a:prstGeom>
          <a:noFill/>
          <a:ln>
            <a:noFill/>
          </a:ln>
        </p:spPr>
      </p:pic>
      <p:sp>
        <p:nvSpPr>
          <p:cNvPr id="351" name="Google Shape;351;g2e48b52945c_0_270"/>
          <p:cNvSpPr/>
          <p:nvPr/>
        </p:nvSpPr>
        <p:spPr>
          <a:xfrm>
            <a:off x="16099262" y="6365367"/>
            <a:ext cx="21975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2e48b52945c_0_270"/>
          <p:cNvSpPr/>
          <p:nvPr/>
        </p:nvSpPr>
        <p:spPr>
          <a:xfrm>
            <a:off x="16099262" y="6318250"/>
            <a:ext cx="24006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34.574</a:t>
            </a:r>
            <a:endParaRPr b="0" i="0" sz="4800" u="none" cap="none" strike="noStrike">
              <a:solidFill>
                <a:schemeClr val="dk1"/>
              </a:solidFill>
              <a:latin typeface="Calibri"/>
              <a:ea typeface="Calibri"/>
              <a:cs typeface="Calibri"/>
              <a:sym typeface="Calibri"/>
            </a:endParaRPr>
          </a:p>
        </p:txBody>
      </p:sp>
      <p:sp>
        <p:nvSpPr>
          <p:cNvPr id="353" name="Google Shape;353;g2e48b52945c_0_270"/>
          <p:cNvSpPr/>
          <p:nvPr/>
        </p:nvSpPr>
        <p:spPr>
          <a:xfrm>
            <a:off x="16588273" y="7105650"/>
            <a:ext cx="13548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Total</a:t>
            </a:r>
            <a:endParaRPr b="0" i="0" sz="3200" u="none" cap="none" strike="noStrike">
              <a:solidFill>
                <a:schemeClr val="dk1"/>
              </a:solidFill>
              <a:latin typeface="Calibri"/>
              <a:ea typeface="Calibri"/>
              <a:cs typeface="Calibri"/>
              <a:sym typeface="Calibri"/>
            </a:endParaRPr>
          </a:p>
        </p:txBody>
      </p:sp>
      <p:sp>
        <p:nvSpPr>
          <p:cNvPr id="354" name="Google Shape;354;g2e48b52945c_0_270"/>
          <p:cNvSpPr/>
          <p:nvPr/>
        </p:nvSpPr>
        <p:spPr>
          <a:xfrm>
            <a:off x="13260457" y="10515600"/>
            <a:ext cx="78750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g2e48b52945c_0_270"/>
          <p:cNvSpPr/>
          <p:nvPr/>
        </p:nvSpPr>
        <p:spPr>
          <a:xfrm>
            <a:off x="13260457" y="10515600"/>
            <a:ext cx="78750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2e48b52945c_0_270"/>
          <p:cNvSpPr/>
          <p:nvPr/>
        </p:nvSpPr>
        <p:spPr>
          <a:xfrm>
            <a:off x="13158845" y="10515600"/>
            <a:ext cx="8078100" cy="990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Treasure Found</a:t>
            </a:r>
            <a:endParaRPr b="0" i="0" sz="4800" u="none" cap="none" strike="noStrike">
              <a:solidFill>
                <a:schemeClr val="dk1"/>
              </a:solidFill>
              <a:latin typeface="Calibri"/>
              <a:ea typeface="Calibri"/>
              <a:cs typeface="Calibri"/>
              <a:sym typeface="Calibri"/>
            </a:endParaRPr>
          </a:p>
        </p:txBody>
      </p:sp>
      <p:sp>
        <p:nvSpPr>
          <p:cNvPr id="357" name="Google Shape;357;g2e48b52945c_0_270"/>
          <p:cNvSpPr/>
          <p:nvPr/>
        </p:nvSpPr>
        <p:spPr>
          <a:xfrm>
            <a:off x="13192716" y="11404600"/>
            <a:ext cx="8010600" cy="120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358" name="Google Shape;358;g2e48b52945c_0_270"/>
          <p:cNvSpPr/>
          <p:nvPr/>
        </p:nvSpPr>
        <p:spPr>
          <a:xfrm>
            <a:off x="3251606" y="10515600"/>
            <a:ext cx="78750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g2e48b52945c_0_270"/>
          <p:cNvSpPr/>
          <p:nvPr/>
        </p:nvSpPr>
        <p:spPr>
          <a:xfrm>
            <a:off x="3251606" y="10515600"/>
            <a:ext cx="78750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g2e48b52945c_0_270"/>
          <p:cNvSpPr/>
          <p:nvPr/>
        </p:nvSpPr>
        <p:spPr>
          <a:xfrm>
            <a:off x="3149994" y="10515600"/>
            <a:ext cx="8078100" cy="990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Spellcasting Progress</a:t>
            </a:r>
            <a:endParaRPr b="0" i="0" sz="4800" u="none" cap="none" strike="noStrike">
              <a:solidFill>
                <a:schemeClr val="dk1"/>
              </a:solidFill>
              <a:latin typeface="Calibri"/>
              <a:ea typeface="Calibri"/>
              <a:cs typeface="Calibri"/>
              <a:sym typeface="Calibri"/>
            </a:endParaRPr>
          </a:p>
        </p:txBody>
      </p:sp>
      <p:sp>
        <p:nvSpPr>
          <p:cNvPr id="361" name="Google Shape;361;g2e48b52945c_0_270"/>
          <p:cNvSpPr/>
          <p:nvPr/>
        </p:nvSpPr>
        <p:spPr>
          <a:xfrm>
            <a:off x="3183865" y="11404600"/>
            <a:ext cx="8010600" cy="120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0627"/>
        </a:solidFill>
      </p:bgPr>
    </p:bg>
    <p:spTree>
      <p:nvGrpSpPr>
        <p:cNvPr id="366" name="Shape 366"/>
        <p:cNvGrpSpPr/>
        <p:nvPr/>
      </p:nvGrpSpPr>
      <p:grpSpPr>
        <a:xfrm>
          <a:off x="0" y="0"/>
          <a:ext cx="0" cy="0"/>
          <a:chOff x="0" y="0"/>
          <a:chExt cx="0" cy="0"/>
        </a:xfrm>
      </p:grpSpPr>
      <p:pic>
        <p:nvPicPr>
          <p:cNvPr descr=" " id="367" name="Google Shape;367;g2e48b52945c_0_339"/>
          <p:cNvPicPr preferRelativeResize="0"/>
          <p:nvPr/>
        </p:nvPicPr>
        <p:blipFill rotWithShape="1">
          <a:blip r:embed="rId3">
            <a:alphaModFix/>
          </a:blip>
          <a:srcRect b="0" l="0" r="0" t="0"/>
          <a:stretch/>
        </p:blipFill>
        <p:spPr>
          <a:xfrm>
            <a:off x="386708" y="907517"/>
            <a:ext cx="23613621" cy="11900830"/>
          </a:xfrm>
          <a:prstGeom prst="rect">
            <a:avLst/>
          </a:prstGeom>
          <a:noFill/>
          <a:ln>
            <a:noFill/>
          </a:ln>
        </p:spPr>
      </p:pic>
      <p:pic>
        <p:nvPicPr>
          <p:cNvPr descr=" " id="368" name="Google Shape;368;g2e48b52945c_0_339"/>
          <p:cNvPicPr preferRelativeResize="0"/>
          <p:nvPr/>
        </p:nvPicPr>
        <p:blipFill rotWithShape="1">
          <a:blip r:embed="rId4">
            <a:alphaModFix/>
          </a:blip>
          <a:srcRect b="0" l="0" r="0" t="0"/>
          <a:stretch/>
        </p:blipFill>
        <p:spPr>
          <a:xfrm>
            <a:off x="355644" y="876449"/>
            <a:ext cx="23675759" cy="11962804"/>
          </a:xfrm>
          <a:prstGeom prst="rect">
            <a:avLst/>
          </a:prstGeom>
          <a:noFill/>
          <a:ln>
            <a:noFill/>
          </a:ln>
        </p:spPr>
      </p:pic>
      <p:pic>
        <p:nvPicPr>
          <p:cNvPr descr=" " id="369" name="Google Shape;369;g2e48b52945c_0_339"/>
          <p:cNvPicPr preferRelativeResize="0"/>
          <p:nvPr/>
        </p:nvPicPr>
        <p:blipFill rotWithShape="1">
          <a:blip r:embed="rId5">
            <a:alphaModFix/>
          </a:blip>
          <a:srcRect b="0" l="0" r="0" t="0"/>
          <a:stretch/>
        </p:blipFill>
        <p:spPr>
          <a:xfrm>
            <a:off x="386708" y="907517"/>
            <a:ext cx="23613621" cy="1993193"/>
          </a:xfrm>
          <a:prstGeom prst="rect">
            <a:avLst/>
          </a:prstGeom>
          <a:noFill/>
          <a:ln>
            <a:noFill/>
          </a:ln>
        </p:spPr>
      </p:pic>
      <p:pic>
        <p:nvPicPr>
          <p:cNvPr descr=" " id="370" name="Google Shape;370;g2e48b52945c_0_339"/>
          <p:cNvPicPr preferRelativeResize="0"/>
          <p:nvPr/>
        </p:nvPicPr>
        <p:blipFill rotWithShape="1">
          <a:blip r:embed="rId6">
            <a:alphaModFix/>
          </a:blip>
          <a:srcRect b="0" l="0" r="0" t="0"/>
          <a:stretch/>
        </p:blipFill>
        <p:spPr>
          <a:xfrm>
            <a:off x="355644" y="876300"/>
            <a:ext cx="23675759" cy="2055316"/>
          </a:xfrm>
          <a:prstGeom prst="rect">
            <a:avLst/>
          </a:prstGeom>
          <a:noFill/>
          <a:ln>
            <a:noFill/>
          </a:ln>
        </p:spPr>
      </p:pic>
      <p:pic>
        <p:nvPicPr>
          <p:cNvPr descr=" " id="371" name="Google Shape;371;g2e48b52945c_0_339"/>
          <p:cNvPicPr preferRelativeResize="0"/>
          <p:nvPr/>
        </p:nvPicPr>
        <p:blipFill rotWithShape="1">
          <a:blip r:embed="rId7">
            <a:alphaModFix/>
          </a:blip>
          <a:srcRect b="0" l="0" r="0" t="0"/>
          <a:stretch/>
        </p:blipFill>
        <p:spPr>
          <a:xfrm>
            <a:off x="19495858" y="1490241"/>
            <a:ext cx="3766635" cy="1043657"/>
          </a:xfrm>
          <a:prstGeom prst="rect">
            <a:avLst/>
          </a:prstGeom>
          <a:noFill/>
          <a:ln>
            <a:noFill/>
          </a:ln>
        </p:spPr>
      </p:pic>
      <p:sp>
        <p:nvSpPr>
          <p:cNvPr id="372" name="Google Shape;372;g2e48b52945c_0_33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73" name="Google Shape;373;g2e48b52945c_0_339"/>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374" name="Google Shape;374;g2e48b52945c_0_339"/>
          <p:cNvSpPr/>
          <p:nvPr/>
        </p:nvSpPr>
        <p:spPr>
          <a:xfrm>
            <a:off x="15470534" y="6248400"/>
            <a:ext cx="4712400" cy="391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g2e48b52945c_0_339"/>
          <p:cNvSpPr/>
          <p:nvPr/>
        </p:nvSpPr>
        <p:spPr>
          <a:xfrm>
            <a:off x="15470534" y="6248400"/>
            <a:ext cx="4712400" cy="391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g2e48b52945c_0_339"/>
          <p:cNvSpPr/>
          <p:nvPr/>
        </p:nvSpPr>
        <p:spPr>
          <a:xfrm>
            <a:off x="15470534" y="6248400"/>
            <a:ext cx="4915500" cy="1778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A web application</a:t>
            </a:r>
            <a:endParaRPr b="0" i="0" sz="4800" u="none" cap="none" strike="noStrike">
              <a:solidFill>
                <a:schemeClr val="dk1"/>
              </a:solidFill>
              <a:latin typeface="Calibri"/>
              <a:ea typeface="Calibri"/>
              <a:cs typeface="Calibri"/>
              <a:sym typeface="Calibri"/>
            </a:endParaRPr>
          </a:p>
        </p:txBody>
      </p:sp>
      <p:sp>
        <p:nvSpPr>
          <p:cNvPr id="377" name="Google Shape;377;g2e48b52945c_0_339"/>
          <p:cNvSpPr/>
          <p:nvPr/>
        </p:nvSpPr>
        <p:spPr>
          <a:xfrm>
            <a:off x="15470534" y="8026400"/>
            <a:ext cx="48477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378" name="Google Shape;378;g2e48b52945c_0_339"/>
          <p:cNvPicPr preferRelativeResize="0"/>
          <p:nvPr/>
        </p:nvPicPr>
        <p:blipFill rotWithShape="1">
          <a:blip r:embed="rId9">
            <a:alphaModFix/>
          </a:blip>
          <a:srcRect b="0" l="0" r="0" t="0"/>
          <a:stretch/>
        </p:blipFill>
        <p:spPr>
          <a:xfrm>
            <a:off x="1270159" y="4114800"/>
            <a:ext cx="13768521" cy="8166100"/>
          </a:xfrm>
          <a:prstGeom prst="rect">
            <a:avLst/>
          </a:prstGeom>
          <a:noFill/>
          <a:ln>
            <a:noFill/>
          </a:ln>
        </p:spPr>
      </p:pic>
      <p:pic>
        <p:nvPicPr>
          <p:cNvPr descr=" " id="379" name="Google Shape;379;g2e48b52945c_0_339"/>
          <p:cNvPicPr preferRelativeResize="0"/>
          <p:nvPr/>
        </p:nvPicPr>
        <p:blipFill rotWithShape="1">
          <a:blip r:embed="rId10">
            <a:alphaModFix/>
          </a:blip>
          <a:srcRect b="0" l="0" r="0" t="0"/>
          <a:stretch/>
        </p:blipFill>
        <p:spPr>
          <a:xfrm>
            <a:off x="3200800" y="4457700"/>
            <a:ext cx="9894537" cy="6489700"/>
          </a:xfrm>
          <a:prstGeom prst="rect">
            <a:avLst/>
          </a:prstGeom>
          <a:noFill/>
          <a:ln>
            <a:noFill/>
          </a:ln>
        </p:spPr>
      </p:pic>
      <p:sp>
        <p:nvSpPr>
          <p:cNvPr id="380" name="Google Shape;380;g2e48b52945c_0_339"/>
          <p:cNvSpPr/>
          <p:nvPr/>
        </p:nvSpPr>
        <p:spPr>
          <a:xfrm>
            <a:off x="2883260" y="1346200"/>
            <a:ext cx="14805900" cy="165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5389"/>
              </a:buClr>
              <a:buSzPts val="8000"/>
              <a:buFont typeface="IBM Plex Mono"/>
              <a:buNone/>
            </a:pPr>
            <a:r>
              <a:rPr b="1" i="0" lang="en-US" sz="8000" u="none" cap="none" strike="noStrike">
                <a:solidFill>
                  <a:srgbClr val="045389"/>
                </a:solidFill>
                <a:latin typeface="IBM Plex Mono"/>
                <a:ea typeface="IBM Plex Mono"/>
                <a:cs typeface="IBM Plex Mono"/>
                <a:sym typeface="IBM Plex Mono"/>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0627"/>
        </a:solidFill>
      </p:bgPr>
    </p:bg>
    <p:spTree>
      <p:nvGrpSpPr>
        <p:cNvPr id="385" name="Shape 385"/>
        <p:cNvGrpSpPr/>
        <p:nvPr/>
      </p:nvGrpSpPr>
      <p:grpSpPr>
        <a:xfrm>
          <a:off x="0" y="0"/>
          <a:ext cx="0" cy="0"/>
          <a:chOff x="0" y="0"/>
          <a:chExt cx="0" cy="0"/>
        </a:xfrm>
      </p:grpSpPr>
      <p:pic>
        <p:nvPicPr>
          <p:cNvPr descr=" " id="386" name="Google Shape;386;g2e48b52945c_0_357"/>
          <p:cNvPicPr preferRelativeResize="0"/>
          <p:nvPr/>
        </p:nvPicPr>
        <p:blipFill rotWithShape="1">
          <a:blip r:embed="rId3">
            <a:alphaModFix/>
          </a:blip>
          <a:srcRect b="0" l="0" r="0" t="0"/>
          <a:stretch/>
        </p:blipFill>
        <p:spPr>
          <a:xfrm>
            <a:off x="386708" y="907504"/>
            <a:ext cx="23613621" cy="11900819"/>
          </a:xfrm>
          <a:prstGeom prst="rect">
            <a:avLst/>
          </a:prstGeom>
          <a:noFill/>
          <a:ln>
            <a:noFill/>
          </a:ln>
        </p:spPr>
      </p:pic>
      <p:pic>
        <p:nvPicPr>
          <p:cNvPr descr=" " id="387" name="Google Shape;387;g2e48b52945c_0_357"/>
          <p:cNvPicPr preferRelativeResize="0"/>
          <p:nvPr/>
        </p:nvPicPr>
        <p:blipFill rotWithShape="1">
          <a:blip r:embed="rId4">
            <a:alphaModFix/>
          </a:blip>
          <a:srcRect b="0" l="0" r="0" t="0"/>
          <a:stretch/>
        </p:blipFill>
        <p:spPr>
          <a:xfrm>
            <a:off x="355644" y="876449"/>
            <a:ext cx="23675759" cy="11962804"/>
          </a:xfrm>
          <a:prstGeom prst="rect">
            <a:avLst/>
          </a:prstGeom>
          <a:noFill/>
          <a:ln>
            <a:noFill/>
          </a:ln>
        </p:spPr>
      </p:pic>
      <p:pic>
        <p:nvPicPr>
          <p:cNvPr descr=" " id="388" name="Google Shape;388;g2e48b52945c_0_357"/>
          <p:cNvPicPr preferRelativeResize="0"/>
          <p:nvPr/>
        </p:nvPicPr>
        <p:blipFill rotWithShape="1">
          <a:blip r:embed="rId5">
            <a:alphaModFix/>
          </a:blip>
          <a:srcRect b="0" l="0" r="0" t="0"/>
          <a:stretch/>
        </p:blipFill>
        <p:spPr>
          <a:xfrm>
            <a:off x="386708" y="907529"/>
            <a:ext cx="23613621" cy="1993181"/>
          </a:xfrm>
          <a:prstGeom prst="rect">
            <a:avLst/>
          </a:prstGeom>
          <a:noFill/>
          <a:ln>
            <a:noFill/>
          </a:ln>
        </p:spPr>
      </p:pic>
      <p:pic>
        <p:nvPicPr>
          <p:cNvPr descr=" " id="389" name="Google Shape;389;g2e48b52945c_0_357"/>
          <p:cNvPicPr preferRelativeResize="0"/>
          <p:nvPr/>
        </p:nvPicPr>
        <p:blipFill rotWithShape="1">
          <a:blip r:embed="rId6">
            <a:alphaModFix/>
          </a:blip>
          <a:srcRect b="0" l="0" r="0" t="0"/>
          <a:stretch/>
        </p:blipFill>
        <p:spPr>
          <a:xfrm>
            <a:off x="355644" y="876300"/>
            <a:ext cx="23675759" cy="2055316"/>
          </a:xfrm>
          <a:prstGeom prst="rect">
            <a:avLst/>
          </a:prstGeom>
          <a:noFill/>
          <a:ln>
            <a:noFill/>
          </a:ln>
        </p:spPr>
      </p:pic>
      <p:pic>
        <p:nvPicPr>
          <p:cNvPr descr=" " id="390" name="Google Shape;390;g2e48b52945c_0_357"/>
          <p:cNvPicPr preferRelativeResize="0"/>
          <p:nvPr/>
        </p:nvPicPr>
        <p:blipFill rotWithShape="1">
          <a:blip r:embed="rId7">
            <a:alphaModFix/>
          </a:blip>
          <a:srcRect b="0" l="0" r="0" t="0"/>
          <a:stretch/>
        </p:blipFill>
        <p:spPr>
          <a:xfrm>
            <a:off x="19495858" y="1490241"/>
            <a:ext cx="3766635" cy="1043657"/>
          </a:xfrm>
          <a:prstGeom prst="rect">
            <a:avLst/>
          </a:prstGeom>
          <a:noFill/>
          <a:ln>
            <a:noFill/>
          </a:ln>
        </p:spPr>
      </p:pic>
      <p:sp>
        <p:nvSpPr>
          <p:cNvPr id="391" name="Google Shape;391;g2e48b52945c_0_35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92" name="Google Shape;392;g2e48b52945c_0_357"/>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393" name="Google Shape;393;g2e48b52945c_0_357"/>
          <p:cNvSpPr/>
          <p:nvPr/>
        </p:nvSpPr>
        <p:spPr>
          <a:xfrm>
            <a:off x="10694737" y="3911600"/>
            <a:ext cx="8738700" cy="259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g2e48b52945c_0_357"/>
          <p:cNvSpPr/>
          <p:nvPr/>
        </p:nvSpPr>
        <p:spPr>
          <a:xfrm>
            <a:off x="10694737" y="3911600"/>
            <a:ext cx="8738700" cy="259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g2e48b52945c_0_357"/>
          <p:cNvSpPr/>
          <p:nvPr/>
        </p:nvSpPr>
        <p:spPr>
          <a:xfrm>
            <a:off x="10694737" y="3911600"/>
            <a:ext cx="89418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An mobile app</a:t>
            </a:r>
            <a:endParaRPr b="0" i="0" sz="4800" u="none" cap="none" strike="noStrike">
              <a:solidFill>
                <a:schemeClr val="dk1"/>
              </a:solidFill>
              <a:latin typeface="Calibri"/>
              <a:ea typeface="Calibri"/>
              <a:cs typeface="Calibri"/>
              <a:sym typeface="Calibri"/>
            </a:endParaRPr>
          </a:p>
        </p:txBody>
      </p:sp>
      <p:sp>
        <p:nvSpPr>
          <p:cNvPr id="396" name="Google Shape;396;g2e48b52945c_0_357"/>
          <p:cNvSpPr/>
          <p:nvPr/>
        </p:nvSpPr>
        <p:spPr>
          <a:xfrm>
            <a:off x="10694737" y="4902200"/>
            <a:ext cx="88743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397" name="Google Shape;397;g2e48b52945c_0_357"/>
          <p:cNvSpPr/>
          <p:nvPr/>
        </p:nvSpPr>
        <p:spPr>
          <a:xfrm>
            <a:off x="10694737" y="7874000"/>
            <a:ext cx="9090000" cy="3615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IBM Plex Mono"/>
              <a:buChar char="•"/>
            </a:pPr>
            <a:r>
              <a:rPr b="0" i="0" lang="en-US" sz="3200" u="none" cap="none" strike="noStrike">
                <a:solidFill>
                  <a:srgbClr val="FFFFFF"/>
                </a:solidFill>
                <a:latin typeface="IBM Plex Mono"/>
                <a:ea typeface="IBM Plex Mono"/>
                <a:cs typeface="IBM Plex Mono"/>
                <a:sym typeface="IBM Plex Mono"/>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BM Plex Mono"/>
              <a:buChar char="•"/>
            </a:pPr>
            <a:r>
              <a:rPr b="0" i="0" lang="en-US" sz="3200" u="none" cap="none" strike="noStrike">
                <a:solidFill>
                  <a:srgbClr val="FFFFFF"/>
                </a:solidFill>
                <a:latin typeface="IBM Plex Mono"/>
                <a:ea typeface="IBM Plex Mono"/>
                <a:cs typeface="IBM Plex Mono"/>
                <a:sym typeface="IBM Plex Mono"/>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BM Plex Mono"/>
              <a:buChar char="•"/>
            </a:pPr>
            <a:r>
              <a:rPr b="0" i="0" lang="en-US" sz="3200" u="none" cap="none" strike="noStrike">
                <a:solidFill>
                  <a:srgbClr val="FFFFFF"/>
                </a:solidFill>
                <a:latin typeface="IBM Plex Mono"/>
                <a:ea typeface="IBM Plex Mono"/>
                <a:cs typeface="IBM Plex Mono"/>
                <a:sym typeface="IBM Plex Mono"/>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BM Plex Mono"/>
              <a:buChar char="•"/>
            </a:pPr>
            <a:r>
              <a:rPr b="0" i="0" lang="en-US" sz="3200" u="none" cap="none" strike="noStrike">
                <a:solidFill>
                  <a:srgbClr val="FFFFFF"/>
                </a:solidFill>
                <a:latin typeface="IBM Plex Mono"/>
                <a:ea typeface="IBM Plex Mono"/>
                <a:cs typeface="IBM Plex Mono"/>
                <a:sym typeface="IBM Plex Mono"/>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BM Plex Mono"/>
              <a:buChar char="•"/>
            </a:pPr>
            <a:r>
              <a:rPr b="0" i="0" lang="en-US" sz="3200" u="none" cap="none" strike="noStrike">
                <a:solidFill>
                  <a:srgbClr val="FFFFFF"/>
                </a:solidFill>
                <a:latin typeface="IBM Plex Mono"/>
                <a:ea typeface="IBM Plex Mono"/>
                <a:cs typeface="IBM Plex Mono"/>
                <a:sym typeface="IBM Plex Mono"/>
              </a:rPr>
              <a:t>Live your fantasy dreams</a:t>
            </a:r>
            <a:endParaRPr b="0" i="0" sz="3200" u="none" cap="none" strike="noStrike">
              <a:solidFill>
                <a:schemeClr val="dk1"/>
              </a:solidFill>
              <a:latin typeface="Calibri"/>
              <a:ea typeface="Calibri"/>
              <a:cs typeface="Calibri"/>
              <a:sym typeface="Calibri"/>
            </a:endParaRPr>
          </a:p>
        </p:txBody>
      </p:sp>
      <p:sp>
        <p:nvSpPr>
          <p:cNvPr id="398" name="Google Shape;398;g2e48b52945c_0_357"/>
          <p:cNvSpPr/>
          <p:nvPr/>
        </p:nvSpPr>
        <p:spPr>
          <a:xfrm>
            <a:off x="10694737" y="1219200"/>
            <a:ext cx="12900600" cy="165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5389"/>
              </a:buClr>
              <a:buSzPts val="8000"/>
              <a:buFont typeface="IBM Plex Mono"/>
              <a:buNone/>
            </a:pPr>
            <a:r>
              <a:rPr b="1" i="0" lang="en-US" sz="8000" u="none" cap="none" strike="noStrike">
                <a:solidFill>
                  <a:srgbClr val="045389"/>
                </a:solidFill>
                <a:latin typeface="IBM Plex Mono"/>
                <a:ea typeface="IBM Plex Mono"/>
                <a:cs typeface="IBM Plex Mono"/>
                <a:sym typeface="IBM Plex Mono"/>
              </a:rPr>
              <a:t>The Future</a:t>
            </a:r>
            <a:endParaRPr b="0" i="0" sz="8000" u="none" cap="none" strike="noStrike">
              <a:solidFill>
                <a:schemeClr val="dk1"/>
              </a:solidFill>
              <a:latin typeface="Calibri"/>
              <a:ea typeface="Calibri"/>
              <a:cs typeface="Calibri"/>
              <a:sym typeface="Calibri"/>
            </a:endParaRPr>
          </a:p>
        </p:txBody>
      </p:sp>
      <p:pic>
        <p:nvPicPr>
          <p:cNvPr descr=" " id="399" name="Google Shape;399;g2e48b52945c_0_357"/>
          <p:cNvPicPr preferRelativeResize="0"/>
          <p:nvPr/>
        </p:nvPicPr>
        <p:blipFill rotWithShape="1">
          <a:blip r:embed="rId9">
            <a:alphaModFix/>
          </a:blip>
          <a:srcRect b="0" l="0" r="0" t="0"/>
          <a:stretch/>
        </p:blipFill>
        <p:spPr>
          <a:xfrm>
            <a:off x="3569146" y="1028700"/>
            <a:ext cx="5474384" cy="11849100"/>
          </a:xfrm>
          <a:prstGeom prst="rect">
            <a:avLst/>
          </a:prstGeom>
          <a:noFill/>
          <a:ln>
            <a:noFill/>
          </a:ln>
        </p:spPr>
      </p:pic>
      <p:pic>
        <p:nvPicPr>
          <p:cNvPr descr=" " id="400" name="Google Shape;400;g2e48b52945c_0_357"/>
          <p:cNvPicPr preferRelativeResize="0"/>
          <p:nvPr/>
        </p:nvPicPr>
        <p:blipFill rotWithShape="1">
          <a:blip r:embed="rId10">
            <a:alphaModFix/>
          </a:blip>
          <a:srcRect b="0" l="0" r="0" t="0"/>
          <a:stretch/>
        </p:blipFill>
        <p:spPr>
          <a:xfrm>
            <a:off x="3759670" y="1765300"/>
            <a:ext cx="5106038" cy="10795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0627"/>
        </a:solidFill>
      </p:bgPr>
    </p:bg>
    <p:spTree>
      <p:nvGrpSpPr>
        <p:cNvPr id="405" name="Shape 405"/>
        <p:cNvGrpSpPr/>
        <p:nvPr/>
      </p:nvGrpSpPr>
      <p:grpSpPr>
        <a:xfrm>
          <a:off x="0" y="0"/>
          <a:ext cx="0" cy="0"/>
          <a:chOff x="0" y="0"/>
          <a:chExt cx="0" cy="0"/>
        </a:xfrm>
      </p:grpSpPr>
      <p:pic>
        <p:nvPicPr>
          <p:cNvPr descr=" " id="406" name="Google Shape;406;g2e48b52945c_0_376"/>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07" name="Google Shape;407;g2e48b52945c_0_37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08" name="Google Shape;408;g2e48b52945c_0_376"/>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09" name="Google Shape;409;g2e48b52945c_0_376"/>
          <p:cNvSpPr/>
          <p:nvPr/>
        </p:nvSpPr>
        <p:spPr>
          <a:xfrm>
            <a:off x="15690694" y="698500"/>
            <a:ext cx="7464300" cy="29802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8AD9F3"/>
              </a:buClr>
              <a:buSzPts val="8000"/>
              <a:buFont typeface="IBM Plex Mono"/>
              <a:buNone/>
            </a:pPr>
            <a:r>
              <a:rPr b="1" i="0" lang="en-US" sz="8000" u="none" cap="none" strike="noStrike">
                <a:solidFill>
                  <a:srgbClr val="8AD9F3"/>
                </a:solidFill>
                <a:latin typeface="IBM Plex Mono"/>
                <a:ea typeface="IBM Plex Mono"/>
                <a:cs typeface="IBM Plex Mono"/>
                <a:sym typeface="IBM Plex Mono"/>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0627"/>
        </a:solidFill>
      </p:bgPr>
    </p:bg>
    <p:spTree>
      <p:nvGrpSpPr>
        <p:cNvPr id="414" name="Shape 414"/>
        <p:cNvGrpSpPr/>
        <p:nvPr/>
      </p:nvGrpSpPr>
      <p:grpSpPr>
        <a:xfrm>
          <a:off x="0" y="0"/>
          <a:ext cx="0" cy="0"/>
          <a:chOff x="0" y="0"/>
          <a:chExt cx="0" cy="0"/>
        </a:xfrm>
      </p:grpSpPr>
      <p:pic>
        <p:nvPicPr>
          <p:cNvPr descr=" " id="415" name="Google Shape;415;g2e48b52945c_0_384"/>
          <p:cNvPicPr preferRelativeResize="0"/>
          <p:nvPr/>
        </p:nvPicPr>
        <p:blipFill rotWithShape="1">
          <a:blip r:embed="rId3">
            <a:alphaModFix/>
          </a:blip>
          <a:srcRect b="0" l="0" r="0" t="0"/>
          <a:stretch/>
        </p:blipFill>
        <p:spPr>
          <a:xfrm>
            <a:off x="386708" y="907504"/>
            <a:ext cx="23613621" cy="11900819"/>
          </a:xfrm>
          <a:prstGeom prst="rect">
            <a:avLst/>
          </a:prstGeom>
          <a:noFill/>
          <a:ln>
            <a:noFill/>
          </a:ln>
        </p:spPr>
      </p:pic>
      <p:pic>
        <p:nvPicPr>
          <p:cNvPr descr=" " id="416" name="Google Shape;416;g2e48b52945c_0_384"/>
          <p:cNvPicPr preferRelativeResize="0"/>
          <p:nvPr/>
        </p:nvPicPr>
        <p:blipFill rotWithShape="1">
          <a:blip r:embed="rId4">
            <a:alphaModFix/>
          </a:blip>
          <a:srcRect b="0" l="0" r="0" t="0"/>
          <a:stretch/>
        </p:blipFill>
        <p:spPr>
          <a:xfrm>
            <a:off x="355644" y="876449"/>
            <a:ext cx="23675759" cy="11962804"/>
          </a:xfrm>
          <a:prstGeom prst="rect">
            <a:avLst/>
          </a:prstGeom>
          <a:noFill/>
          <a:ln>
            <a:noFill/>
          </a:ln>
        </p:spPr>
      </p:pic>
      <p:pic>
        <p:nvPicPr>
          <p:cNvPr descr=" " id="417" name="Google Shape;417;g2e48b52945c_0_384"/>
          <p:cNvPicPr preferRelativeResize="0"/>
          <p:nvPr/>
        </p:nvPicPr>
        <p:blipFill rotWithShape="1">
          <a:blip r:embed="rId5">
            <a:alphaModFix/>
          </a:blip>
          <a:srcRect b="0" l="0" r="0" t="0"/>
          <a:stretch/>
        </p:blipFill>
        <p:spPr>
          <a:xfrm>
            <a:off x="386708" y="907529"/>
            <a:ext cx="23613621" cy="1993181"/>
          </a:xfrm>
          <a:prstGeom prst="rect">
            <a:avLst/>
          </a:prstGeom>
          <a:noFill/>
          <a:ln>
            <a:noFill/>
          </a:ln>
        </p:spPr>
      </p:pic>
      <p:pic>
        <p:nvPicPr>
          <p:cNvPr descr=" " id="418" name="Google Shape;418;g2e48b52945c_0_384"/>
          <p:cNvPicPr preferRelativeResize="0"/>
          <p:nvPr/>
        </p:nvPicPr>
        <p:blipFill rotWithShape="1">
          <a:blip r:embed="rId6">
            <a:alphaModFix/>
          </a:blip>
          <a:srcRect b="0" l="0" r="0" t="0"/>
          <a:stretch/>
        </p:blipFill>
        <p:spPr>
          <a:xfrm>
            <a:off x="355644" y="876300"/>
            <a:ext cx="23675759" cy="2055316"/>
          </a:xfrm>
          <a:prstGeom prst="rect">
            <a:avLst/>
          </a:prstGeom>
          <a:noFill/>
          <a:ln>
            <a:noFill/>
          </a:ln>
        </p:spPr>
      </p:pic>
      <p:pic>
        <p:nvPicPr>
          <p:cNvPr descr=" " id="419" name="Google Shape;419;g2e48b52945c_0_384"/>
          <p:cNvPicPr preferRelativeResize="0"/>
          <p:nvPr/>
        </p:nvPicPr>
        <p:blipFill rotWithShape="1">
          <a:blip r:embed="rId7">
            <a:alphaModFix/>
          </a:blip>
          <a:srcRect b="0" l="0" r="0" t="0"/>
          <a:stretch/>
        </p:blipFill>
        <p:spPr>
          <a:xfrm>
            <a:off x="19495858" y="1490241"/>
            <a:ext cx="3766635" cy="1043657"/>
          </a:xfrm>
          <a:prstGeom prst="rect">
            <a:avLst/>
          </a:prstGeom>
          <a:noFill/>
          <a:ln>
            <a:noFill/>
          </a:ln>
        </p:spPr>
      </p:pic>
      <p:sp>
        <p:nvSpPr>
          <p:cNvPr id="420" name="Google Shape;420;g2e48b52945c_0_38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1" name="Google Shape;421;g2e48b52945c_0_384"/>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pic>
        <p:nvPicPr>
          <p:cNvPr descr=" " id="422" name="Google Shape;422;g2e48b52945c_0_384"/>
          <p:cNvPicPr preferRelativeResize="0"/>
          <p:nvPr/>
        </p:nvPicPr>
        <p:blipFill rotWithShape="1">
          <a:blip r:embed="rId9">
            <a:alphaModFix/>
          </a:blip>
          <a:srcRect b="0" l="0" r="0" t="0"/>
          <a:stretch/>
        </p:blipFill>
        <p:spPr>
          <a:xfrm>
            <a:off x="15419727" y="3403600"/>
            <a:ext cx="7646356" cy="8801100"/>
          </a:xfrm>
          <a:prstGeom prst="rect">
            <a:avLst/>
          </a:prstGeom>
          <a:noFill/>
          <a:ln>
            <a:noFill/>
          </a:ln>
        </p:spPr>
      </p:pic>
      <p:sp>
        <p:nvSpPr>
          <p:cNvPr id="423" name="Google Shape;423;g2e48b52945c_0_384"/>
          <p:cNvSpPr/>
          <p:nvPr/>
        </p:nvSpPr>
        <p:spPr>
          <a:xfrm>
            <a:off x="609676" y="3352800"/>
            <a:ext cx="6604800" cy="381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g2e48b52945c_0_384"/>
          <p:cNvSpPr/>
          <p:nvPr/>
        </p:nvSpPr>
        <p:spPr>
          <a:xfrm>
            <a:off x="609676" y="4203700"/>
            <a:ext cx="9780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2e48b52945c_0_384"/>
          <p:cNvSpPr/>
          <p:nvPr/>
        </p:nvSpPr>
        <p:spPr>
          <a:xfrm>
            <a:off x="609676" y="4203700"/>
            <a:ext cx="1520100" cy="265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5389"/>
              </a:buClr>
              <a:buSzPts val="12800"/>
              <a:buFont typeface="IBM Plex Mono"/>
              <a:buNone/>
            </a:pPr>
            <a:r>
              <a:rPr b="1" i="0" lang="en-US" sz="12800" u="none" cap="none" strike="noStrike">
                <a:solidFill>
                  <a:srgbClr val="045389"/>
                </a:solidFill>
                <a:latin typeface="IBM Plex Mono"/>
                <a:ea typeface="IBM Plex Mono"/>
                <a:cs typeface="IBM Plex Mono"/>
                <a:sym typeface="IBM Plex Mono"/>
              </a:rPr>
              <a:t>1</a:t>
            </a:r>
            <a:endParaRPr b="0" i="0" sz="12800" u="none" cap="none" strike="noStrike">
              <a:solidFill>
                <a:schemeClr val="dk1"/>
              </a:solidFill>
              <a:latin typeface="Calibri"/>
              <a:ea typeface="Calibri"/>
              <a:cs typeface="Calibri"/>
              <a:sym typeface="Calibri"/>
            </a:endParaRPr>
          </a:p>
        </p:txBody>
      </p:sp>
      <p:sp>
        <p:nvSpPr>
          <p:cNvPr id="426" name="Google Shape;426;g2e48b52945c_0_384"/>
          <p:cNvSpPr/>
          <p:nvPr/>
        </p:nvSpPr>
        <p:spPr>
          <a:xfrm>
            <a:off x="1790924" y="3352800"/>
            <a:ext cx="5423700" cy="381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g2e48b52945c_0_384"/>
          <p:cNvSpPr/>
          <p:nvPr/>
        </p:nvSpPr>
        <p:spPr>
          <a:xfrm>
            <a:off x="1790924" y="3352800"/>
            <a:ext cx="5626800" cy="1778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Discover the secrets</a:t>
            </a:r>
            <a:endParaRPr b="0" i="0" sz="4800" u="none" cap="none" strike="noStrike">
              <a:solidFill>
                <a:schemeClr val="dk1"/>
              </a:solidFill>
              <a:latin typeface="Calibri"/>
              <a:ea typeface="Calibri"/>
              <a:cs typeface="Calibri"/>
              <a:sym typeface="Calibri"/>
            </a:endParaRPr>
          </a:p>
        </p:txBody>
      </p:sp>
      <p:sp>
        <p:nvSpPr>
          <p:cNvPr id="428" name="Google Shape;428;g2e48b52945c_0_384"/>
          <p:cNvSpPr/>
          <p:nvPr/>
        </p:nvSpPr>
        <p:spPr>
          <a:xfrm>
            <a:off x="1790924" y="5029200"/>
            <a:ext cx="55590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Explore the lush, vibrant forest and uncover the mysteries that lie within.</a:t>
            </a:r>
            <a:endParaRPr b="0" i="0" sz="3200" u="none" cap="none" strike="noStrike">
              <a:solidFill>
                <a:schemeClr val="dk1"/>
              </a:solidFill>
              <a:latin typeface="Calibri"/>
              <a:ea typeface="Calibri"/>
              <a:cs typeface="Calibri"/>
              <a:sym typeface="Calibri"/>
            </a:endParaRPr>
          </a:p>
        </p:txBody>
      </p:sp>
      <p:sp>
        <p:nvSpPr>
          <p:cNvPr id="429" name="Google Shape;429;g2e48b52945c_0_384"/>
          <p:cNvSpPr/>
          <p:nvPr/>
        </p:nvSpPr>
        <p:spPr>
          <a:xfrm>
            <a:off x="609676" y="7772400"/>
            <a:ext cx="6604800" cy="43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g2e48b52945c_0_384"/>
          <p:cNvSpPr/>
          <p:nvPr/>
        </p:nvSpPr>
        <p:spPr>
          <a:xfrm>
            <a:off x="609676" y="8890000"/>
            <a:ext cx="9780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2e48b52945c_0_384"/>
          <p:cNvSpPr/>
          <p:nvPr/>
        </p:nvSpPr>
        <p:spPr>
          <a:xfrm>
            <a:off x="609676" y="8890000"/>
            <a:ext cx="1520100" cy="265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5389"/>
              </a:buClr>
              <a:buSzPts val="12800"/>
              <a:buFont typeface="IBM Plex Mono"/>
              <a:buNone/>
            </a:pPr>
            <a:r>
              <a:rPr b="1" i="0" lang="en-US" sz="12800" u="none" cap="none" strike="noStrike">
                <a:solidFill>
                  <a:srgbClr val="045389"/>
                </a:solidFill>
                <a:latin typeface="IBM Plex Mono"/>
                <a:ea typeface="IBM Plex Mono"/>
                <a:cs typeface="IBM Plex Mono"/>
                <a:sym typeface="IBM Plex Mono"/>
              </a:rPr>
              <a:t>3</a:t>
            </a:r>
            <a:endParaRPr b="0" i="0" sz="12800" u="none" cap="none" strike="noStrike">
              <a:solidFill>
                <a:schemeClr val="dk1"/>
              </a:solidFill>
              <a:latin typeface="Calibri"/>
              <a:ea typeface="Calibri"/>
              <a:cs typeface="Calibri"/>
              <a:sym typeface="Calibri"/>
            </a:endParaRPr>
          </a:p>
        </p:txBody>
      </p:sp>
      <p:sp>
        <p:nvSpPr>
          <p:cNvPr id="432" name="Google Shape;432;g2e48b52945c_0_384"/>
          <p:cNvSpPr/>
          <p:nvPr/>
        </p:nvSpPr>
        <p:spPr>
          <a:xfrm>
            <a:off x="1790924" y="7772400"/>
            <a:ext cx="5423700" cy="43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g2e48b52945c_0_384"/>
          <p:cNvSpPr/>
          <p:nvPr/>
        </p:nvSpPr>
        <p:spPr>
          <a:xfrm>
            <a:off x="1790924" y="7772400"/>
            <a:ext cx="5626800" cy="1778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Meet the creatures</a:t>
            </a:r>
            <a:endParaRPr b="0" i="0" sz="4800" u="none" cap="none" strike="noStrike">
              <a:solidFill>
                <a:schemeClr val="dk1"/>
              </a:solidFill>
              <a:latin typeface="Calibri"/>
              <a:ea typeface="Calibri"/>
              <a:cs typeface="Calibri"/>
              <a:sym typeface="Calibri"/>
            </a:endParaRPr>
          </a:p>
        </p:txBody>
      </p:sp>
      <p:sp>
        <p:nvSpPr>
          <p:cNvPr id="434" name="Google Shape;434;g2e48b52945c_0_384"/>
          <p:cNvSpPr/>
          <p:nvPr/>
        </p:nvSpPr>
        <p:spPr>
          <a:xfrm>
            <a:off x="1790924" y="9448800"/>
            <a:ext cx="5559000" cy="2802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Encounter the mythical creatures that call the forest home, from talking animals to fairies.</a:t>
            </a:r>
            <a:endParaRPr b="0" i="0" sz="3200" u="none" cap="none" strike="noStrike">
              <a:solidFill>
                <a:schemeClr val="dk1"/>
              </a:solidFill>
              <a:latin typeface="Calibri"/>
              <a:ea typeface="Calibri"/>
              <a:cs typeface="Calibri"/>
              <a:sym typeface="Calibri"/>
            </a:endParaRPr>
          </a:p>
        </p:txBody>
      </p:sp>
      <p:sp>
        <p:nvSpPr>
          <p:cNvPr id="435" name="Google Shape;435;g2e48b52945c_0_384"/>
          <p:cNvSpPr/>
          <p:nvPr/>
        </p:nvSpPr>
        <p:spPr>
          <a:xfrm>
            <a:off x="8116314" y="7772400"/>
            <a:ext cx="6604800" cy="43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g2e48b52945c_0_384"/>
          <p:cNvSpPr/>
          <p:nvPr/>
        </p:nvSpPr>
        <p:spPr>
          <a:xfrm>
            <a:off x="8116314" y="8890000"/>
            <a:ext cx="9780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g2e48b52945c_0_384"/>
          <p:cNvSpPr/>
          <p:nvPr/>
        </p:nvSpPr>
        <p:spPr>
          <a:xfrm>
            <a:off x="8116314" y="8890000"/>
            <a:ext cx="1520100" cy="265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5389"/>
              </a:buClr>
              <a:buSzPts val="12800"/>
              <a:buFont typeface="IBM Plex Mono"/>
              <a:buNone/>
            </a:pPr>
            <a:r>
              <a:rPr b="1" i="0" lang="en-US" sz="12800" u="none" cap="none" strike="noStrike">
                <a:solidFill>
                  <a:srgbClr val="045389"/>
                </a:solidFill>
                <a:latin typeface="IBM Plex Mono"/>
                <a:ea typeface="IBM Plex Mono"/>
                <a:cs typeface="IBM Plex Mono"/>
                <a:sym typeface="IBM Plex Mono"/>
              </a:rPr>
              <a:t>4</a:t>
            </a:r>
            <a:endParaRPr b="0" i="0" sz="12800" u="none" cap="none" strike="noStrike">
              <a:solidFill>
                <a:schemeClr val="dk1"/>
              </a:solidFill>
              <a:latin typeface="Calibri"/>
              <a:ea typeface="Calibri"/>
              <a:cs typeface="Calibri"/>
              <a:sym typeface="Calibri"/>
            </a:endParaRPr>
          </a:p>
        </p:txBody>
      </p:sp>
      <p:sp>
        <p:nvSpPr>
          <p:cNvPr id="438" name="Google Shape;438;g2e48b52945c_0_384"/>
          <p:cNvSpPr/>
          <p:nvPr/>
        </p:nvSpPr>
        <p:spPr>
          <a:xfrm>
            <a:off x="9297562" y="7772400"/>
            <a:ext cx="5423700" cy="43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g2e48b52945c_0_384"/>
          <p:cNvSpPr/>
          <p:nvPr/>
        </p:nvSpPr>
        <p:spPr>
          <a:xfrm>
            <a:off x="9297562" y="7772400"/>
            <a:ext cx="5626800" cy="1778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Uncover the magic</a:t>
            </a:r>
            <a:endParaRPr b="0" i="0" sz="4800" u="none" cap="none" strike="noStrike">
              <a:solidFill>
                <a:schemeClr val="dk1"/>
              </a:solidFill>
              <a:latin typeface="Calibri"/>
              <a:ea typeface="Calibri"/>
              <a:cs typeface="Calibri"/>
              <a:sym typeface="Calibri"/>
            </a:endParaRPr>
          </a:p>
        </p:txBody>
      </p:sp>
      <p:sp>
        <p:nvSpPr>
          <p:cNvPr id="440" name="Google Shape;440;g2e48b52945c_0_384"/>
          <p:cNvSpPr/>
          <p:nvPr/>
        </p:nvSpPr>
        <p:spPr>
          <a:xfrm>
            <a:off x="9297562" y="9448800"/>
            <a:ext cx="5559000" cy="2802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Learn about the powerful magic that pervades the forest and how it affects all who enter.</a:t>
            </a:r>
            <a:endParaRPr b="0" i="0" sz="3200" u="none" cap="none" strike="noStrike">
              <a:solidFill>
                <a:schemeClr val="dk1"/>
              </a:solidFill>
              <a:latin typeface="Calibri"/>
              <a:ea typeface="Calibri"/>
              <a:cs typeface="Calibri"/>
              <a:sym typeface="Calibri"/>
            </a:endParaRPr>
          </a:p>
        </p:txBody>
      </p:sp>
      <p:sp>
        <p:nvSpPr>
          <p:cNvPr id="441" name="Google Shape;441;g2e48b52945c_0_384"/>
          <p:cNvSpPr/>
          <p:nvPr/>
        </p:nvSpPr>
        <p:spPr>
          <a:xfrm>
            <a:off x="8116314" y="3352800"/>
            <a:ext cx="6604800" cy="381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g2e48b52945c_0_384"/>
          <p:cNvSpPr/>
          <p:nvPr/>
        </p:nvSpPr>
        <p:spPr>
          <a:xfrm>
            <a:off x="8116314" y="4203700"/>
            <a:ext cx="9780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g2e48b52945c_0_384"/>
          <p:cNvSpPr/>
          <p:nvPr/>
        </p:nvSpPr>
        <p:spPr>
          <a:xfrm>
            <a:off x="8116314" y="4203700"/>
            <a:ext cx="1520100" cy="265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5389"/>
              </a:buClr>
              <a:buSzPts val="12800"/>
              <a:buFont typeface="IBM Plex Mono"/>
              <a:buNone/>
            </a:pPr>
            <a:r>
              <a:rPr b="1" i="0" lang="en-US" sz="12800" u="none" cap="none" strike="noStrike">
                <a:solidFill>
                  <a:srgbClr val="045389"/>
                </a:solidFill>
                <a:latin typeface="IBM Plex Mono"/>
                <a:ea typeface="IBM Plex Mono"/>
                <a:cs typeface="IBM Plex Mono"/>
                <a:sym typeface="IBM Plex Mono"/>
              </a:rPr>
              <a:t>2</a:t>
            </a:r>
            <a:endParaRPr b="0" i="0" sz="12800" u="none" cap="none" strike="noStrike">
              <a:solidFill>
                <a:schemeClr val="dk1"/>
              </a:solidFill>
              <a:latin typeface="Calibri"/>
              <a:ea typeface="Calibri"/>
              <a:cs typeface="Calibri"/>
              <a:sym typeface="Calibri"/>
            </a:endParaRPr>
          </a:p>
        </p:txBody>
      </p:sp>
      <p:sp>
        <p:nvSpPr>
          <p:cNvPr id="444" name="Google Shape;444;g2e48b52945c_0_384"/>
          <p:cNvSpPr/>
          <p:nvPr/>
        </p:nvSpPr>
        <p:spPr>
          <a:xfrm>
            <a:off x="9297562" y="3352800"/>
            <a:ext cx="5423700" cy="381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g2e48b52945c_0_384"/>
          <p:cNvSpPr/>
          <p:nvPr/>
        </p:nvSpPr>
        <p:spPr>
          <a:xfrm>
            <a:off x="9297562" y="3352800"/>
            <a:ext cx="5626800" cy="1778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Find your own path</a:t>
            </a:r>
            <a:endParaRPr b="0" i="0" sz="4800" u="none" cap="none" strike="noStrike">
              <a:solidFill>
                <a:schemeClr val="dk1"/>
              </a:solidFill>
              <a:latin typeface="Calibri"/>
              <a:ea typeface="Calibri"/>
              <a:cs typeface="Calibri"/>
              <a:sym typeface="Calibri"/>
            </a:endParaRPr>
          </a:p>
        </p:txBody>
      </p:sp>
      <p:sp>
        <p:nvSpPr>
          <p:cNvPr id="446" name="Google Shape;446;g2e48b52945c_0_384"/>
          <p:cNvSpPr/>
          <p:nvPr/>
        </p:nvSpPr>
        <p:spPr>
          <a:xfrm>
            <a:off x="9297562" y="5029200"/>
            <a:ext cx="55590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Choose your own path through the forest, and see where it takes you.</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0627"/>
        </a:solidFill>
      </p:bgPr>
    </p:bg>
    <p:spTree>
      <p:nvGrpSpPr>
        <p:cNvPr id="451" name="Shape 451"/>
        <p:cNvGrpSpPr/>
        <p:nvPr/>
      </p:nvGrpSpPr>
      <p:grpSpPr>
        <a:xfrm>
          <a:off x="0" y="0"/>
          <a:ext cx="0" cy="0"/>
          <a:chOff x="0" y="0"/>
          <a:chExt cx="0" cy="0"/>
        </a:xfrm>
      </p:grpSpPr>
      <p:pic>
        <p:nvPicPr>
          <p:cNvPr descr=" " id="452" name="Google Shape;452;g2e48b52945c_0_420"/>
          <p:cNvPicPr preferRelativeResize="0"/>
          <p:nvPr/>
        </p:nvPicPr>
        <p:blipFill rotWithShape="1">
          <a:blip r:embed="rId3">
            <a:alphaModFix/>
          </a:blip>
          <a:srcRect b="0" l="0" r="0" t="0"/>
          <a:stretch/>
        </p:blipFill>
        <p:spPr>
          <a:xfrm>
            <a:off x="386708" y="907504"/>
            <a:ext cx="23613621" cy="11900819"/>
          </a:xfrm>
          <a:prstGeom prst="rect">
            <a:avLst/>
          </a:prstGeom>
          <a:noFill/>
          <a:ln>
            <a:noFill/>
          </a:ln>
        </p:spPr>
      </p:pic>
      <p:pic>
        <p:nvPicPr>
          <p:cNvPr descr=" " id="453" name="Google Shape;453;g2e48b52945c_0_420"/>
          <p:cNvPicPr preferRelativeResize="0"/>
          <p:nvPr/>
        </p:nvPicPr>
        <p:blipFill rotWithShape="1">
          <a:blip r:embed="rId4">
            <a:alphaModFix/>
          </a:blip>
          <a:srcRect b="0" l="0" r="0" t="0"/>
          <a:stretch/>
        </p:blipFill>
        <p:spPr>
          <a:xfrm>
            <a:off x="355644" y="876449"/>
            <a:ext cx="23675759" cy="11962804"/>
          </a:xfrm>
          <a:prstGeom prst="rect">
            <a:avLst/>
          </a:prstGeom>
          <a:noFill/>
          <a:ln>
            <a:noFill/>
          </a:ln>
        </p:spPr>
      </p:pic>
      <p:pic>
        <p:nvPicPr>
          <p:cNvPr descr=" " id="454" name="Google Shape;454;g2e48b52945c_0_420"/>
          <p:cNvPicPr preferRelativeResize="0"/>
          <p:nvPr/>
        </p:nvPicPr>
        <p:blipFill rotWithShape="1">
          <a:blip r:embed="rId5">
            <a:alphaModFix/>
          </a:blip>
          <a:srcRect b="0" l="0" r="0" t="0"/>
          <a:stretch/>
        </p:blipFill>
        <p:spPr>
          <a:xfrm>
            <a:off x="386708" y="907529"/>
            <a:ext cx="23613621" cy="1993181"/>
          </a:xfrm>
          <a:prstGeom prst="rect">
            <a:avLst/>
          </a:prstGeom>
          <a:noFill/>
          <a:ln>
            <a:noFill/>
          </a:ln>
        </p:spPr>
      </p:pic>
      <p:pic>
        <p:nvPicPr>
          <p:cNvPr descr=" " id="455" name="Google Shape;455;g2e48b52945c_0_420"/>
          <p:cNvPicPr preferRelativeResize="0"/>
          <p:nvPr/>
        </p:nvPicPr>
        <p:blipFill rotWithShape="1">
          <a:blip r:embed="rId6">
            <a:alphaModFix/>
          </a:blip>
          <a:srcRect b="0" l="0" r="0" t="0"/>
          <a:stretch/>
        </p:blipFill>
        <p:spPr>
          <a:xfrm>
            <a:off x="355644" y="876300"/>
            <a:ext cx="23675759" cy="2055316"/>
          </a:xfrm>
          <a:prstGeom prst="rect">
            <a:avLst/>
          </a:prstGeom>
          <a:noFill/>
          <a:ln>
            <a:noFill/>
          </a:ln>
        </p:spPr>
      </p:pic>
      <p:pic>
        <p:nvPicPr>
          <p:cNvPr descr=" " id="456" name="Google Shape;456;g2e48b52945c_0_420"/>
          <p:cNvPicPr preferRelativeResize="0"/>
          <p:nvPr/>
        </p:nvPicPr>
        <p:blipFill rotWithShape="1">
          <a:blip r:embed="rId7">
            <a:alphaModFix/>
          </a:blip>
          <a:srcRect b="0" l="0" r="0" t="0"/>
          <a:stretch/>
        </p:blipFill>
        <p:spPr>
          <a:xfrm>
            <a:off x="19495858" y="1490241"/>
            <a:ext cx="3766635" cy="1043657"/>
          </a:xfrm>
          <a:prstGeom prst="rect">
            <a:avLst/>
          </a:prstGeom>
          <a:noFill/>
          <a:ln>
            <a:noFill/>
          </a:ln>
        </p:spPr>
      </p:pic>
      <p:pic>
        <p:nvPicPr>
          <p:cNvPr descr=" " id="457" name="Google Shape;457;g2e48b52945c_0_420"/>
          <p:cNvPicPr preferRelativeResize="0"/>
          <p:nvPr/>
        </p:nvPicPr>
        <p:blipFill rotWithShape="1">
          <a:blip r:embed="rId8">
            <a:alphaModFix/>
          </a:blip>
          <a:srcRect b="0" l="0" r="0" t="0"/>
          <a:stretch/>
        </p:blipFill>
        <p:spPr>
          <a:xfrm>
            <a:off x="21186248" y="12700000"/>
            <a:ext cx="3200800" cy="1016000"/>
          </a:xfrm>
          <a:prstGeom prst="rect">
            <a:avLst/>
          </a:prstGeom>
          <a:noFill/>
          <a:ln>
            <a:noFill/>
          </a:ln>
        </p:spPr>
      </p:pic>
      <p:pic>
        <p:nvPicPr>
          <p:cNvPr descr=" " id="458" name="Google Shape;458;g2e48b52945c_0_420"/>
          <p:cNvPicPr preferRelativeResize="0"/>
          <p:nvPr/>
        </p:nvPicPr>
        <p:blipFill rotWithShape="1">
          <a:blip r:embed="rId9">
            <a:alphaModFix/>
          </a:blip>
          <a:srcRect b="0" l="0" r="0" t="0"/>
          <a:stretch/>
        </p:blipFill>
        <p:spPr>
          <a:xfrm>
            <a:off x="8332241" y="3390900"/>
            <a:ext cx="14479810" cy="7861300"/>
          </a:xfrm>
          <a:prstGeom prst="rect">
            <a:avLst/>
          </a:prstGeom>
          <a:noFill/>
          <a:ln>
            <a:noFill/>
          </a:ln>
        </p:spPr>
      </p:pic>
      <p:sp>
        <p:nvSpPr>
          <p:cNvPr id="459" name="Google Shape;459;g2e48b52945c_0_420"/>
          <p:cNvSpPr/>
          <p:nvPr/>
        </p:nvSpPr>
        <p:spPr>
          <a:xfrm>
            <a:off x="2879027" y="1193800"/>
            <a:ext cx="18629100" cy="1659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45389"/>
              </a:buClr>
              <a:buSzPts val="8000"/>
              <a:buFont typeface="IBM Plex Mono"/>
              <a:buNone/>
            </a:pPr>
            <a:r>
              <a:rPr b="1" i="0" lang="en-US" sz="8000" u="none" cap="none" strike="noStrike">
                <a:solidFill>
                  <a:srgbClr val="045389"/>
                </a:solidFill>
                <a:latin typeface="IBM Plex Mono"/>
                <a:ea typeface="IBM Plex Mono"/>
                <a:cs typeface="IBM Plex Mono"/>
                <a:sym typeface="IBM Plex Mono"/>
              </a:rPr>
              <a:t>Fantasy Realm at a Glance</a:t>
            </a:r>
            <a:endParaRPr b="0" i="0" sz="8000" u="none" cap="none" strike="noStrike">
              <a:solidFill>
                <a:schemeClr val="dk1"/>
              </a:solidFill>
              <a:latin typeface="Calibri"/>
              <a:ea typeface="Calibri"/>
              <a:cs typeface="Calibri"/>
              <a:sym typeface="Calibri"/>
            </a:endParaRPr>
          </a:p>
        </p:txBody>
      </p:sp>
      <p:sp>
        <p:nvSpPr>
          <p:cNvPr id="460" name="Google Shape;460;g2e48b52945c_0_420"/>
          <p:cNvSpPr/>
          <p:nvPr/>
        </p:nvSpPr>
        <p:spPr>
          <a:xfrm>
            <a:off x="1359070" y="3390900"/>
            <a:ext cx="5779200" cy="248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g2e48b52945c_0_420"/>
          <p:cNvSpPr/>
          <p:nvPr/>
        </p:nvSpPr>
        <p:spPr>
          <a:xfrm>
            <a:off x="1359070" y="3390900"/>
            <a:ext cx="5779200" cy="248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g2e48b52945c_0_420"/>
          <p:cNvSpPr/>
          <p:nvPr/>
        </p:nvSpPr>
        <p:spPr>
          <a:xfrm>
            <a:off x="1359070" y="3390900"/>
            <a:ext cx="59823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The Forest</a:t>
            </a:r>
            <a:endParaRPr b="0" i="0" sz="4800" u="none" cap="none" strike="noStrike">
              <a:solidFill>
                <a:schemeClr val="dk1"/>
              </a:solidFill>
              <a:latin typeface="Calibri"/>
              <a:ea typeface="Calibri"/>
              <a:cs typeface="Calibri"/>
              <a:sym typeface="Calibri"/>
            </a:endParaRPr>
          </a:p>
        </p:txBody>
      </p:sp>
      <p:sp>
        <p:nvSpPr>
          <p:cNvPr id="463" name="Google Shape;463;g2e48b52945c_0_420"/>
          <p:cNvSpPr/>
          <p:nvPr/>
        </p:nvSpPr>
        <p:spPr>
          <a:xfrm>
            <a:off x="1359070" y="4279900"/>
            <a:ext cx="59148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A magical forest filled with animals and creatures.</a:t>
            </a:r>
            <a:endParaRPr b="0" i="0" sz="3200" u="none" cap="none" strike="noStrike">
              <a:solidFill>
                <a:schemeClr val="dk1"/>
              </a:solidFill>
              <a:latin typeface="Calibri"/>
              <a:ea typeface="Calibri"/>
              <a:cs typeface="Calibri"/>
              <a:sym typeface="Calibri"/>
            </a:endParaRPr>
          </a:p>
        </p:txBody>
      </p:sp>
      <p:sp>
        <p:nvSpPr>
          <p:cNvPr id="464" name="Google Shape;464;g2e48b52945c_0_420"/>
          <p:cNvSpPr/>
          <p:nvPr/>
        </p:nvSpPr>
        <p:spPr>
          <a:xfrm>
            <a:off x="1359070" y="6769100"/>
            <a:ext cx="5779200" cy="248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g2e48b52945c_0_420"/>
          <p:cNvSpPr/>
          <p:nvPr/>
        </p:nvSpPr>
        <p:spPr>
          <a:xfrm>
            <a:off x="1359070" y="6769100"/>
            <a:ext cx="5779200" cy="248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g2e48b52945c_0_420"/>
          <p:cNvSpPr/>
          <p:nvPr/>
        </p:nvSpPr>
        <p:spPr>
          <a:xfrm>
            <a:off x="1359070" y="6769100"/>
            <a:ext cx="59823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The Caves</a:t>
            </a:r>
            <a:endParaRPr b="0" i="0" sz="4800" u="none" cap="none" strike="noStrike">
              <a:solidFill>
                <a:schemeClr val="dk1"/>
              </a:solidFill>
              <a:latin typeface="Calibri"/>
              <a:ea typeface="Calibri"/>
              <a:cs typeface="Calibri"/>
              <a:sym typeface="Calibri"/>
            </a:endParaRPr>
          </a:p>
        </p:txBody>
      </p:sp>
      <p:sp>
        <p:nvSpPr>
          <p:cNvPr id="467" name="Google Shape;467;g2e48b52945c_0_420"/>
          <p:cNvSpPr/>
          <p:nvPr/>
        </p:nvSpPr>
        <p:spPr>
          <a:xfrm>
            <a:off x="1359070" y="7658100"/>
            <a:ext cx="59148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A network of underground caves filled with crystals.</a:t>
            </a:r>
            <a:endParaRPr b="0" i="0" sz="3200" u="none" cap="none" strike="noStrike">
              <a:solidFill>
                <a:schemeClr val="dk1"/>
              </a:solidFill>
              <a:latin typeface="Calibri"/>
              <a:ea typeface="Calibri"/>
              <a:cs typeface="Calibri"/>
              <a:sym typeface="Calibri"/>
            </a:endParaRPr>
          </a:p>
        </p:txBody>
      </p:sp>
      <p:sp>
        <p:nvSpPr>
          <p:cNvPr id="468" name="Google Shape;468;g2e48b52945c_0_420"/>
          <p:cNvSpPr/>
          <p:nvPr/>
        </p:nvSpPr>
        <p:spPr>
          <a:xfrm>
            <a:off x="1359070" y="10147300"/>
            <a:ext cx="57792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g2e48b52945c_0_420"/>
          <p:cNvSpPr/>
          <p:nvPr/>
        </p:nvSpPr>
        <p:spPr>
          <a:xfrm>
            <a:off x="1359070" y="10147300"/>
            <a:ext cx="57792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g2e48b52945c_0_420"/>
          <p:cNvSpPr/>
          <p:nvPr/>
        </p:nvSpPr>
        <p:spPr>
          <a:xfrm>
            <a:off x="1359070" y="10147300"/>
            <a:ext cx="59823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The Lair</a:t>
            </a:r>
            <a:endParaRPr b="0" i="0" sz="4800" u="none" cap="none" strike="noStrike">
              <a:solidFill>
                <a:schemeClr val="dk1"/>
              </a:solidFill>
              <a:latin typeface="Calibri"/>
              <a:ea typeface="Calibri"/>
              <a:cs typeface="Calibri"/>
              <a:sym typeface="Calibri"/>
            </a:endParaRPr>
          </a:p>
        </p:txBody>
      </p:sp>
      <p:sp>
        <p:nvSpPr>
          <p:cNvPr id="471" name="Google Shape;471;g2e48b52945c_0_420"/>
          <p:cNvSpPr/>
          <p:nvPr/>
        </p:nvSpPr>
        <p:spPr>
          <a:xfrm>
            <a:off x="1359070" y="11036300"/>
            <a:ext cx="59148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A dangerous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0627"/>
        </a:solidFill>
      </p:bgPr>
    </p:bg>
    <p:spTree>
      <p:nvGrpSpPr>
        <p:cNvPr id="476" name="Shape 476"/>
        <p:cNvGrpSpPr/>
        <p:nvPr/>
      </p:nvGrpSpPr>
      <p:grpSpPr>
        <a:xfrm>
          <a:off x="0" y="0"/>
          <a:ext cx="0" cy="0"/>
          <a:chOff x="0" y="0"/>
          <a:chExt cx="0" cy="0"/>
        </a:xfrm>
      </p:grpSpPr>
      <p:pic>
        <p:nvPicPr>
          <p:cNvPr descr=" " id="477" name="Google Shape;477;g2e48b52945c_0_444"/>
          <p:cNvPicPr preferRelativeResize="0"/>
          <p:nvPr/>
        </p:nvPicPr>
        <p:blipFill rotWithShape="1">
          <a:blip r:embed="rId3">
            <a:alphaModFix/>
          </a:blip>
          <a:srcRect b="0" l="0" r="0" t="0"/>
          <a:stretch/>
        </p:blipFill>
        <p:spPr>
          <a:xfrm>
            <a:off x="386708" y="907504"/>
            <a:ext cx="23613621" cy="11900819"/>
          </a:xfrm>
          <a:prstGeom prst="rect">
            <a:avLst/>
          </a:prstGeom>
          <a:noFill/>
          <a:ln>
            <a:noFill/>
          </a:ln>
        </p:spPr>
      </p:pic>
      <p:pic>
        <p:nvPicPr>
          <p:cNvPr descr=" " id="478" name="Google Shape;478;g2e48b52945c_0_444"/>
          <p:cNvPicPr preferRelativeResize="0"/>
          <p:nvPr/>
        </p:nvPicPr>
        <p:blipFill rotWithShape="1">
          <a:blip r:embed="rId4">
            <a:alphaModFix/>
          </a:blip>
          <a:srcRect b="0" l="0" r="0" t="0"/>
          <a:stretch/>
        </p:blipFill>
        <p:spPr>
          <a:xfrm>
            <a:off x="355644" y="876449"/>
            <a:ext cx="23675759" cy="11962804"/>
          </a:xfrm>
          <a:prstGeom prst="rect">
            <a:avLst/>
          </a:prstGeom>
          <a:noFill/>
          <a:ln>
            <a:noFill/>
          </a:ln>
        </p:spPr>
      </p:pic>
      <p:pic>
        <p:nvPicPr>
          <p:cNvPr descr=" " id="479" name="Google Shape;479;g2e48b52945c_0_444"/>
          <p:cNvPicPr preferRelativeResize="0"/>
          <p:nvPr/>
        </p:nvPicPr>
        <p:blipFill rotWithShape="1">
          <a:blip r:embed="rId5">
            <a:alphaModFix/>
          </a:blip>
          <a:srcRect b="0" l="0" r="0" t="0"/>
          <a:stretch/>
        </p:blipFill>
        <p:spPr>
          <a:xfrm>
            <a:off x="386708" y="907529"/>
            <a:ext cx="23613621" cy="1993181"/>
          </a:xfrm>
          <a:prstGeom prst="rect">
            <a:avLst/>
          </a:prstGeom>
          <a:noFill/>
          <a:ln>
            <a:noFill/>
          </a:ln>
        </p:spPr>
      </p:pic>
      <p:pic>
        <p:nvPicPr>
          <p:cNvPr descr=" " id="480" name="Google Shape;480;g2e48b52945c_0_444"/>
          <p:cNvPicPr preferRelativeResize="0"/>
          <p:nvPr/>
        </p:nvPicPr>
        <p:blipFill rotWithShape="1">
          <a:blip r:embed="rId6">
            <a:alphaModFix/>
          </a:blip>
          <a:srcRect b="0" l="0" r="0" t="0"/>
          <a:stretch/>
        </p:blipFill>
        <p:spPr>
          <a:xfrm>
            <a:off x="355644" y="876300"/>
            <a:ext cx="23675759" cy="2055316"/>
          </a:xfrm>
          <a:prstGeom prst="rect">
            <a:avLst/>
          </a:prstGeom>
          <a:noFill/>
          <a:ln>
            <a:noFill/>
          </a:ln>
        </p:spPr>
      </p:pic>
      <p:pic>
        <p:nvPicPr>
          <p:cNvPr descr=" " id="481" name="Google Shape;481;g2e48b52945c_0_444"/>
          <p:cNvPicPr preferRelativeResize="0"/>
          <p:nvPr/>
        </p:nvPicPr>
        <p:blipFill rotWithShape="1">
          <a:blip r:embed="rId7">
            <a:alphaModFix/>
          </a:blip>
          <a:srcRect b="0" l="0" r="0" t="0"/>
          <a:stretch/>
        </p:blipFill>
        <p:spPr>
          <a:xfrm>
            <a:off x="19495858" y="1490241"/>
            <a:ext cx="3766635" cy="1043657"/>
          </a:xfrm>
          <a:prstGeom prst="rect">
            <a:avLst/>
          </a:prstGeom>
          <a:noFill/>
          <a:ln>
            <a:noFill/>
          </a:ln>
        </p:spPr>
      </p:pic>
      <p:sp>
        <p:nvSpPr>
          <p:cNvPr id="482" name="Google Shape;482;g2e48b52945c_0_44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3" name="Google Shape;483;g2e48b52945c_0_444"/>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pic>
        <p:nvPicPr>
          <p:cNvPr descr=" " id="484" name="Google Shape;484;g2e48b52945c_0_444"/>
          <p:cNvPicPr preferRelativeResize="0"/>
          <p:nvPr/>
        </p:nvPicPr>
        <p:blipFill rotWithShape="1">
          <a:blip r:embed="rId9">
            <a:alphaModFix/>
          </a:blip>
          <a:srcRect b="0" l="0" r="0" t="0"/>
          <a:stretch/>
        </p:blipFill>
        <p:spPr>
          <a:xfrm>
            <a:off x="0" y="3759200"/>
            <a:ext cx="24387048" cy="7061200"/>
          </a:xfrm>
          <a:prstGeom prst="rect">
            <a:avLst/>
          </a:prstGeom>
          <a:noFill/>
          <a:ln>
            <a:noFill/>
          </a:ln>
        </p:spPr>
      </p:pic>
      <p:sp>
        <p:nvSpPr>
          <p:cNvPr id="485" name="Google Shape;485;g2e48b52945c_0_444"/>
          <p:cNvSpPr/>
          <p:nvPr/>
        </p:nvSpPr>
        <p:spPr>
          <a:xfrm>
            <a:off x="0" y="6731000"/>
            <a:ext cx="243870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6" name="Google Shape;486;g2e48b52945c_0_444"/>
          <p:cNvPicPr preferRelativeResize="0"/>
          <p:nvPr/>
        </p:nvPicPr>
        <p:blipFill rotWithShape="1">
          <a:blip r:embed="rId10">
            <a:alphaModFix/>
          </a:blip>
          <a:srcRect b="0" l="0" r="0" t="0"/>
          <a:stretch/>
        </p:blipFill>
        <p:spPr>
          <a:xfrm>
            <a:off x="0" y="6718300"/>
            <a:ext cx="24387048" cy="12700"/>
          </a:xfrm>
          <a:prstGeom prst="rect">
            <a:avLst/>
          </a:prstGeom>
          <a:noFill/>
          <a:ln>
            <a:noFill/>
          </a:ln>
        </p:spPr>
      </p:pic>
      <p:sp>
        <p:nvSpPr>
          <p:cNvPr id="487" name="Google Shape;487;g2e48b52945c_0_444"/>
          <p:cNvSpPr/>
          <p:nvPr/>
        </p:nvSpPr>
        <p:spPr>
          <a:xfrm>
            <a:off x="2248181" y="3759200"/>
            <a:ext cx="19890600" cy="706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g2e48b52945c_0_444"/>
          <p:cNvSpPr/>
          <p:nvPr/>
        </p:nvSpPr>
        <p:spPr>
          <a:xfrm>
            <a:off x="3721565" y="37592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9" name="Google Shape;489;g2e48b52945c_0_444"/>
          <p:cNvPicPr preferRelativeResize="0"/>
          <p:nvPr/>
        </p:nvPicPr>
        <p:blipFill rotWithShape="1">
          <a:blip r:embed="rId11">
            <a:alphaModFix/>
          </a:blip>
          <a:srcRect b="0" l="0" r="0" t="0"/>
          <a:stretch/>
        </p:blipFill>
        <p:spPr>
          <a:xfrm>
            <a:off x="3721565" y="3759200"/>
            <a:ext cx="1625803" cy="1625600"/>
          </a:xfrm>
          <a:prstGeom prst="rect">
            <a:avLst/>
          </a:prstGeom>
          <a:noFill/>
          <a:ln>
            <a:noFill/>
          </a:ln>
        </p:spPr>
      </p:pic>
      <p:pic>
        <p:nvPicPr>
          <p:cNvPr descr=" " id="490" name="Google Shape;490;g2e48b52945c_0_444"/>
          <p:cNvPicPr preferRelativeResize="0"/>
          <p:nvPr/>
        </p:nvPicPr>
        <p:blipFill rotWithShape="1">
          <a:blip r:embed="rId12">
            <a:alphaModFix/>
          </a:blip>
          <a:srcRect b="0" l="0" r="0" t="0"/>
          <a:stretch/>
        </p:blipFill>
        <p:spPr>
          <a:xfrm>
            <a:off x="3823178" y="3860800"/>
            <a:ext cx="1422578" cy="1422400"/>
          </a:xfrm>
          <a:prstGeom prst="rect">
            <a:avLst/>
          </a:prstGeom>
          <a:noFill/>
          <a:ln>
            <a:noFill/>
          </a:ln>
        </p:spPr>
      </p:pic>
      <p:pic>
        <p:nvPicPr>
          <p:cNvPr descr=" " id="491" name="Google Shape;491;g2e48b52945c_0_444"/>
          <p:cNvPicPr preferRelativeResize="0"/>
          <p:nvPr/>
        </p:nvPicPr>
        <p:blipFill rotWithShape="1">
          <a:blip r:embed="rId13">
            <a:alphaModFix/>
          </a:blip>
          <a:srcRect b="0" l="0" r="0" t="0"/>
          <a:stretch/>
        </p:blipFill>
        <p:spPr>
          <a:xfrm>
            <a:off x="4483660" y="4203700"/>
            <a:ext cx="333460" cy="654100"/>
          </a:xfrm>
          <a:prstGeom prst="rect">
            <a:avLst/>
          </a:prstGeom>
          <a:noFill/>
          <a:ln>
            <a:noFill/>
          </a:ln>
        </p:spPr>
      </p:pic>
      <p:sp>
        <p:nvSpPr>
          <p:cNvPr id="492" name="Google Shape;492;g2e48b52945c_0_444"/>
          <p:cNvSpPr/>
          <p:nvPr/>
        </p:nvSpPr>
        <p:spPr>
          <a:xfrm>
            <a:off x="8827603" y="37592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3" name="Google Shape;493;g2e48b52945c_0_444"/>
          <p:cNvPicPr preferRelativeResize="0"/>
          <p:nvPr/>
        </p:nvPicPr>
        <p:blipFill rotWithShape="1">
          <a:blip r:embed="rId11">
            <a:alphaModFix/>
          </a:blip>
          <a:srcRect b="0" l="0" r="0" t="0"/>
          <a:stretch/>
        </p:blipFill>
        <p:spPr>
          <a:xfrm>
            <a:off x="8827603" y="3759200"/>
            <a:ext cx="1625803" cy="1625600"/>
          </a:xfrm>
          <a:prstGeom prst="rect">
            <a:avLst/>
          </a:prstGeom>
          <a:noFill/>
          <a:ln>
            <a:noFill/>
          </a:ln>
        </p:spPr>
      </p:pic>
      <p:pic>
        <p:nvPicPr>
          <p:cNvPr descr=" " id="494" name="Google Shape;494;g2e48b52945c_0_444"/>
          <p:cNvPicPr preferRelativeResize="0"/>
          <p:nvPr/>
        </p:nvPicPr>
        <p:blipFill rotWithShape="1">
          <a:blip r:embed="rId14">
            <a:alphaModFix/>
          </a:blip>
          <a:srcRect b="0" l="0" r="0" t="0"/>
          <a:stretch/>
        </p:blipFill>
        <p:spPr>
          <a:xfrm>
            <a:off x="9365197" y="4309740"/>
            <a:ext cx="550615" cy="534045"/>
          </a:xfrm>
          <a:prstGeom prst="rect">
            <a:avLst/>
          </a:prstGeom>
          <a:noFill/>
          <a:ln>
            <a:noFill/>
          </a:ln>
        </p:spPr>
      </p:pic>
      <p:pic>
        <p:nvPicPr>
          <p:cNvPr descr=" " id="495" name="Google Shape;495;g2e48b52945c_0_444"/>
          <p:cNvPicPr preferRelativeResize="0"/>
          <p:nvPr/>
        </p:nvPicPr>
        <p:blipFill rotWithShape="1">
          <a:blip r:embed="rId15">
            <a:alphaModFix/>
          </a:blip>
          <a:srcRect b="0" l="0" r="0" t="0"/>
          <a:stretch/>
        </p:blipFill>
        <p:spPr>
          <a:xfrm>
            <a:off x="8929216" y="3862388"/>
            <a:ext cx="1422578" cy="1422400"/>
          </a:xfrm>
          <a:prstGeom prst="rect">
            <a:avLst/>
          </a:prstGeom>
          <a:noFill/>
          <a:ln>
            <a:noFill/>
          </a:ln>
        </p:spPr>
      </p:pic>
      <p:sp>
        <p:nvSpPr>
          <p:cNvPr id="496" name="Google Shape;496;g2e48b52945c_0_444"/>
          <p:cNvSpPr/>
          <p:nvPr/>
        </p:nvSpPr>
        <p:spPr>
          <a:xfrm>
            <a:off x="13933641" y="37592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7" name="Google Shape;497;g2e48b52945c_0_444"/>
          <p:cNvPicPr preferRelativeResize="0"/>
          <p:nvPr/>
        </p:nvPicPr>
        <p:blipFill rotWithShape="1">
          <a:blip r:embed="rId11">
            <a:alphaModFix/>
          </a:blip>
          <a:srcRect b="0" l="0" r="0" t="0"/>
          <a:stretch/>
        </p:blipFill>
        <p:spPr>
          <a:xfrm>
            <a:off x="13933641" y="3759200"/>
            <a:ext cx="1625803" cy="1625600"/>
          </a:xfrm>
          <a:prstGeom prst="rect">
            <a:avLst/>
          </a:prstGeom>
          <a:noFill/>
          <a:ln>
            <a:noFill/>
          </a:ln>
        </p:spPr>
      </p:pic>
      <p:pic>
        <p:nvPicPr>
          <p:cNvPr descr=" " id="498" name="Google Shape;498;g2e48b52945c_0_444"/>
          <p:cNvPicPr preferRelativeResize="0"/>
          <p:nvPr/>
        </p:nvPicPr>
        <p:blipFill rotWithShape="1">
          <a:blip r:embed="rId16">
            <a:alphaModFix/>
          </a:blip>
          <a:srcRect b="0" l="0" r="0" t="0"/>
          <a:stretch/>
        </p:blipFill>
        <p:spPr>
          <a:xfrm>
            <a:off x="14555994" y="4483100"/>
            <a:ext cx="381100" cy="647650"/>
          </a:xfrm>
          <a:prstGeom prst="rect">
            <a:avLst/>
          </a:prstGeom>
          <a:noFill/>
          <a:ln>
            <a:noFill/>
          </a:ln>
        </p:spPr>
      </p:pic>
      <p:pic>
        <p:nvPicPr>
          <p:cNvPr descr=" " id="499" name="Google Shape;499;g2e48b52945c_0_444"/>
          <p:cNvPicPr preferRelativeResize="0"/>
          <p:nvPr/>
        </p:nvPicPr>
        <p:blipFill rotWithShape="1">
          <a:blip r:embed="rId17">
            <a:alphaModFix/>
          </a:blip>
          <a:srcRect b="0" l="0" r="0" t="0"/>
          <a:stretch/>
        </p:blipFill>
        <p:spPr>
          <a:xfrm>
            <a:off x="14035254" y="4013200"/>
            <a:ext cx="1422578" cy="952500"/>
          </a:xfrm>
          <a:prstGeom prst="rect">
            <a:avLst/>
          </a:prstGeom>
          <a:noFill/>
          <a:ln>
            <a:noFill/>
          </a:ln>
        </p:spPr>
      </p:pic>
      <p:sp>
        <p:nvSpPr>
          <p:cNvPr id="500" name="Google Shape;500;g2e48b52945c_0_444"/>
          <p:cNvSpPr/>
          <p:nvPr/>
        </p:nvSpPr>
        <p:spPr>
          <a:xfrm>
            <a:off x="19039680" y="37592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1" name="Google Shape;501;g2e48b52945c_0_444"/>
          <p:cNvPicPr preferRelativeResize="0"/>
          <p:nvPr/>
        </p:nvPicPr>
        <p:blipFill rotWithShape="1">
          <a:blip r:embed="rId11">
            <a:alphaModFix/>
          </a:blip>
          <a:srcRect b="0" l="0" r="0" t="0"/>
          <a:stretch/>
        </p:blipFill>
        <p:spPr>
          <a:xfrm>
            <a:off x="19039680" y="3759200"/>
            <a:ext cx="1625803" cy="1625600"/>
          </a:xfrm>
          <a:prstGeom prst="rect">
            <a:avLst/>
          </a:prstGeom>
          <a:noFill/>
          <a:ln>
            <a:noFill/>
          </a:ln>
        </p:spPr>
      </p:pic>
      <p:pic>
        <p:nvPicPr>
          <p:cNvPr descr=" " id="502" name="Google Shape;502;g2e48b52945c_0_444"/>
          <p:cNvPicPr preferRelativeResize="0"/>
          <p:nvPr/>
        </p:nvPicPr>
        <p:blipFill rotWithShape="1">
          <a:blip r:embed="rId18">
            <a:alphaModFix/>
          </a:blip>
          <a:srcRect b="0" l="0" r="0" t="0"/>
          <a:stretch/>
        </p:blipFill>
        <p:spPr>
          <a:xfrm>
            <a:off x="19217502" y="3937000"/>
            <a:ext cx="1270159" cy="1270000"/>
          </a:xfrm>
          <a:prstGeom prst="rect">
            <a:avLst/>
          </a:prstGeom>
          <a:noFill/>
          <a:ln>
            <a:noFill/>
          </a:ln>
        </p:spPr>
      </p:pic>
      <p:pic>
        <p:nvPicPr>
          <p:cNvPr descr=" " id="503" name="Google Shape;503;g2e48b52945c_0_444"/>
          <p:cNvPicPr preferRelativeResize="0"/>
          <p:nvPr/>
        </p:nvPicPr>
        <p:blipFill rotWithShape="1">
          <a:blip r:embed="rId19">
            <a:alphaModFix/>
          </a:blip>
          <a:srcRect b="0" l="0" r="0" t="0"/>
          <a:stretch/>
        </p:blipFill>
        <p:spPr>
          <a:xfrm>
            <a:off x="4439205" y="5689600"/>
            <a:ext cx="190524" cy="2095500"/>
          </a:xfrm>
          <a:prstGeom prst="rect">
            <a:avLst/>
          </a:prstGeom>
          <a:noFill/>
          <a:ln>
            <a:noFill/>
          </a:ln>
        </p:spPr>
      </p:pic>
      <p:pic>
        <p:nvPicPr>
          <p:cNvPr descr=" " id="504" name="Google Shape;504;g2e48b52945c_0_444"/>
          <p:cNvPicPr preferRelativeResize="0"/>
          <p:nvPr/>
        </p:nvPicPr>
        <p:blipFill rotWithShape="1">
          <a:blip r:embed="rId19">
            <a:alphaModFix/>
          </a:blip>
          <a:srcRect b="0" l="0" r="0" t="0"/>
          <a:stretch/>
        </p:blipFill>
        <p:spPr>
          <a:xfrm>
            <a:off x="9545243" y="5689600"/>
            <a:ext cx="190524" cy="2095500"/>
          </a:xfrm>
          <a:prstGeom prst="rect">
            <a:avLst/>
          </a:prstGeom>
          <a:noFill/>
          <a:ln>
            <a:noFill/>
          </a:ln>
        </p:spPr>
      </p:pic>
      <p:pic>
        <p:nvPicPr>
          <p:cNvPr descr=" " id="505" name="Google Shape;505;g2e48b52945c_0_444"/>
          <p:cNvPicPr preferRelativeResize="0"/>
          <p:nvPr/>
        </p:nvPicPr>
        <p:blipFill rotWithShape="1">
          <a:blip r:embed="rId19">
            <a:alphaModFix/>
          </a:blip>
          <a:srcRect b="0" l="0" r="0" t="0"/>
          <a:stretch/>
        </p:blipFill>
        <p:spPr>
          <a:xfrm>
            <a:off x="14651281" y="5689600"/>
            <a:ext cx="190524" cy="2095500"/>
          </a:xfrm>
          <a:prstGeom prst="rect">
            <a:avLst/>
          </a:prstGeom>
          <a:noFill/>
          <a:ln>
            <a:noFill/>
          </a:ln>
        </p:spPr>
      </p:pic>
      <p:pic>
        <p:nvPicPr>
          <p:cNvPr descr=" " id="506" name="Google Shape;506;g2e48b52945c_0_444"/>
          <p:cNvPicPr preferRelativeResize="0"/>
          <p:nvPr/>
        </p:nvPicPr>
        <p:blipFill rotWithShape="1">
          <a:blip r:embed="rId19">
            <a:alphaModFix/>
          </a:blip>
          <a:srcRect b="0" l="0" r="0" t="0"/>
          <a:stretch/>
        </p:blipFill>
        <p:spPr>
          <a:xfrm>
            <a:off x="19757319" y="5689600"/>
            <a:ext cx="190524" cy="2095500"/>
          </a:xfrm>
          <a:prstGeom prst="rect">
            <a:avLst/>
          </a:prstGeom>
          <a:noFill/>
          <a:ln>
            <a:noFill/>
          </a:ln>
        </p:spPr>
      </p:pic>
      <p:sp>
        <p:nvSpPr>
          <p:cNvPr id="507" name="Google Shape;507;g2e48b52945c_0_444"/>
          <p:cNvSpPr/>
          <p:nvPr/>
        </p:nvSpPr>
        <p:spPr>
          <a:xfrm>
            <a:off x="2248181" y="8089900"/>
            <a:ext cx="4572600" cy="293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g2e48b52945c_0_444"/>
          <p:cNvSpPr/>
          <p:nvPr/>
        </p:nvSpPr>
        <p:spPr>
          <a:xfrm>
            <a:off x="2248181" y="8089900"/>
            <a:ext cx="4572600" cy="293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g2e48b52945c_0_444"/>
          <p:cNvSpPr/>
          <p:nvPr/>
        </p:nvSpPr>
        <p:spPr>
          <a:xfrm>
            <a:off x="2171971" y="8089900"/>
            <a:ext cx="4725000" cy="749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600"/>
              <a:buFont typeface="IBM Plex Mono"/>
              <a:buNone/>
            </a:pPr>
            <a:r>
              <a:rPr b="1" i="0" lang="en-US" sz="3600" u="none" cap="none" strike="noStrike">
                <a:solidFill>
                  <a:srgbClr val="FFFFFF"/>
                </a:solidFill>
                <a:latin typeface="IBM Plex Mono"/>
                <a:ea typeface="IBM Plex Mono"/>
                <a:cs typeface="IBM Plex Mono"/>
                <a:sym typeface="IBM Plex Mono"/>
              </a:rPr>
              <a:t>2020</a:t>
            </a:r>
            <a:endParaRPr b="0" i="0" sz="3600" u="none" cap="none" strike="noStrike">
              <a:solidFill>
                <a:schemeClr val="dk1"/>
              </a:solidFill>
              <a:latin typeface="Calibri"/>
              <a:ea typeface="Calibri"/>
              <a:cs typeface="Calibri"/>
              <a:sym typeface="Calibri"/>
            </a:endParaRPr>
          </a:p>
        </p:txBody>
      </p:sp>
      <p:sp>
        <p:nvSpPr>
          <p:cNvPr id="510" name="Google Shape;510;g2e48b52945c_0_444"/>
          <p:cNvSpPr/>
          <p:nvPr/>
        </p:nvSpPr>
        <p:spPr>
          <a:xfrm>
            <a:off x="2180439" y="8890000"/>
            <a:ext cx="4708200" cy="2269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A volcanic eruption devastates a nearby city.</a:t>
            </a:r>
            <a:endParaRPr b="0" i="0" sz="3200" u="none" cap="none" strike="noStrike">
              <a:solidFill>
                <a:schemeClr val="dk1"/>
              </a:solidFill>
              <a:latin typeface="Calibri"/>
              <a:ea typeface="Calibri"/>
              <a:cs typeface="Calibri"/>
              <a:sym typeface="Calibri"/>
            </a:endParaRPr>
          </a:p>
        </p:txBody>
      </p:sp>
      <p:sp>
        <p:nvSpPr>
          <p:cNvPr id="511" name="Google Shape;511;g2e48b52945c_0_444"/>
          <p:cNvSpPr/>
          <p:nvPr/>
        </p:nvSpPr>
        <p:spPr>
          <a:xfrm>
            <a:off x="7354219" y="8089900"/>
            <a:ext cx="4572600" cy="293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g2e48b52945c_0_444"/>
          <p:cNvSpPr/>
          <p:nvPr/>
        </p:nvSpPr>
        <p:spPr>
          <a:xfrm>
            <a:off x="7354219" y="8089900"/>
            <a:ext cx="4572600" cy="293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g2e48b52945c_0_444"/>
          <p:cNvSpPr/>
          <p:nvPr/>
        </p:nvSpPr>
        <p:spPr>
          <a:xfrm>
            <a:off x="7278010" y="8089900"/>
            <a:ext cx="4725000" cy="749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600"/>
              <a:buFont typeface="IBM Plex Mono"/>
              <a:buNone/>
            </a:pPr>
            <a:r>
              <a:rPr b="1" i="0" lang="en-US" sz="3600" u="none" cap="none" strike="noStrike">
                <a:solidFill>
                  <a:srgbClr val="FFFFFF"/>
                </a:solidFill>
                <a:latin typeface="IBM Plex Mono"/>
                <a:ea typeface="IBM Plex Mono"/>
                <a:cs typeface="IBM Plex Mono"/>
                <a:sym typeface="IBM Plex Mono"/>
              </a:rPr>
              <a:t>2021</a:t>
            </a:r>
            <a:endParaRPr b="0" i="0" sz="3600" u="none" cap="none" strike="noStrike">
              <a:solidFill>
                <a:schemeClr val="dk1"/>
              </a:solidFill>
              <a:latin typeface="Calibri"/>
              <a:ea typeface="Calibri"/>
              <a:cs typeface="Calibri"/>
              <a:sym typeface="Calibri"/>
            </a:endParaRPr>
          </a:p>
        </p:txBody>
      </p:sp>
      <p:sp>
        <p:nvSpPr>
          <p:cNvPr id="514" name="Google Shape;514;g2e48b52945c_0_444"/>
          <p:cNvSpPr/>
          <p:nvPr/>
        </p:nvSpPr>
        <p:spPr>
          <a:xfrm>
            <a:off x="7286477" y="8890000"/>
            <a:ext cx="4708200" cy="2269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A group of adventurers sets out to recover an ancient artifact.</a:t>
            </a:r>
            <a:endParaRPr b="0" i="0" sz="3200" u="none" cap="none" strike="noStrike">
              <a:solidFill>
                <a:schemeClr val="dk1"/>
              </a:solidFill>
              <a:latin typeface="Calibri"/>
              <a:ea typeface="Calibri"/>
              <a:cs typeface="Calibri"/>
              <a:sym typeface="Calibri"/>
            </a:endParaRPr>
          </a:p>
        </p:txBody>
      </p:sp>
      <p:sp>
        <p:nvSpPr>
          <p:cNvPr id="515" name="Google Shape;515;g2e48b52945c_0_444"/>
          <p:cNvSpPr/>
          <p:nvPr/>
        </p:nvSpPr>
        <p:spPr>
          <a:xfrm>
            <a:off x="12460257" y="8089900"/>
            <a:ext cx="4572600" cy="293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g2e48b52945c_0_444"/>
          <p:cNvSpPr/>
          <p:nvPr/>
        </p:nvSpPr>
        <p:spPr>
          <a:xfrm>
            <a:off x="12460257" y="8089900"/>
            <a:ext cx="4572600" cy="293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g2e48b52945c_0_444"/>
          <p:cNvSpPr/>
          <p:nvPr/>
        </p:nvSpPr>
        <p:spPr>
          <a:xfrm>
            <a:off x="12384048" y="8089900"/>
            <a:ext cx="4725000" cy="749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600"/>
              <a:buFont typeface="IBM Plex Mono"/>
              <a:buNone/>
            </a:pPr>
            <a:r>
              <a:rPr b="1" i="0" lang="en-US" sz="3600" u="none" cap="none" strike="noStrike">
                <a:solidFill>
                  <a:srgbClr val="FFFFFF"/>
                </a:solidFill>
                <a:latin typeface="IBM Plex Mono"/>
                <a:ea typeface="IBM Plex Mono"/>
                <a:cs typeface="IBM Plex Mono"/>
                <a:sym typeface="IBM Plex Mono"/>
              </a:rPr>
              <a:t>2022</a:t>
            </a:r>
            <a:endParaRPr b="0" i="0" sz="3600" u="none" cap="none" strike="noStrike">
              <a:solidFill>
                <a:schemeClr val="dk1"/>
              </a:solidFill>
              <a:latin typeface="Calibri"/>
              <a:ea typeface="Calibri"/>
              <a:cs typeface="Calibri"/>
              <a:sym typeface="Calibri"/>
            </a:endParaRPr>
          </a:p>
        </p:txBody>
      </p:sp>
      <p:sp>
        <p:nvSpPr>
          <p:cNvPr id="518" name="Google Shape;518;g2e48b52945c_0_444"/>
          <p:cNvSpPr/>
          <p:nvPr/>
        </p:nvSpPr>
        <p:spPr>
          <a:xfrm>
            <a:off x="12392516" y="8890000"/>
            <a:ext cx="4708200" cy="2269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An elf helps humans obtain the Crystal of the Unicorn.</a:t>
            </a:r>
            <a:endParaRPr b="0" i="0" sz="3200" u="none" cap="none" strike="noStrike">
              <a:solidFill>
                <a:schemeClr val="dk1"/>
              </a:solidFill>
              <a:latin typeface="Calibri"/>
              <a:ea typeface="Calibri"/>
              <a:cs typeface="Calibri"/>
              <a:sym typeface="Calibri"/>
            </a:endParaRPr>
          </a:p>
        </p:txBody>
      </p:sp>
      <p:sp>
        <p:nvSpPr>
          <p:cNvPr id="519" name="Google Shape;519;g2e48b52945c_0_444"/>
          <p:cNvSpPr/>
          <p:nvPr/>
        </p:nvSpPr>
        <p:spPr>
          <a:xfrm>
            <a:off x="17566296" y="8089900"/>
            <a:ext cx="4572600" cy="293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g2e48b52945c_0_444"/>
          <p:cNvSpPr/>
          <p:nvPr/>
        </p:nvSpPr>
        <p:spPr>
          <a:xfrm>
            <a:off x="17566296" y="8089900"/>
            <a:ext cx="4572600" cy="293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g2e48b52945c_0_444"/>
          <p:cNvSpPr/>
          <p:nvPr/>
        </p:nvSpPr>
        <p:spPr>
          <a:xfrm>
            <a:off x="17490086" y="8089900"/>
            <a:ext cx="4725000" cy="749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600"/>
              <a:buFont typeface="IBM Plex Mono"/>
              <a:buNone/>
            </a:pPr>
            <a:r>
              <a:rPr b="1" i="0" lang="en-US" sz="3600" u="none" cap="none" strike="noStrike">
                <a:solidFill>
                  <a:srgbClr val="FFFFFF"/>
                </a:solidFill>
                <a:latin typeface="IBM Plex Mono"/>
                <a:ea typeface="IBM Plex Mono"/>
                <a:cs typeface="IBM Plex Mono"/>
                <a:sym typeface="IBM Plex Mono"/>
              </a:rPr>
              <a:t>2023</a:t>
            </a:r>
            <a:endParaRPr b="0" i="0" sz="3600" u="none" cap="none" strike="noStrike">
              <a:solidFill>
                <a:schemeClr val="dk1"/>
              </a:solidFill>
              <a:latin typeface="Calibri"/>
              <a:ea typeface="Calibri"/>
              <a:cs typeface="Calibri"/>
              <a:sym typeface="Calibri"/>
            </a:endParaRPr>
          </a:p>
        </p:txBody>
      </p:sp>
      <p:sp>
        <p:nvSpPr>
          <p:cNvPr id="522" name="Google Shape;522;g2e48b52945c_0_444"/>
          <p:cNvSpPr/>
          <p:nvPr/>
        </p:nvSpPr>
        <p:spPr>
          <a:xfrm>
            <a:off x="17498554" y="8890000"/>
            <a:ext cx="4708200" cy="2269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A powerful sorcerer and a cunning thief cross paths.</a:t>
            </a:r>
            <a:endParaRPr b="0" i="0" sz="3200" u="none" cap="none" strike="noStrike">
              <a:solidFill>
                <a:schemeClr val="dk1"/>
              </a:solidFill>
              <a:latin typeface="Calibri"/>
              <a:ea typeface="Calibri"/>
              <a:cs typeface="Calibri"/>
              <a:sym typeface="Calibri"/>
            </a:endParaRPr>
          </a:p>
        </p:txBody>
      </p:sp>
      <p:sp>
        <p:nvSpPr>
          <p:cNvPr id="523" name="Google Shape;523;g2e48b52945c_0_444"/>
          <p:cNvSpPr/>
          <p:nvPr/>
        </p:nvSpPr>
        <p:spPr>
          <a:xfrm>
            <a:off x="6054423" y="1346200"/>
            <a:ext cx="12278100" cy="1659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45389"/>
              </a:buClr>
              <a:buSzPts val="8000"/>
              <a:buFont typeface="IBM Plex Mono"/>
              <a:buNone/>
            </a:pPr>
            <a:r>
              <a:rPr b="1" i="0" lang="en-US" sz="8000" u="none" cap="none" strike="noStrike">
                <a:solidFill>
                  <a:srgbClr val="045389"/>
                </a:solidFill>
                <a:latin typeface="IBM Plex Mono"/>
                <a:ea typeface="IBM Plex Mono"/>
                <a:cs typeface="IBM Plex Mono"/>
                <a:sym typeface="IBM Plex Mono"/>
              </a:rPr>
              <a:t>The Timeline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0627"/>
        </a:solidFill>
      </p:bgPr>
    </p:bg>
    <p:spTree>
      <p:nvGrpSpPr>
        <p:cNvPr id="528" name="Shape 528"/>
        <p:cNvGrpSpPr/>
        <p:nvPr/>
      </p:nvGrpSpPr>
      <p:grpSpPr>
        <a:xfrm>
          <a:off x="0" y="0"/>
          <a:ext cx="0" cy="0"/>
          <a:chOff x="0" y="0"/>
          <a:chExt cx="0" cy="0"/>
        </a:xfrm>
      </p:grpSpPr>
      <p:pic>
        <p:nvPicPr>
          <p:cNvPr descr=" " id="529" name="Google Shape;529;g2e48b52945c_0_495"/>
          <p:cNvPicPr preferRelativeResize="0"/>
          <p:nvPr/>
        </p:nvPicPr>
        <p:blipFill rotWithShape="1">
          <a:blip r:embed="rId3">
            <a:alphaModFix/>
          </a:blip>
          <a:srcRect b="0" l="0" r="0" t="0"/>
          <a:stretch/>
        </p:blipFill>
        <p:spPr>
          <a:xfrm>
            <a:off x="386708" y="907504"/>
            <a:ext cx="23613621" cy="11900819"/>
          </a:xfrm>
          <a:prstGeom prst="rect">
            <a:avLst/>
          </a:prstGeom>
          <a:noFill/>
          <a:ln>
            <a:noFill/>
          </a:ln>
        </p:spPr>
      </p:pic>
      <p:pic>
        <p:nvPicPr>
          <p:cNvPr descr=" " id="530" name="Google Shape;530;g2e48b52945c_0_495"/>
          <p:cNvPicPr preferRelativeResize="0"/>
          <p:nvPr/>
        </p:nvPicPr>
        <p:blipFill rotWithShape="1">
          <a:blip r:embed="rId4">
            <a:alphaModFix/>
          </a:blip>
          <a:srcRect b="0" l="0" r="0" t="0"/>
          <a:stretch/>
        </p:blipFill>
        <p:spPr>
          <a:xfrm>
            <a:off x="355644" y="876449"/>
            <a:ext cx="23675759" cy="11962804"/>
          </a:xfrm>
          <a:prstGeom prst="rect">
            <a:avLst/>
          </a:prstGeom>
          <a:noFill/>
          <a:ln>
            <a:noFill/>
          </a:ln>
        </p:spPr>
      </p:pic>
      <p:pic>
        <p:nvPicPr>
          <p:cNvPr descr=" " id="531" name="Google Shape;531;g2e48b52945c_0_495"/>
          <p:cNvPicPr preferRelativeResize="0"/>
          <p:nvPr/>
        </p:nvPicPr>
        <p:blipFill rotWithShape="1">
          <a:blip r:embed="rId5">
            <a:alphaModFix/>
          </a:blip>
          <a:srcRect b="0" l="0" r="0" t="0"/>
          <a:stretch/>
        </p:blipFill>
        <p:spPr>
          <a:xfrm>
            <a:off x="386708" y="907529"/>
            <a:ext cx="23613621" cy="1993181"/>
          </a:xfrm>
          <a:prstGeom prst="rect">
            <a:avLst/>
          </a:prstGeom>
          <a:noFill/>
          <a:ln>
            <a:noFill/>
          </a:ln>
        </p:spPr>
      </p:pic>
      <p:pic>
        <p:nvPicPr>
          <p:cNvPr descr=" " id="532" name="Google Shape;532;g2e48b52945c_0_495"/>
          <p:cNvPicPr preferRelativeResize="0"/>
          <p:nvPr/>
        </p:nvPicPr>
        <p:blipFill rotWithShape="1">
          <a:blip r:embed="rId6">
            <a:alphaModFix/>
          </a:blip>
          <a:srcRect b="0" l="0" r="0" t="0"/>
          <a:stretch/>
        </p:blipFill>
        <p:spPr>
          <a:xfrm>
            <a:off x="355644" y="876300"/>
            <a:ext cx="23675759" cy="2055316"/>
          </a:xfrm>
          <a:prstGeom prst="rect">
            <a:avLst/>
          </a:prstGeom>
          <a:noFill/>
          <a:ln>
            <a:noFill/>
          </a:ln>
        </p:spPr>
      </p:pic>
      <p:pic>
        <p:nvPicPr>
          <p:cNvPr descr=" " id="533" name="Google Shape;533;g2e48b52945c_0_495"/>
          <p:cNvPicPr preferRelativeResize="0"/>
          <p:nvPr/>
        </p:nvPicPr>
        <p:blipFill rotWithShape="1">
          <a:blip r:embed="rId7">
            <a:alphaModFix/>
          </a:blip>
          <a:srcRect b="0" l="0" r="0" t="0"/>
          <a:stretch/>
        </p:blipFill>
        <p:spPr>
          <a:xfrm>
            <a:off x="19495858" y="1490241"/>
            <a:ext cx="3766635" cy="1043657"/>
          </a:xfrm>
          <a:prstGeom prst="rect">
            <a:avLst/>
          </a:prstGeom>
          <a:noFill/>
          <a:ln>
            <a:noFill/>
          </a:ln>
        </p:spPr>
      </p:pic>
      <p:sp>
        <p:nvSpPr>
          <p:cNvPr id="534" name="Google Shape;534;g2e48b52945c_0_49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5" name="Google Shape;535;g2e48b52945c_0_495"/>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536" name="Google Shape;536;g2e48b52945c_0_495"/>
          <p:cNvSpPr/>
          <p:nvPr/>
        </p:nvSpPr>
        <p:spPr>
          <a:xfrm>
            <a:off x="9267925" y="1346200"/>
            <a:ext cx="5851200" cy="1659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45389"/>
              </a:buClr>
              <a:buSzPts val="8000"/>
              <a:buFont typeface="IBM Plex Mono"/>
              <a:buNone/>
            </a:pPr>
            <a:r>
              <a:rPr b="1" i="0" lang="en-US" sz="8000" u="none" cap="none" strike="noStrike">
                <a:solidFill>
                  <a:srgbClr val="045389"/>
                </a:solidFill>
                <a:latin typeface="IBM Plex Mono"/>
                <a:ea typeface="IBM Plex Mono"/>
                <a:cs typeface="IBM Plex Mono"/>
                <a:sym typeface="IBM Plex Mono"/>
              </a:rPr>
              <a:t>Our Team</a:t>
            </a:r>
            <a:endParaRPr b="0" i="0" sz="8000" u="none" cap="none" strike="noStrike">
              <a:solidFill>
                <a:schemeClr val="dk1"/>
              </a:solidFill>
              <a:latin typeface="Calibri"/>
              <a:ea typeface="Calibri"/>
              <a:cs typeface="Calibri"/>
              <a:sym typeface="Calibri"/>
            </a:endParaRPr>
          </a:p>
        </p:txBody>
      </p:sp>
      <p:sp>
        <p:nvSpPr>
          <p:cNvPr id="537" name="Google Shape;537;g2e48b52945c_0_495"/>
          <p:cNvSpPr/>
          <p:nvPr/>
        </p:nvSpPr>
        <p:spPr>
          <a:xfrm>
            <a:off x="2718140" y="37719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8" name="Google Shape;538;g2e48b52945c_0_495"/>
          <p:cNvPicPr preferRelativeResize="0"/>
          <p:nvPr/>
        </p:nvPicPr>
        <p:blipFill rotWithShape="1">
          <a:blip r:embed="rId9">
            <a:alphaModFix/>
          </a:blip>
          <a:srcRect b="0" l="0" r="0" t="0"/>
          <a:stretch/>
        </p:blipFill>
        <p:spPr>
          <a:xfrm>
            <a:off x="2718140" y="3790950"/>
            <a:ext cx="3035679" cy="3035300"/>
          </a:xfrm>
          <a:prstGeom prst="rect">
            <a:avLst/>
          </a:prstGeom>
          <a:noFill/>
          <a:ln>
            <a:noFill/>
          </a:ln>
        </p:spPr>
      </p:pic>
      <p:sp>
        <p:nvSpPr>
          <p:cNvPr id="539" name="Google Shape;539;g2e48b52945c_0_495"/>
          <p:cNvSpPr/>
          <p:nvPr/>
        </p:nvSpPr>
        <p:spPr>
          <a:xfrm>
            <a:off x="6058657" y="4572000"/>
            <a:ext cx="12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g2e48b52945c_0_495"/>
          <p:cNvSpPr/>
          <p:nvPr/>
        </p:nvSpPr>
        <p:spPr>
          <a:xfrm>
            <a:off x="6058657" y="4572000"/>
            <a:ext cx="12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g2e48b52945c_0_495"/>
          <p:cNvSpPr/>
          <p:nvPr/>
        </p:nvSpPr>
        <p:spPr>
          <a:xfrm>
            <a:off x="6058657" y="4572000"/>
            <a:ext cx="12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g2e48b52945c_0_495"/>
          <p:cNvSpPr/>
          <p:nvPr/>
        </p:nvSpPr>
        <p:spPr>
          <a:xfrm>
            <a:off x="6058657" y="4572000"/>
            <a:ext cx="27690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Eldruin</a:t>
            </a:r>
            <a:endParaRPr b="0" i="0" sz="4800" u="none" cap="none" strike="noStrike">
              <a:solidFill>
                <a:schemeClr val="dk1"/>
              </a:solidFill>
              <a:latin typeface="Calibri"/>
              <a:ea typeface="Calibri"/>
              <a:cs typeface="Calibri"/>
              <a:sym typeface="Calibri"/>
            </a:endParaRPr>
          </a:p>
        </p:txBody>
      </p:sp>
      <p:sp>
        <p:nvSpPr>
          <p:cNvPr id="543" name="Google Shape;543;g2e48b52945c_0_495"/>
          <p:cNvSpPr/>
          <p:nvPr/>
        </p:nvSpPr>
        <p:spPr>
          <a:xfrm>
            <a:off x="6058657" y="5511800"/>
            <a:ext cx="33108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The Fire Mage</a:t>
            </a:r>
            <a:endParaRPr b="0" i="0" sz="3200" u="none" cap="none" strike="noStrike">
              <a:solidFill>
                <a:schemeClr val="dk1"/>
              </a:solidFill>
              <a:latin typeface="Calibri"/>
              <a:ea typeface="Calibri"/>
              <a:cs typeface="Calibri"/>
              <a:sym typeface="Calibri"/>
            </a:endParaRPr>
          </a:p>
        </p:txBody>
      </p:sp>
      <p:sp>
        <p:nvSpPr>
          <p:cNvPr id="544" name="Google Shape;544;g2e48b52945c_0_495"/>
          <p:cNvSpPr/>
          <p:nvPr/>
        </p:nvSpPr>
        <p:spPr>
          <a:xfrm>
            <a:off x="12041105" y="86487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5" name="Google Shape;545;g2e48b52945c_0_495"/>
          <p:cNvPicPr preferRelativeResize="0"/>
          <p:nvPr/>
        </p:nvPicPr>
        <p:blipFill rotWithShape="1">
          <a:blip r:embed="rId10">
            <a:alphaModFix/>
          </a:blip>
          <a:srcRect b="0" l="0" r="0" t="0"/>
          <a:stretch/>
        </p:blipFill>
        <p:spPr>
          <a:xfrm>
            <a:off x="12041105" y="8667750"/>
            <a:ext cx="3035679" cy="3035300"/>
          </a:xfrm>
          <a:prstGeom prst="rect">
            <a:avLst/>
          </a:prstGeom>
          <a:noFill/>
          <a:ln>
            <a:noFill/>
          </a:ln>
        </p:spPr>
      </p:pic>
      <p:sp>
        <p:nvSpPr>
          <p:cNvPr id="546" name="Google Shape;546;g2e48b52945c_0_495"/>
          <p:cNvSpPr/>
          <p:nvPr/>
        </p:nvSpPr>
        <p:spPr>
          <a:xfrm>
            <a:off x="15381622" y="9448800"/>
            <a:ext cx="12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g2e48b52945c_0_495"/>
          <p:cNvSpPr/>
          <p:nvPr/>
        </p:nvSpPr>
        <p:spPr>
          <a:xfrm>
            <a:off x="15381622" y="9448800"/>
            <a:ext cx="12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g2e48b52945c_0_495"/>
          <p:cNvSpPr/>
          <p:nvPr/>
        </p:nvSpPr>
        <p:spPr>
          <a:xfrm>
            <a:off x="15381622" y="9448800"/>
            <a:ext cx="12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g2e48b52945c_0_495"/>
          <p:cNvSpPr/>
          <p:nvPr/>
        </p:nvSpPr>
        <p:spPr>
          <a:xfrm>
            <a:off x="15381622" y="9448800"/>
            <a:ext cx="27690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Eldruin</a:t>
            </a:r>
            <a:endParaRPr b="0" i="0" sz="4800" u="none" cap="none" strike="noStrike">
              <a:solidFill>
                <a:schemeClr val="dk1"/>
              </a:solidFill>
              <a:latin typeface="Calibri"/>
              <a:ea typeface="Calibri"/>
              <a:cs typeface="Calibri"/>
              <a:sym typeface="Calibri"/>
            </a:endParaRPr>
          </a:p>
        </p:txBody>
      </p:sp>
      <p:sp>
        <p:nvSpPr>
          <p:cNvPr id="550" name="Google Shape;550;g2e48b52945c_0_495"/>
          <p:cNvSpPr/>
          <p:nvPr/>
        </p:nvSpPr>
        <p:spPr>
          <a:xfrm>
            <a:off x="15381622" y="10388600"/>
            <a:ext cx="33108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The Fire Mage</a:t>
            </a:r>
            <a:endParaRPr b="0" i="0" sz="3200" u="none" cap="none" strike="noStrike">
              <a:solidFill>
                <a:schemeClr val="dk1"/>
              </a:solidFill>
              <a:latin typeface="Calibri"/>
              <a:ea typeface="Calibri"/>
              <a:cs typeface="Calibri"/>
              <a:sym typeface="Calibri"/>
            </a:endParaRPr>
          </a:p>
        </p:txBody>
      </p:sp>
      <p:sp>
        <p:nvSpPr>
          <p:cNvPr id="551" name="Google Shape;551;g2e48b52945c_0_495"/>
          <p:cNvSpPr/>
          <p:nvPr/>
        </p:nvSpPr>
        <p:spPr>
          <a:xfrm>
            <a:off x="2718140" y="86487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2" name="Google Shape;552;g2e48b52945c_0_495"/>
          <p:cNvPicPr preferRelativeResize="0"/>
          <p:nvPr/>
        </p:nvPicPr>
        <p:blipFill rotWithShape="1">
          <a:blip r:embed="rId11">
            <a:alphaModFix/>
          </a:blip>
          <a:srcRect b="0" l="0" r="0" t="0"/>
          <a:stretch/>
        </p:blipFill>
        <p:spPr>
          <a:xfrm>
            <a:off x="2718140" y="8667750"/>
            <a:ext cx="3035679" cy="3035300"/>
          </a:xfrm>
          <a:prstGeom prst="rect">
            <a:avLst/>
          </a:prstGeom>
          <a:noFill/>
          <a:ln>
            <a:noFill/>
          </a:ln>
        </p:spPr>
      </p:pic>
      <p:sp>
        <p:nvSpPr>
          <p:cNvPr id="553" name="Google Shape;553;g2e48b52945c_0_495"/>
          <p:cNvSpPr/>
          <p:nvPr/>
        </p:nvSpPr>
        <p:spPr>
          <a:xfrm>
            <a:off x="6058657" y="9448800"/>
            <a:ext cx="12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g2e48b52945c_0_495"/>
          <p:cNvSpPr/>
          <p:nvPr/>
        </p:nvSpPr>
        <p:spPr>
          <a:xfrm>
            <a:off x="6058657" y="9448800"/>
            <a:ext cx="12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g2e48b52945c_0_495"/>
          <p:cNvSpPr/>
          <p:nvPr/>
        </p:nvSpPr>
        <p:spPr>
          <a:xfrm>
            <a:off x="6058657" y="9448800"/>
            <a:ext cx="12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g2e48b52945c_0_495"/>
          <p:cNvSpPr/>
          <p:nvPr/>
        </p:nvSpPr>
        <p:spPr>
          <a:xfrm>
            <a:off x="6058657" y="9448800"/>
            <a:ext cx="42297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Elementalen</a:t>
            </a:r>
            <a:endParaRPr b="0" i="0" sz="4800" u="none" cap="none" strike="noStrike">
              <a:solidFill>
                <a:schemeClr val="dk1"/>
              </a:solidFill>
              <a:latin typeface="Calibri"/>
              <a:ea typeface="Calibri"/>
              <a:cs typeface="Calibri"/>
              <a:sym typeface="Calibri"/>
            </a:endParaRPr>
          </a:p>
        </p:txBody>
      </p:sp>
      <p:sp>
        <p:nvSpPr>
          <p:cNvPr id="557" name="Google Shape;557;g2e48b52945c_0_495"/>
          <p:cNvSpPr/>
          <p:nvPr/>
        </p:nvSpPr>
        <p:spPr>
          <a:xfrm>
            <a:off x="6058657" y="10388600"/>
            <a:ext cx="30696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The Guardian</a:t>
            </a:r>
            <a:endParaRPr b="0" i="0" sz="3200" u="none" cap="none" strike="noStrike">
              <a:solidFill>
                <a:schemeClr val="dk1"/>
              </a:solidFill>
              <a:latin typeface="Calibri"/>
              <a:ea typeface="Calibri"/>
              <a:cs typeface="Calibri"/>
              <a:sym typeface="Calibri"/>
            </a:endParaRPr>
          </a:p>
        </p:txBody>
      </p:sp>
      <p:sp>
        <p:nvSpPr>
          <p:cNvPr id="558" name="Google Shape;558;g2e48b52945c_0_495"/>
          <p:cNvSpPr/>
          <p:nvPr/>
        </p:nvSpPr>
        <p:spPr>
          <a:xfrm>
            <a:off x="12041105" y="37719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9" name="Google Shape;559;g2e48b52945c_0_495"/>
          <p:cNvPicPr preferRelativeResize="0"/>
          <p:nvPr/>
        </p:nvPicPr>
        <p:blipFill rotWithShape="1">
          <a:blip r:embed="rId12">
            <a:alphaModFix/>
          </a:blip>
          <a:srcRect b="0" l="0" r="0" t="0"/>
          <a:stretch/>
        </p:blipFill>
        <p:spPr>
          <a:xfrm>
            <a:off x="12041105" y="3790950"/>
            <a:ext cx="3035679" cy="3035300"/>
          </a:xfrm>
          <a:prstGeom prst="rect">
            <a:avLst/>
          </a:prstGeom>
          <a:noFill/>
          <a:ln>
            <a:noFill/>
          </a:ln>
        </p:spPr>
      </p:pic>
      <p:sp>
        <p:nvSpPr>
          <p:cNvPr id="560" name="Google Shape;560;g2e48b52945c_0_495"/>
          <p:cNvSpPr/>
          <p:nvPr/>
        </p:nvSpPr>
        <p:spPr>
          <a:xfrm>
            <a:off x="15381622" y="4572000"/>
            <a:ext cx="12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g2e48b52945c_0_495"/>
          <p:cNvSpPr/>
          <p:nvPr/>
        </p:nvSpPr>
        <p:spPr>
          <a:xfrm>
            <a:off x="15381622" y="4572000"/>
            <a:ext cx="12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g2e48b52945c_0_495"/>
          <p:cNvSpPr/>
          <p:nvPr/>
        </p:nvSpPr>
        <p:spPr>
          <a:xfrm>
            <a:off x="15381622" y="4572000"/>
            <a:ext cx="12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g2e48b52945c_0_495"/>
          <p:cNvSpPr/>
          <p:nvPr/>
        </p:nvSpPr>
        <p:spPr>
          <a:xfrm>
            <a:off x="15381622" y="4572000"/>
            <a:ext cx="27690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Lunaria</a:t>
            </a:r>
            <a:endParaRPr b="0" i="0" sz="4800" u="none" cap="none" strike="noStrike">
              <a:solidFill>
                <a:schemeClr val="dk1"/>
              </a:solidFill>
              <a:latin typeface="Calibri"/>
              <a:ea typeface="Calibri"/>
              <a:cs typeface="Calibri"/>
              <a:sym typeface="Calibri"/>
            </a:endParaRPr>
          </a:p>
        </p:txBody>
      </p:sp>
      <p:sp>
        <p:nvSpPr>
          <p:cNvPr id="564" name="Google Shape;564;g2e48b52945c_0_495"/>
          <p:cNvSpPr/>
          <p:nvPr/>
        </p:nvSpPr>
        <p:spPr>
          <a:xfrm>
            <a:off x="15381622" y="5511800"/>
            <a:ext cx="45303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0627"/>
        </a:solidFill>
      </p:bgPr>
    </p:bg>
    <p:spTree>
      <p:nvGrpSpPr>
        <p:cNvPr id="29" name="Shape 29"/>
        <p:cNvGrpSpPr/>
        <p:nvPr/>
      </p:nvGrpSpPr>
      <p:grpSpPr>
        <a:xfrm>
          <a:off x="0" y="0"/>
          <a:ext cx="0" cy="0"/>
          <a:chOff x="0" y="0"/>
          <a:chExt cx="0" cy="0"/>
        </a:xfrm>
      </p:grpSpPr>
      <p:pic>
        <p:nvPicPr>
          <p:cNvPr descr=" " id="30" name="Google Shape;30;g2e48b52945c_0_13"/>
          <p:cNvPicPr preferRelativeResize="0"/>
          <p:nvPr/>
        </p:nvPicPr>
        <p:blipFill rotWithShape="1">
          <a:blip r:embed="rId3">
            <a:alphaModFix/>
          </a:blip>
          <a:srcRect b="0" l="0" r="0" t="0"/>
          <a:stretch/>
        </p:blipFill>
        <p:spPr>
          <a:xfrm>
            <a:off x="386708" y="907518"/>
            <a:ext cx="23613621" cy="11900823"/>
          </a:xfrm>
          <a:prstGeom prst="rect">
            <a:avLst/>
          </a:prstGeom>
          <a:noFill/>
          <a:ln>
            <a:noFill/>
          </a:ln>
        </p:spPr>
      </p:pic>
      <p:pic>
        <p:nvPicPr>
          <p:cNvPr descr=" " id="31" name="Google Shape;31;g2e48b52945c_0_13"/>
          <p:cNvPicPr preferRelativeResize="0"/>
          <p:nvPr/>
        </p:nvPicPr>
        <p:blipFill rotWithShape="1">
          <a:blip r:embed="rId4">
            <a:alphaModFix/>
          </a:blip>
          <a:srcRect b="0" l="0" r="0" t="0"/>
          <a:stretch/>
        </p:blipFill>
        <p:spPr>
          <a:xfrm>
            <a:off x="355644" y="876453"/>
            <a:ext cx="23675759" cy="11962799"/>
          </a:xfrm>
          <a:prstGeom prst="rect">
            <a:avLst/>
          </a:prstGeom>
          <a:noFill/>
          <a:ln>
            <a:noFill/>
          </a:ln>
        </p:spPr>
      </p:pic>
      <p:pic>
        <p:nvPicPr>
          <p:cNvPr descr=" " id="32" name="Google Shape;32;g2e48b52945c_0_13"/>
          <p:cNvPicPr preferRelativeResize="0"/>
          <p:nvPr/>
        </p:nvPicPr>
        <p:blipFill rotWithShape="1">
          <a:blip r:embed="rId5">
            <a:alphaModFix/>
          </a:blip>
          <a:srcRect b="0" l="0" r="0" t="0"/>
          <a:stretch/>
        </p:blipFill>
        <p:spPr>
          <a:xfrm>
            <a:off x="386708" y="907518"/>
            <a:ext cx="23613621" cy="1993188"/>
          </a:xfrm>
          <a:prstGeom prst="rect">
            <a:avLst/>
          </a:prstGeom>
          <a:noFill/>
          <a:ln>
            <a:noFill/>
          </a:ln>
        </p:spPr>
      </p:pic>
      <p:pic>
        <p:nvPicPr>
          <p:cNvPr descr=" " id="33" name="Google Shape;33;g2e48b52945c_0_13"/>
          <p:cNvPicPr preferRelativeResize="0"/>
          <p:nvPr/>
        </p:nvPicPr>
        <p:blipFill rotWithShape="1">
          <a:blip r:embed="rId6">
            <a:alphaModFix/>
          </a:blip>
          <a:srcRect b="0" l="0" r="0" t="0"/>
          <a:stretch/>
        </p:blipFill>
        <p:spPr>
          <a:xfrm>
            <a:off x="355644" y="876300"/>
            <a:ext cx="23675759" cy="2055315"/>
          </a:xfrm>
          <a:prstGeom prst="rect">
            <a:avLst/>
          </a:prstGeom>
          <a:noFill/>
          <a:ln>
            <a:noFill/>
          </a:ln>
        </p:spPr>
      </p:pic>
      <p:pic>
        <p:nvPicPr>
          <p:cNvPr descr=" " id="34" name="Google Shape;34;g2e48b52945c_0_13"/>
          <p:cNvPicPr preferRelativeResize="0"/>
          <p:nvPr/>
        </p:nvPicPr>
        <p:blipFill rotWithShape="1">
          <a:blip r:embed="rId7">
            <a:alphaModFix/>
          </a:blip>
          <a:srcRect b="0" l="0" r="0" t="0"/>
          <a:stretch/>
        </p:blipFill>
        <p:spPr>
          <a:xfrm>
            <a:off x="19495858" y="1490244"/>
            <a:ext cx="3766635" cy="1043651"/>
          </a:xfrm>
          <a:prstGeom prst="rect">
            <a:avLst/>
          </a:prstGeom>
          <a:noFill/>
          <a:ln>
            <a:noFill/>
          </a:ln>
        </p:spPr>
      </p:pic>
      <p:sp>
        <p:nvSpPr>
          <p:cNvPr id="35" name="Google Shape;35;g2e48b52945c_0_1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6" name="Google Shape;36;g2e48b52945c_0_13"/>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37" name="Google Shape;37;g2e48b52945c_0_13"/>
          <p:cNvSpPr/>
          <p:nvPr/>
        </p:nvSpPr>
        <p:spPr>
          <a:xfrm>
            <a:off x="1786690" y="876300"/>
            <a:ext cx="7375500" cy="2650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45389"/>
              </a:buClr>
              <a:buSzPts val="12800"/>
              <a:buFont typeface="IBM Plex Mono"/>
              <a:buNone/>
            </a:pPr>
            <a:r>
              <a:rPr b="1" i="0" lang="en-US" sz="12800" u="none" cap="none" strike="noStrike">
                <a:solidFill>
                  <a:srgbClr val="045389"/>
                </a:solidFill>
                <a:latin typeface="IBM Plex Mono"/>
                <a:ea typeface="IBM Plex Mono"/>
                <a:cs typeface="IBM Plex Mono"/>
                <a:sym typeface="IBM Plex Mono"/>
              </a:rPr>
              <a:t>Welcome</a:t>
            </a:r>
            <a:endParaRPr b="0" i="0" sz="12800" u="none" cap="none" strike="noStrike">
              <a:solidFill>
                <a:schemeClr val="dk1"/>
              </a:solidFill>
              <a:latin typeface="Calibri"/>
              <a:ea typeface="Calibri"/>
              <a:cs typeface="Calibri"/>
              <a:sym typeface="Calibri"/>
            </a:endParaRPr>
          </a:p>
        </p:txBody>
      </p:sp>
      <p:sp>
        <p:nvSpPr>
          <p:cNvPr id="38" name="Google Shape;38;g2e48b52945c_0_13"/>
          <p:cNvSpPr/>
          <p:nvPr/>
        </p:nvSpPr>
        <p:spPr>
          <a:xfrm>
            <a:off x="12358645" y="6438900"/>
            <a:ext cx="10182300" cy="386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0627"/>
        </a:solidFill>
      </p:bgPr>
    </p:bg>
    <p:spTree>
      <p:nvGrpSpPr>
        <p:cNvPr id="569" name="Shape 569"/>
        <p:cNvGrpSpPr/>
        <p:nvPr/>
      </p:nvGrpSpPr>
      <p:grpSpPr>
        <a:xfrm>
          <a:off x="0" y="0"/>
          <a:ext cx="0" cy="0"/>
          <a:chOff x="0" y="0"/>
          <a:chExt cx="0" cy="0"/>
        </a:xfrm>
      </p:grpSpPr>
      <p:pic>
        <p:nvPicPr>
          <p:cNvPr descr=" " id="570" name="Google Shape;570;g2e48b52945c_0_535"/>
          <p:cNvPicPr preferRelativeResize="0"/>
          <p:nvPr/>
        </p:nvPicPr>
        <p:blipFill rotWithShape="1">
          <a:blip r:embed="rId3">
            <a:alphaModFix/>
          </a:blip>
          <a:srcRect b="0" l="0" r="0" t="0"/>
          <a:stretch/>
        </p:blipFill>
        <p:spPr>
          <a:xfrm>
            <a:off x="386708" y="907504"/>
            <a:ext cx="23613621" cy="11900819"/>
          </a:xfrm>
          <a:prstGeom prst="rect">
            <a:avLst/>
          </a:prstGeom>
          <a:noFill/>
          <a:ln>
            <a:noFill/>
          </a:ln>
        </p:spPr>
      </p:pic>
      <p:pic>
        <p:nvPicPr>
          <p:cNvPr descr=" " id="571" name="Google Shape;571;g2e48b52945c_0_535"/>
          <p:cNvPicPr preferRelativeResize="0"/>
          <p:nvPr/>
        </p:nvPicPr>
        <p:blipFill rotWithShape="1">
          <a:blip r:embed="rId4">
            <a:alphaModFix/>
          </a:blip>
          <a:srcRect b="0" l="0" r="0" t="0"/>
          <a:stretch/>
        </p:blipFill>
        <p:spPr>
          <a:xfrm>
            <a:off x="355644" y="876449"/>
            <a:ext cx="23675759" cy="11962804"/>
          </a:xfrm>
          <a:prstGeom prst="rect">
            <a:avLst/>
          </a:prstGeom>
          <a:noFill/>
          <a:ln>
            <a:noFill/>
          </a:ln>
        </p:spPr>
      </p:pic>
      <p:pic>
        <p:nvPicPr>
          <p:cNvPr descr=" " id="572" name="Google Shape;572;g2e48b52945c_0_535"/>
          <p:cNvPicPr preferRelativeResize="0"/>
          <p:nvPr/>
        </p:nvPicPr>
        <p:blipFill rotWithShape="1">
          <a:blip r:embed="rId5">
            <a:alphaModFix/>
          </a:blip>
          <a:srcRect b="0" l="0" r="0" t="0"/>
          <a:stretch/>
        </p:blipFill>
        <p:spPr>
          <a:xfrm>
            <a:off x="386708" y="907529"/>
            <a:ext cx="23613621" cy="1993181"/>
          </a:xfrm>
          <a:prstGeom prst="rect">
            <a:avLst/>
          </a:prstGeom>
          <a:noFill/>
          <a:ln>
            <a:noFill/>
          </a:ln>
        </p:spPr>
      </p:pic>
      <p:pic>
        <p:nvPicPr>
          <p:cNvPr descr=" " id="573" name="Google Shape;573;g2e48b52945c_0_535"/>
          <p:cNvPicPr preferRelativeResize="0"/>
          <p:nvPr/>
        </p:nvPicPr>
        <p:blipFill rotWithShape="1">
          <a:blip r:embed="rId6">
            <a:alphaModFix/>
          </a:blip>
          <a:srcRect b="0" l="0" r="0" t="0"/>
          <a:stretch/>
        </p:blipFill>
        <p:spPr>
          <a:xfrm>
            <a:off x="355644" y="876300"/>
            <a:ext cx="23675759" cy="2055316"/>
          </a:xfrm>
          <a:prstGeom prst="rect">
            <a:avLst/>
          </a:prstGeom>
          <a:noFill/>
          <a:ln>
            <a:noFill/>
          </a:ln>
        </p:spPr>
      </p:pic>
      <p:pic>
        <p:nvPicPr>
          <p:cNvPr descr=" " id="574" name="Google Shape;574;g2e48b52945c_0_535"/>
          <p:cNvPicPr preferRelativeResize="0"/>
          <p:nvPr/>
        </p:nvPicPr>
        <p:blipFill rotWithShape="1">
          <a:blip r:embed="rId7">
            <a:alphaModFix/>
          </a:blip>
          <a:srcRect b="0" l="0" r="0" t="0"/>
          <a:stretch/>
        </p:blipFill>
        <p:spPr>
          <a:xfrm>
            <a:off x="19495858" y="1490241"/>
            <a:ext cx="3766635" cy="1043657"/>
          </a:xfrm>
          <a:prstGeom prst="rect">
            <a:avLst/>
          </a:prstGeom>
          <a:noFill/>
          <a:ln>
            <a:noFill/>
          </a:ln>
        </p:spPr>
      </p:pic>
      <p:sp>
        <p:nvSpPr>
          <p:cNvPr id="575" name="Google Shape;575;g2e48b52945c_0_53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6" name="Google Shape;576;g2e48b52945c_0_535"/>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577" name="Google Shape;577;g2e48b52945c_0_535"/>
          <p:cNvSpPr/>
          <p:nvPr/>
        </p:nvSpPr>
        <p:spPr>
          <a:xfrm>
            <a:off x="4394749" y="1270000"/>
            <a:ext cx="8810700" cy="165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5389"/>
              </a:buClr>
              <a:buSzPts val="8000"/>
              <a:buFont typeface="IBM Plex Mono"/>
              <a:buNone/>
            </a:pPr>
            <a:r>
              <a:rPr b="1" i="0" lang="en-US" sz="8000" u="none" cap="none" strike="noStrike">
                <a:solidFill>
                  <a:srgbClr val="045389"/>
                </a:solidFill>
                <a:latin typeface="IBM Plex Mono"/>
                <a:ea typeface="IBM Plex Mono"/>
                <a:cs typeface="IBM Plex Mono"/>
                <a:sym typeface="IBM Plex Mono"/>
              </a:rPr>
              <a:t>The List</a:t>
            </a:r>
            <a:endParaRPr b="0" i="0" sz="8000" u="none" cap="none" strike="noStrike">
              <a:solidFill>
                <a:schemeClr val="dk1"/>
              </a:solidFill>
              <a:latin typeface="Calibri"/>
              <a:ea typeface="Calibri"/>
              <a:cs typeface="Calibri"/>
              <a:sym typeface="Calibri"/>
            </a:endParaRPr>
          </a:p>
        </p:txBody>
      </p:sp>
      <p:sp>
        <p:nvSpPr>
          <p:cNvPr id="578" name="Google Shape;578;g2e48b52945c_0_535"/>
          <p:cNvSpPr/>
          <p:nvPr/>
        </p:nvSpPr>
        <p:spPr>
          <a:xfrm>
            <a:off x="4394749" y="3187700"/>
            <a:ext cx="17032800" cy="897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g2e48b52945c_0_535"/>
          <p:cNvSpPr/>
          <p:nvPr/>
        </p:nvSpPr>
        <p:spPr>
          <a:xfrm>
            <a:off x="4394749" y="3187700"/>
            <a:ext cx="17032800" cy="106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g2e48b52945c_0_535"/>
          <p:cNvSpPr/>
          <p:nvPr/>
        </p:nvSpPr>
        <p:spPr>
          <a:xfrm>
            <a:off x="4394749" y="3422650"/>
            <a:ext cx="6249300" cy="74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IBM Plex Mono"/>
              <a:buNone/>
            </a:pPr>
            <a:r>
              <a:rPr b="1" i="0" lang="en-US" sz="3600" u="none" cap="none" strike="noStrike">
                <a:solidFill>
                  <a:srgbClr val="FFFFFF"/>
                </a:solidFill>
                <a:latin typeface="IBM Plex Mono"/>
                <a:ea typeface="IBM Plex Mono"/>
                <a:cs typeface="IBM Plex Mono"/>
                <a:sym typeface="IBM Plex Mono"/>
              </a:rPr>
              <a:t>Dragons</a:t>
            </a:r>
            <a:endParaRPr b="0" i="0" sz="3600" u="none" cap="none" strike="noStrike">
              <a:solidFill>
                <a:schemeClr val="dk1"/>
              </a:solidFill>
              <a:latin typeface="Calibri"/>
              <a:ea typeface="Calibri"/>
              <a:cs typeface="Calibri"/>
              <a:sym typeface="Calibri"/>
            </a:endParaRPr>
          </a:p>
        </p:txBody>
      </p:sp>
      <p:sp>
        <p:nvSpPr>
          <p:cNvPr id="581" name="Google Shape;581;g2e48b52945c_0_535"/>
          <p:cNvSpPr/>
          <p:nvPr/>
        </p:nvSpPr>
        <p:spPr>
          <a:xfrm>
            <a:off x="10796349" y="3187700"/>
            <a:ext cx="10766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Fire-breathing creatures that are often powerful and dangerous</a:t>
            </a:r>
            <a:endParaRPr b="0" i="0" sz="3200" u="none" cap="none" strike="noStrike">
              <a:solidFill>
                <a:schemeClr val="dk1"/>
              </a:solidFill>
              <a:latin typeface="Calibri"/>
              <a:ea typeface="Calibri"/>
              <a:cs typeface="Calibri"/>
              <a:sym typeface="Calibri"/>
            </a:endParaRPr>
          </a:p>
        </p:txBody>
      </p:sp>
      <p:sp>
        <p:nvSpPr>
          <p:cNvPr id="582" name="Google Shape;582;g2e48b52945c_0_535"/>
          <p:cNvSpPr/>
          <p:nvPr/>
        </p:nvSpPr>
        <p:spPr>
          <a:xfrm>
            <a:off x="4394749" y="4864100"/>
            <a:ext cx="17032800" cy="106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g2e48b52945c_0_535"/>
          <p:cNvSpPr/>
          <p:nvPr/>
        </p:nvSpPr>
        <p:spPr>
          <a:xfrm>
            <a:off x="4394749" y="5099050"/>
            <a:ext cx="6249300" cy="74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IBM Plex Mono"/>
              <a:buNone/>
            </a:pPr>
            <a:r>
              <a:rPr b="1" i="0" lang="en-US" sz="3600" u="none" cap="none" strike="noStrike">
                <a:solidFill>
                  <a:srgbClr val="FFFFFF"/>
                </a:solidFill>
                <a:latin typeface="IBM Plex Mono"/>
                <a:ea typeface="IBM Plex Mono"/>
                <a:cs typeface="IBM Plex Mono"/>
                <a:sym typeface="IBM Plex Mono"/>
              </a:rPr>
              <a:t>Medieval-like Settings</a:t>
            </a:r>
            <a:endParaRPr b="0" i="0" sz="3600" u="none" cap="none" strike="noStrike">
              <a:solidFill>
                <a:schemeClr val="dk1"/>
              </a:solidFill>
              <a:latin typeface="Calibri"/>
              <a:ea typeface="Calibri"/>
              <a:cs typeface="Calibri"/>
              <a:sym typeface="Calibri"/>
            </a:endParaRPr>
          </a:p>
        </p:txBody>
      </p:sp>
      <p:sp>
        <p:nvSpPr>
          <p:cNvPr id="584" name="Google Shape;584;g2e48b52945c_0_535"/>
          <p:cNvSpPr/>
          <p:nvPr/>
        </p:nvSpPr>
        <p:spPr>
          <a:xfrm>
            <a:off x="10796349" y="4864100"/>
            <a:ext cx="10766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Worlds with castles, knights, and feudal systems</a:t>
            </a:r>
            <a:endParaRPr b="0" i="0" sz="3200" u="none" cap="none" strike="noStrike">
              <a:solidFill>
                <a:schemeClr val="dk1"/>
              </a:solidFill>
              <a:latin typeface="Calibri"/>
              <a:ea typeface="Calibri"/>
              <a:cs typeface="Calibri"/>
              <a:sym typeface="Calibri"/>
            </a:endParaRPr>
          </a:p>
        </p:txBody>
      </p:sp>
      <p:sp>
        <p:nvSpPr>
          <p:cNvPr id="585" name="Google Shape;585;g2e48b52945c_0_535"/>
          <p:cNvSpPr/>
          <p:nvPr/>
        </p:nvSpPr>
        <p:spPr>
          <a:xfrm>
            <a:off x="4394749" y="6540500"/>
            <a:ext cx="17032800" cy="5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g2e48b52945c_0_535"/>
          <p:cNvSpPr/>
          <p:nvPr/>
        </p:nvSpPr>
        <p:spPr>
          <a:xfrm>
            <a:off x="4394749" y="6540500"/>
            <a:ext cx="6249300" cy="74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IBM Plex Mono"/>
              <a:buNone/>
            </a:pPr>
            <a:r>
              <a:rPr b="1" i="0" lang="en-US" sz="3600" u="none" cap="none" strike="noStrike">
                <a:solidFill>
                  <a:srgbClr val="FFFFFF"/>
                </a:solidFill>
                <a:latin typeface="IBM Plex Mono"/>
                <a:ea typeface="IBM Plex Mono"/>
                <a:cs typeface="IBM Plex Mono"/>
                <a:sym typeface="IBM Plex Mono"/>
              </a:rPr>
              <a:t>Chosen One Trope</a:t>
            </a:r>
            <a:endParaRPr b="0" i="0" sz="3600" u="none" cap="none" strike="noStrike">
              <a:solidFill>
                <a:schemeClr val="dk1"/>
              </a:solidFill>
              <a:latin typeface="Calibri"/>
              <a:ea typeface="Calibri"/>
              <a:cs typeface="Calibri"/>
              <a:sym typeface="Calibri"/>
            </a:endParaRPr>
          </a:p>
        </p:txBody>
      </p:sp>
      <p:sp>
        <p:nvSpPr>
          <p:cNvPr id="587" name="Google Shape;587;g2e48b52945c_0_535"/>
          <p:cNvSpPr/>
          <p:nvPr/>
        </p:nvSpPr>
        <p:spPr>
          <a:xfrm>
            <a:off x="10796349" y="6572250"/>
            <a:ext cx="107667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A hero chosen by destiny to save the world</a:t>
            </a:r>
            <a:endParaRPr b="0" i="0" sz="3200" u="none" cap="none" strike="noStrike">
              <a:solidFill>
                <a:schemeClr val="dk1"/>
              </a:solidFill>
              <a:latin typeface="Calibri"/>
              <a:ea typeface="Calibri"/>
              <a:cs typeface="Calibri"/>
              <a:sym typeface="Calibri"/>
            </a:endParaRPr>
          </a:p>
        </p:txBody>
      </p:sp>
      <p:sp>
        <p:nvSpPr>
          <p:cNvPr id="588" name="Google Shape;588;g2e48b52945c_0_535"/>
          <p:cNvSpPr/>
          <p:nvPr/>
        </p:nvSpPr>
        <p:spPr>
          <a:xfrm>
            <a:off x="4394749" y="7747000"/>
            <a:ext cx="17032800" cy="106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g2e48b52945c_0_535"/>
          <p:cNvSpPr/>
          <p:nvPr/>
        </p:nvSpPr>
        <p:spPr>
          <a:xfrm>
            <a:off x="4394749" y="7981950"/>
            <a:ext cx="6249300" cy="74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IBM Plex Mono"/>
              <a:buNone/>
            </a:pPr>
            <a:r>
              <a:rPr b="1" i="0" lang="en-US" sz="3600" u="none" cap="none" strike="noStrike">
                <a:solidFill>
                  <a:srgbClr val="FFFFFF"/>
                </a:solidFill>
                <a:latin typeface="IBM Plex Mono"/>
                <a:ea typeface="IBM Plex Mono"/>
                <a:cs typeface="IBM Plex Mono"/>
                <a:sym typeface="IBM Plex Mono"/>
              </a:rPr>
              <a:t>Magic</a:t>
            </a:r>
            <a:endParaRPr b="0" i="0" sz="3600" u="none" cap="none" strike="noStrike">
              <a:solidFill>
                <a:schemeClr val="dk1"/>
              </a:solidFill>
              <a:latin typeface="Calibri"/>
              <a:ea typeface="Calibri"/>
              <a:cs typeface="Calibri"/>
              <a:sym typeface="Calibri"/>
            </a:endParaRPr>
          </a:p>
        </p:txBody>
      </p:sp>
      <p:sp>
        <p:nvSpPr>
          <p:cNvPr id="590" name="Google Shape;590;g2e48b52945c_0_535"/>
          <p:cNvSpPr/>
          <p:nvPr/>
        </p:nvSpPr>
        <p:spPr>
          <a:xfrm>
            <a:off x="10796349" y="7747000"/>
            <a:ext cx="10766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An integral part of fantasy stories, can take many forms</a:t>
            </a:r>
            <a:endParaRPr b="0" i="0" sz="3200" u="none" cap="none" strike="noStrike">
              <a:solidFill>
                <a:schemeClr val="dk1"/>
              </a:solidFill>
              <a:latin typeface="Calibri"/>
              <a:ea typeface="Calibri"/>
              <a:cs typeface="Calibri"/>
              <a:sym typeface="Calibri"/>
            </a:endParaRPr>
          </a:p>
        </p:txBody>
      </p:sp>
      <p:sp>
        <p:nvSpPr>
          <p:cNvPr id="591" name="Google Shape;591;g2e48b52945c_0_535"/>
          <p:cNvSpPr/>
          <p:nvPr/>
        </p:nvSpPr>
        <p:spPr>
          <a:xfrm>
            <a:off x="4394749" y="9423400"/>
            <a:ext cx="17032800" cy="106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g2e48b52945c_0_535"/>
          <p:cNvSpPr/>
          <p:nvPr/>
        </p:nvSpPr>
        <p:spPr>
          <a:xfrm>
            <a:off x="4394749" y="9658350"/>
            <a:ext cx="6249300" cy="74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IBM Plex Mono"/>
              <a:buNone/>
            </a:pPr>
            <a:r>
              <a:rPr b="1" i="0" lang="en-US" sz="3600" u="none" cap="none" strike="noStrike">
                <a:solidFill>
                  <a:srgbClr val="FFFFFF"/>
                </a:solidFill>
                <a:latin typeface="IBM Plex Mono"/>
                <a:ea typeface="IBM Plex Mono"/>
                <a:cs typeface="IBM Plex Mono"/>
                <a:sym typeface="IBM Plex Mono"/>
              </a:rPr>
              <a:t>The Best Curse</a:t>
            </a:r>
            <a:endParaRPr b="0" i="0" sz="3600" u="none" cap="none" strike="noStrike">
              <a:solidFill>
                <a:schemeClr val="dk1"/>
              </a:solidFill>
              <a:latin typeface="Calibri"/>
              <a:ea typeface="Calibri"/>
              <a:cs typeface="Calibri"/>
              <a:sym typeface="Calibri"/>
            </a:endParaRPr>
          </a:p>
        </p:txBody>
      </p:sp>
      <p:sp>
        <p:nvSpPr>
          <p:cNvPr id="593" name="Google Shape;593;g2e48b52945c_0_535"/>
          <p:cNvSpPr/>
          <p:nvPr/>
        </p:nvSpPr>
        <p:spPr>
          <a:xfrm>
            <a:off x="10796349" y="9423400"/>
            <a:ext cx="10766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A curse that is unique, creative, and fits within the story</a:t>
            </a:r>
            <a:endParaRPr b="0" i="0" sz="3200" u="none" cap="none" strike="noStrike">
              <a:solidFill>
                <a:schemeClr val="dk1"/>
              </a:solidFill>
              <a:latin typeface="Calibri"/>
              <a:ea typeface="Calibri"/>
              <a:cs typeface="Calibri"/>
              <a:sym typeface="Calibri"/>
            </a:endParaRPr>
          </a:p>
        </p:txBody>
      </p:sp>
      <p:sp>
        <p:nvSpPr>
          <p:cNvPr id="594" name="Google Shape;594;g2e48b52945c_0_535"/>
          <p:cNvSpPr/>
          <p:nvPr/>
        </p:nvSpPr>
        <p:spPr>
          <a:xfrm>
            <a:off x="4394749" y="11099800"/>
            <a:ext cx="17032800" cy="106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g2e48b52945c_0_535"/>
          <p:cNvSpPr/>
          <p:nvPr/>
        </p:nvSpPr>
        <p:spPr>
          <a:xfrm>
            <a:off x="4394749" y="11334750"/>
            <a:ext cx="6249300" cy="74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IBM Plex Mono"/>
              <a:buNone/>
            </a:pPr>
            <a:r>
              <a:rPr b="1" i="0" lang="en-US" sz="3600" u="none" cap="none" strike="noStrike">
                <a:solidFill>
                  <a:srgbClr val="FFFFFF"/>
                </a:solidFill>
                <a:latin typeface="IBM Plex Mono"/>
                <a:ea typeface="IBM Plex Mono"/>
                <a:cs typeface="IBM Plex Mono"/>
                <a:sym typeface="IBM Plex Mono"/>
              </a:rPr>
              <a:t>Unique Creatures</a:t>
            </a:r>
            <a:endParaRPr b="0" i="0" sz="3600" u="none" cap="none" strike="noStrike">
              <a:solidFill>
                <a:schemeClr val="dk1"/>
              </a:solidFill>
              <a:latin typeface="Calibri"/>
              <a:ea typeface="Calibri"/>
              <a:cs typeface="Calibri"/>
              <a:sym typeface="Calibri"/>
            </a:endParaRPr>
          </a:p>
        </p:txBody>
      </p:sp>
      <p:sp>
        <p:nvSpPr>
          <p:cNvPr id="596" name="Google Shape;596;g2e48b52945c_0_535"/>
          <p:cNvSpPr/>
          <p:nvPr/>
        </p:nvSpPr>
        <p:spPr>
          <a:xfrm>
            <a:off x="10796349" y="11099800"/>
            <a:ext cx="10766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A variety of fantastical beings that inhabit the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0627"/>
        </a:solidFill>
      </p:bgPr>
    </p:bg>
    <p:spTree>
      <p:nvGrpSpPr>
        <p:cNvPr id="601" name="Shape 601"/>
        <p:cNvGrpSpPr/>
        <p:nvPr/>
      </p:nvGrpSpPr>
      <p:grpSpPr>
        <a:xfrm>
          <a:off x="0" y="0"/>
          <a:ext cx="0" cy="0"/>
          <a:chOff x="0" y="0"/>
          <a:chExt cx="0" cy="0"/>
        </a:xfrm>
      </p:grpSpPr>
      <p:pic>
        <p:nvPicPr>
          <p:cNvPr descr=" " id="602" name="Google Shape;602;g2e48b52945c_0_566"/>
          <p:cNvPicPr preferRelativeResize="0"/>
          <p:nvPr/>
        </p:nvPicPr>
        <p:blipFill rotWithShape="1">
          <a:blip r:embed="rId3">
            <a:alphaModFix/>
          </a:blip>
          <a:srcRect b="0" l="0" r="0" t="0"/>
          <a:stretch/>
        </p:blipFill>
        <p:spPr>
          <a:xfrm>
            <a:off x="386708" y="907504"/>
            <a:ext cx="23613621" cy="11900819"/>
          </a:xfrm>
          <a:prstGeom prst="rect">
            <a:avLst/>
          </a:prstGeom>
          <a:noFill/>
          <a:ln>
            <a:noFill/>
          </a:ln>
        </p:spPr>
      </p:pic>
      <p:pic>
        <p:nvPicPr>
          <p:cNvPr descr=" " id="603" name="Google Shape;603;g2e48b52945c_0_566"/>
          <p:cNvPicPr preferRelativeResize="0"/>
          <p:nvPr/>
        </p:nvPicPr>
        <p:blipFill rotWithShape="1">
          <a:blip r:embed="rId4">
            <a:alphaModFix/>
          </a:blip>
          <a:srcRect b="0" l="0" r="0" t="0"/>
          <a:stretch/>
        </p:blipFill>
        <p:spPr>
          <a:xfrm>
            <a:off x="355644" y="876449"/>
            <a:ext cx="23675759" cy="11962804"/>
          </a:xfrm>
          <a:prstGeom prst="rect">
            <a:avLst/>
          </a:prstGeom>
          <a:noFill/>
          <a:ln>
            <a:noFill/>
          </a:ln>
        </p:spPr>
      </p:pic>
      <p:pic>
        <p:nvPicPr>
          <p:cNvPr descr=" " id="604" name="Google Shape;604;g2e48b52945c_0_566"/>
          <p:cNvPicPr preferRelativeResize="0"/>
          <p:nvPr/>
        </p:nvPicPr>
        <p:blipFill rotWithShape="1">
          <a:blip r:embed="rId5">
            <a:alphaModFix/>
          </a:blip>
          <a:srcRect b="0" l="0" r="0" t="0"/>
          <a:stretch/>
        </p:blipFill>
        <p:spPr>
          <a:xfrm>
            <a:off x="386708" y="907529"/>
            <a:ext cx="23613621" cy="1993181"/>
          </a:xfrm>
          <a:prstGeom prst="rect">
            <a:avLst/>
          </a:prstGeom>
          <a:noFill/>
          <a:ln>
            <a:noFill/>
          </a:ln>
        </p:spPr>
      </p:pic>
      <p:pic>
        <p:nvPicPr>
          <p:cNvPr descr=" " id="605" name="Google Shape;605;g2e48b52945c_0_566"/>
          <p:cNvPicPr preferRelativeResize="0"/>
          <p:nvPr/>
        </p:nvPicPr>
        <p:blipFill rotWithShape="1">
          <a:blip r:embed="rId6">
            <a:alphaModFix/>
          </a:blip>
          <a:srcRect b="0" l="0" r="0" t="0"/>
          <a:stretch/>
        </p:blipFill>
        <p:spPr>
          <a:xfrm>
            <a:off x="355644" y="876300"/>
            <a:ext cx="23675759" cy="2055316"/>
          </a:xfrm>
          <a:prstGeom prst="rect">
            <a:avLst/>
          </a:prstGeom>
          <a:noFill/>
          <a:ln>
            <a:noFill/>
          </a:ln>
        </p:spPr>
      </p:pic>
      <p:pic>
        <p:nvPicPr>
          <p:cNvPr descr=" " id="606" name="Google Shape;606;g2e48b52945c_0_566"/>
          <p:cNvPicPr preferRelativeResize="0"/>
          <p:nvPr/>
        </p:nvPicPr>
        <p:blipFill rotWithShape="1">
          <a:blip r:embed="rId7">
            <a:alphaModFix/>
          </a:blip>
          <a:srcRect b="0" l="0" r="0" t="0"/>
          <a:stretch/>
        </p:blipFill>
        <p:spPr>
          <a:xfrm>
            <a:off x="19495858" y="1490241"/>
            <a:ext cx="3766635" cy="1043657"/>
          </a:xfrm>
          <a:prstGeom prst="rect">
            <a:avLst/>
          </a:prstGeom>
          <a:noFill/>
          <a:ln>
            <a:noFill/>
          </a:ln>
        </p:spPr>
      </p:pic>
      <p:sp>
        <p:nvSpPr>
          <p:cNvPr id="607" name="Google Shape;607;g2e48b52945c_0_56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8" name="Google Shape;608;g2e48b52945c_0_566"/>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609" name="Google Shape;609;g2e48b52945c_0_566"/>
          <p:cNvSpPr/>
          <p:nvPr/>
        </p:nvSpPr>
        <p:spPr>
          <a:xfrm>
            <a:off x="787498" y="3429000"/>
            <a:ext cx="22812000" cy="859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0" name="Google Shape;610;g2e48b52945c_0_566"/>
          <p:cNvPicPr preferRelativeResize="0"/>
          <p:nvPr/>
        </p:nvPicPr>
        <p:blipFill rotWithShape="1">
          <a:blip r:embed="rId9">
            <a:alphaModFix/>
          </a:blip>
          <a:srcRect b="0" l="0" r="0" t="0"/>
          <a:stretch/>
        </p:blipFill>
        <p:spPr>
          <a:xfrm>
            <a:off x="10173972" y="3429000"/>
            <a:ext cx="5131441" cy="1549400"/>
          </a:xfrm>
          <a:prstGeom prst="rect">
            <a:avLst/>
          </a:prstGeom>
          <a:noFill/>
          <a:ln>
            <a:noFill/>
          </a:ln>
        </p:spPr>
      </p:pic>
      <p:sp>
        <p:nvSpPr>
          <p:cNvPr id="611" name="Google Shape;611;g2e48b52945c_0_566"/>
          <p:cNvSpPr/>
          <p:nvPr/>
        </p:nvSpPr>
        <p:spPr>
          <a:xfrm>
            <a:off x="10732841" y="3384550"/>
            <a:ext cx="4572600" cy="1638300"/>
          </a:xfrm>
          <a:prstGeom prst="roundRect">
            <a:avLst>
              <a:gd fmla="val 334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g2e48b52945c_0_566"/>
          <p:cNvSpPr/>
          <p:nvPr/>
        </p:nvSpPr>
        <p:spPr>
          <a:xfrm>
            <a:off x="11444130" y="3536950"/>
            <a:ext cx="3810600" cy="74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IBM Plex Mono"/>
              <a:buNone/>
            </a:pPr>
            <a:r>
              <a:rPr b="1" i="0" lang="en-US" sz="3600" u="none" cap="none" strike="noStrike">
                <a:solidFill>
                  <a:srgbClr val="FFFFFF"/>
                </a:solidFill>
                <a:latin typeface="IBM Plex Mono"/>
                <a:ea typeface="IBM Plex Mono"/>
                <a:cs typeface="IBM Plex Mono"/>
                <a:sym typeface="IBM Plex Mono"/>
              </a:rPr>
              <a:t>Chloe Ng</a:t>
            </a:r>
            <a:endParaRPr b="0" i="0" sz="3600" u="none" cap="none" strike="noStrike">
              <a:solidFill>
                <a:schemeClr val="dk1"/>
              </a:solidFill>
              <a:latin typeface="Calibri"/>
              <a:ea typeface="Calibri"/>
              <a:cs typeface="Calibri"/>
              <a:sym typeface="Calibri"/>
            </a:endParaRPr>
          </a:p>
        </p:txBody>
      </p:sp>
      <p:sp>
        <p:nvSpPr>
          <p:cNvPr id="613" name="Google Shape;613;g2e48b52945c_0_566"/>
          <p:cNvSpPr/>
          <p:nvPr/>
        </p:nvSpPr>
        <p:spPr>
          <a:xfrm>
            <a:off x="11444130" y="4337050"/>
            <a:ext cx="37935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The Mage</a:t>
            </a:r>
            <a:endParaRPr b="0" i="0" sz="3200" u="none" cap="none" strike="noStrike">
              <a:solidFill>
                <a:schemeClr val="dk1"/>
              </a:solidFill>
              <a:latin typeface="Calibri"/>
              <a:ea typeface="Calibri"/>
              <a:cs typeface="Calibri"/>
              <a:sym typeface="Calibri"/>
            </a:endParaRPr>
          </a:p>
        </p:txBody>
      </p:sp>
      <p:pic>
        <p:nvPicPr>
          <p:cNvPr descr=" " id="614" name="Google Shape;614;g2e48b52945c_0_566"/>
          <p:cNvPicPr preferRelativeResize="0"/>
          <p:nvPr/>
        </p:nvPicPr>
        <p:blipFill rotWithShape="1">
          <a:blip r:embed="rId10">
            <a:alphaModFix/>
          </a:blip>
          <a:srcRect b="0" l="0" r="0" t="0"/>
          <a:stretch/>
        </p:blipFill>
        <p:spPr>
          <a:xfrm>
            <a:off x="10173972" y="3644900"/>
            <a:ext cx="1117740" cy="1117600"/>
          </a:xfrm>
          <a:prstGeom prst="rect">
            <a:avLst/>
          </a:prstGeom>
          <a:noFill/>
          <a:ln>
            <a:noFill/>
          </a:ln>
        </p:spPr>
      </p:pic>
      <p:pic>
        <p:nvPicPr>
          <p:cNvPr descr=" " id="615" name="Google Shape;615;g2e48b52945c_0_566"/>
          <p:cNvPicPr preferRelativeResize="0"/>
          <p:nvPr/>
        </p:nvPicPr>
        <p:blipFill rotWithShape="1">
          <a:blip r:embed="rId9">
            <a:alphaModFix/>
          </a:blip>
          <a:srcRect b="0" l="0" r="0" t="0"/>
          <a:stretch/>
        </p:blipFill>
        <p:spPr>
          <a:xfrm>
            <a:off x="787498" y="5791200"/>
            <a:ext cx="5131441" cy="1549400"/>
          </a:xfrm>
          <a:prstGeom prst="rect">
            <a:avLst/>
          </a:prstGeom>
          <a:noFill/>
          <a:ln>
            <a:noFill/>
          </a:ln>
        </p:spPr>
      </p:pic>
      <p:sp>
        <p:nvSpPr>
          <p:cNvPr id="616" name="Google Shape;616;g2e48b52945c_0_566"/>
          <p:cNvSpPr/>
          <p:nvPr/>
        </p:nvSpPr>
        <p:spPr>
          <a:xfrm>
            <a:off x="1346368" y="5746750"/>
            <a:ext cx="4572600" cy="1638300"/>
          </a:xfrm>
          <a:prstGeom prst="roundRect">
            <a:avLst>
              <a:gd fmla="val 334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g2e48b52945c_0_566"/>
          <p:cNvSpPr/>
          <p:nvPr/>
        </p:nvSpPr>
        <p:spPr>
          <a:xfrm>
            <a:off x="2057657" y="5899150"/>
            <a:ext cx="3810600" cy="74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IBM Plex Mono"/>
              <a:buNone/>
            </a:pPr>
            <a:r>
              <a:rPr b="1" i="0" lang="en-US" sz="3600" u="none" cap="none" strike="noStrike">
                <a:solidFill>
                  <a:srgbClr val="FFFFFF"/>
                </a:solidFill>
                <a:latin typeface="IBM Plex Mono"/>
                <a:ea typeface="IBM Plex Mono"/>
                <a:cs typeface="IBM Plex Mono"/>
                <a:sym typeface="IBM Plex Mono"/>
              </a:rPr>
              <a:t>Valtorin</a:t>
            </a:r>
            <a:endParaRPr b="0" i="0" sz="3600" u="none" cap="none" strike="noStrike">
              <a:solidFill>
                <a:schemeClr val="dk1"/>
              </a:solidFill>
              <a:latin typeface="Calibri"/>
              <a:ea typeface="Calibri"/>
              <a:cs typeface="Calibri"/>
              <a:sym typeface="Calibri"/>
            </a:endParaRPr>
          </a:p>
        </p:txBody>
      </p:sp>
      <p:sp>
        <p:nvSpPr>
          <p:cNvPr id="618" name="Google Shape;618;g2e48b52945c_0_566"/>
          <p:cNvSpPr/>
          <p:nvPr/>
        </p:nvSpPr>
        <p:spPr>
          <a:xfrm>
            <a:off x="2057657" y="6699250"/>
            <a:ext cx="37935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The Assassin</a:t>
            </a:r>
            <a:endParaRPr b="0" i="0" sz="3200" u="none" cap="none" strike="noStrike">
              <a:solidFill>
                <a:schemeClr val="dk1"/>
              </a:solidFill>
              <a:latin typeface="Calibri"/>
              <a:ea typeface="Calibri"/>
              <a:cs typeface="Calibri"/>
              <a:sym typeface="Calibri"/>
            </a:endParaRPr>
          </a:p>
        </p:txBody>
      </p:sp>
      <p:pic>
        <p:nvPicPr>
          <p:cNvPr descr=" " id="619" name="Google Shape;619;g2e48b52945c_0_566"/>
          <p:cNvPicPr preferRelativeResize="0"/>
          <p:nvPr/>
        </p:nvPicPr>
        <p:blipFill rotWithShape="1">
          <a:blip r:embed="rId11">
            <a:alphaModFix/>
          </a:blip>
          <a:srcRect b="0" l="0" r="0" t="0"/>
          <a:stretch/>
        </p:blipFill>
        <p:spPr>
          <a:xfrm>
            <a:off x="787498" y="6007100"/>
            <a:ext cx="1117740" cy="1117600"/>
          </a:xfrm>
          <a:prstGeom prst="rect">
            <a:avLst/>
          </a:prstGeom>
          <a:noFill/>
          <a:ln>
            <a:noFill/>
          </a:ln>
        </p:spPr>
      </p:pic>
      <p:pic>
        <p:nvPicPr>
          <p:cNvPr descr=" " id="620" name="Google Shape;620;g2e48b52945c_0_566"/>
          <p:cNvPicPr preferRelativeResize="0"/>
          <p:nvPr/>
        </p:nvPicPr>
        <p:blipFill rotWithShape="1">
          <a:blip r:embed="rId9">
            <a:alphaModFix/>
          </a:blip>
          <a:srcRect b="0" l="0" r="0" t="0"/>
          <a:stretch/>
        </p:blipFill>
        <p:spPr>
          <a:xfrm>
            <a:off x="787498" y="8153400"/>
            <a:ext cx="5131441" cy="1549400"/>
          </a:xfrm>
          <a:prstGeom prst="rect">
            <a:avLst/>
          </a:prstGeom>
          <a:noFill/>
          <a:ln>
            <a:noFill/>
          </a:ln>
        </p:spPr>
      </p:pic>
      <p:sp>
        <p:nvSpPr>
          <p:cNvPr id="621" name="Google Shape;621;g2e48b52945c_0_566"/>
          <p:cNvSpPr/>
          <p:nvPr/>
        </p:nvSpPr>
        <p:spPr>
          <a:xfrm>
            <a:off x="1346368" y="8108950"/>
            <a:ext cx="4572600" cy="1638300"/>
          </a:xfrm>
          <a:prstGeom prst="roundRect">
            <a:avLst>
              <a:gd fmla="val 334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g2e48b52945c_0_566"/>
          <p:cNvSpPr/>
          <p:nvPr/>
        </p:nvSpPr>
        <p:spPr>
          <a:xfrm>
            <a:off x="2057657" y="8261350"/>
            <a:ext cx="3810600" cy="74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IBM Plex Mono"/>
              <a:buNone/>
            </a:pPr>
            <a:r>
              <a:rPr b="1" i="0" lang="en-US" sz="3600" u="none" cap="none" strike="noStrike">
                <a:solidFill>
                  <a:srgbClr val="FFFFFF"/>
                </a:solidFill>
                <a:latin typeface="IBM Plex Mono"/>
                <a:ea typeface="IBM Plex Mono"/>
                <a:cs typeface="IBM Plex Mono"/>
                <a:sym typeface="IBM Plex Mono"/>
              </a:rPr>
              <a:t>Lyrisa</a:t>
            </a:r>
            <a:endParaRPr b="0" i="0" sz="3600" u="none" cap="none" strike="noStrike">
              <a:solidFill>
                <a:schemeClr val="dk1"/>
              </a:solidFill>
              <a:latin typeface="Calibri"/>
              <a:ea typeface="Calibri"/>
              <a:cs typeface="Calibri"/>
              <a:sym typeface="Calibri"/>
            </a:endParaRPr>
          </a:p>
        </p:txBody>
      </p:sp>
      <p:sp>
        <p:nvSpPr>
          <p:cNvPr id="623" name="Google Shape;623;g2e48b52945c_0_566"/>
          <p:cNvSpPr/>
          <p:nvPr/>
        </p:nvSpPr>
        <p:spPr>
          <a:xfrm>
            <a:off x="2057657" y="9061450"/>
            <a:ext cx="37935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The Dreamer</a:t>
            </a:r>
            <a:endParaRPr b="0" i="0" sz="3200" u="none" cap="none" strike="noStrike">
              <a:solidFill>
                <a:schemeClr val="dk1"/>
              </a:solidFill>
              <a:latin typeface="Calibri"/>
              <a:ea typeface="Calibri"/>
              <a:cs typeface="Calibri"/>
              <a:sym typeface="Calibri"/>
            </a:endParaRPr>
          </a:p>
        </p:txBody>
      </p:sp>
      <p:pic>
        <p:nvPicPr>
          <p:cNvPr descr=" " id="624" name="Google Shape;624;g2e48b52945c_0_566"/>
          <p:cNvPicPr preferRelativeResize="0"/>
          <p:nvPr/>
        </p:nvPicPr>
        <p:blipFill rotWithShape="1">
          <a:blip r:embed="rId12">
            <a:alphaModFix/>
          </a:blip>
          <a:srcRect b="0" l="0" r="0" t="0"/>
          <a:stretch/>
        </p:blipFill>
        <p:spPr>
          <a:xfrm>
            <a:off x="787498" y="8369300"/>
            <a:ext cx="1117740" cy="1117600"/>
          </a:xfrm>
          <a:prstGeom prst="rect">
            <a:avLst/>
          </a:prstGeom>
          <a:noFill/>
          <a:ln>
            <a:noFill/>
          </a:ln>
        </p:spPr>
      </p:pic>
      <p:pic>
        <p:nvPicPr>
          <p:cNvPr descr=" " id="625" name="Google Shape;625;g2e48b52945c_0_566"/>
          <p:cNvPicPr preferRelativeResize="0"/>
          <p:nvPr/>
        </p:nvPicPr>
        <p:blipFill rotWithShape="1">
          <a:blip r:embed="rId9">
            <a:alphaModFix/>
          </a:blip>
          <a:srcRect b="0" l="0" r="0" t="0"/>
          <a:stretch/>
        </p:blipFill>
        <p:spPr>
          <a:xfrm>
            <a:off x="6681035" y="8153400"/>
            <a:ext cx="5131441" cy="1549400"/>
          </a:xfrm>
          <a:prstGeom prst="rect">
            <a:avLst/>
          </a:prstGeom>
          <a:noFill/>
          <a:ln>
            <a:noFill/>
          </a:ln>
        </p:spPr>
      </p:pic>
      <p:sp>
        <p:nvSpPr>
          <p:cNvPr id="626" name="Google Shape;626;g2e48b52945c_0_566"/>
          <p:cNvSpPr/>
          <p:nvPr/>
        </p:nvSpPr>
        <p:spPr>
          <a:xfrm>
            <a:off x="7239905" y="8108950"/>
            <a:ext cx="4572600" cy="1638300"/>
          </a:xfrm>
          <a:prstGeom prst="roundRect">
            <a:avLst>
              <a:gd fmla="val 334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g2e48b52945c_0_566"/>
          <p:cNvSpPr/>
          <p:nvPr/>
        </p:nvSpPr>
        <p:spPr>
          <a:xfrm>
            <a:off x="7951194" y="8261350"/>
            <a:ext cx="3810600" cy="74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IBM Plex Mono"/>
              <a:buNone/>
            </a:pPr>
            <a:r>
              <a:rPr b="1" i="0" lang="en-US" sz="3600" u="none" cap="none" strike="noStrike">
                <a:solidFill>
                  <a:srgbClr val="FFFFFF"/>
                </a:solidFill>
                <a:latin typeface="IBM Plex Mono"/>
                <a:ea typeface="IBM Plex Mono"/>
                <a:cs typeface="IBM Plex Mono"/>
                <a:sym typeface="IBM Plex Mono"/>
              </a:rPr>
              <a:t>Lucian</a:t>
            </a:r>
            <a:endParaRPr b="0" i="0" sz="3600" u="none" cap="none" strike="noStrike">
              <a:solidFill>
                <a:schemeClr val="dk1"/>
              </a:solidFill>
              <a:latin typeface="Calibri"/>
              <a:ea typeface="Calibri"/>
              <a:cs typeface="Calibri"/>
              <a:sym typeface="Calibri"/>
            </a:endParaRPr>
          </a:p>
        </p:txBody>
      </p:sp>
      <p:sp>
        <p:nvSpPr>
          <p:cNvPr id="628" name="Google Shape;628;g2e48b52945c_0_566"/>
          <p:cNvSpPr/>
          <p:nvPr/>
        </p:nvSpPr>
        <p:spPr>
          <a:xfrm>
            <a:off x="7951194" y="9061450"/>
            <a:ext cx="37935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The Conjurer</a:t>
            </a:r>
            <a:endParaRPr b="0" i="0" sz="3200" u="none" cap="none" strike="noStrike">
              <a:solidFill>
                <a:schemeClr val="dk1"/>
              </a:solidFill>
              <a:latin typeface="Calibri"/>
              <a:ea typeface="Calibri"/>
              <a:cs typeface="Calibri"/>
              <a:sym typeface="Calibri"/>
            </a:endParaRPr>
          </a:p>
        </p:txBody>
      </p:sp>
      <p:pic>
        <p:nvPicPr>
          <p:cNvPr descr=" " id="629" name="Google Shape;629;g2e48b52945c_0_566"/>
          <p:cNvPicPr preferRelativeResize="0"/>
          <p:nvPr/>
        </p:nvPicPr>
        <p:blipFill rotWithShape="1">
          <a:blip r:embed="rId13">
            <a:alphaModFix/>
          </a:blip>
          <a:srcRect b="0" l="0" r="0" t="0"/>
          <a:stretch/>
        </p:blipFill>
        <p:spPr>
          <a:xfrm>
            <a:off x="6681035" y="8369300"/>
            <a:ext cx="1117740" cy="1117600"/>
          </a:xfrm>
          <a:prstGeom prst="rect">
            <a:avLst/>
          </a:prstGeom>
          <a:noFill/>
          <a:ln>
            <a:noFill/>
          </a:ln>
        </p:spPr>
      </p:pic>
      <p:pic>
        <p:nvPicPr>
          <p:cNvPr descr=" " id="630" name="Google Shape;630;g2e48b52945c_0_566"/>
          <p:cNvPicPr preferRelativeResize="0"/>
          <p:nvPr/>
        </p:nvPicPr>
        <p:blipFill rotWithShape="1">
          <a:blip r:embed="rId9">
            <a:alphaModFix/>
          </a:blip>
          <a:srcRect b="0" l="0" r="0" t="0"/>
          <a:stretch/>
        </p:blipFill>
        <p:spPr>
          <a:xfrm>
            <a:off x="6681035" y="10515600"/>
            <a:ext cx="5131441" cy="1549400"/>
          </a:xfrm>
          <a:prstGeom prst="rect">
            <a:avLst/>
          </a:prstGeom>
          <a:noFill/>
          <a:ln>
            <a:noFill/>
          </a:ln>
        </p:spPr>
      </p:pic>
      <p:sp>
        <p:nvSpPr>
          <p:cNvPr id="631" name="Google Shape;631;g2e48b52945c_0_566"/>
          <p:cNvSpPr/>
          <p:nvPr/>
        </p:nvSpPr>
        <p:spPr>
          <a:xfrm>
            <a:off x="7239905" y="10471150"/>
            <a:ext cx="4572600" cy="1638300"/>
          </a:xfrm>
          <a:prstGeom prst="roundRect">
            <a:avLst>
              <a:gd fmla="val 334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g2e48b52945c_0_566"/>
          <p:cNvSpPr/>
          <p:nvPr/>
        </p:nvSpPr>
        <p:spPr>
          <a:xfrm>
            <a:off x="7951194" y="10623550"/>
            <a:ext cx="3810600" cy="74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IBM Plex Mono"/>
              <a:buNone/>
            </a:pPr>
            <a:r>
              <a:rPr b="1" i="0" lang="en-US" sz="3600" u="none" cap="none" strike="noStrike">
                <a:solidFill>
                  <a:srgbClr val="FFFFFF"/>
                </a:solidFill>
                <a:latin typeface="IBM Plex Mono"/>
                <a:ea typeface="IBM Plex Mono"/>
                <a:cs typeface="IBM Plex Mono"/>
                <a:sym typeface="IBM Plex Mono"/>
              </a:rPr>
              <a:t>Cedric</a:t>
            </a:r>
            <a:endParaRPr b="0" i="0" sz="3600" u="none" cap="none" strike="noStrike">
              <a:solidFill>
                <a:schemeClr val="dk1"/>
              </a:solidFill>
              <a:latin typeface="Calibri"/>
              <a:ea typeface="Calibri"/>
              <a:cs typeface="Calibri"/>
              <a:sym typeface="Calibri"/>
            </a:endParaRPr>
          </a:p>
        </p:txBody>
      </p:sp>
      <p:sp>
        <p:nvSpPr>
          <p:cNvPr id="633" name="Google Shape;633;g2e48b52945c_0_566"/>
          <p:cNvSpPr/>
          <p:nvPr/>
        </p:nvSpPr>
        <p:spPr>
          <a:xfrm>
            <a:off x="7951194" y="11423650"/>
            <a:ext cx="37935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The Timekeeper</a:t>
            </a:r>
            <a:endParaRPr b="0" i="0" sz="3200" u="none" cap="none" strike="noStrike">
              <a:solidFill>
                <a:schemeClr val="dk1"/>
              </a:solidFill>
              <a:latin typeface="Calibri"/>
              <a:ea typeface="Calibri"/>
              <a:cs typeface="Calibri"/>
              <a:sym typeface="Calibri"/>
            </a:endParaRPr>
          </a:p>
        </p:txBody>
      </p:sp>
      <p:pic>
        <p:nvPicPr>
          <p:cNvPr descr=" " id="634" name="Google Shape;634;g2e48b52945c_0_566"/>
          <p:cNvPicPr preferRelativeResize="0"/>
          <p:nvPr/>
        </p:nvPicPr>
        <p:blipFill rotWithShape="1">
          <a:blip r:embed="rId14">
            <a:alphaModFix/>
          </a:blip>
          <a:srcRect b="0" l="0" r="0" t="0"/>
          <a:stretch/>
        </p:blipFill>
        <p:spPr>
          <a:xfrm>
            <a:off x="6681035" y="10731500"/>
            <a:ext cx="1117740" cy="1117600"/>
          </a:xfrm>
          <a:prstGeom prst="rect">
            <a:avLst/>
          </a:prstGeom>
          <a:noFill/>
          <a:ln>
            <a:noFill/>
          </a:ln>
        </p:spPr>
      </p:pic>
      <p:pic>
        <p:nvPicPr>
          <p:cNvPr descr=" " id="635" name="Google Shape;635;g2e48b52945c_0_566"/>
          <p:cNvPicPr preferRelativeResize="0"/>
          <p:nvPr/>
        </p:nvPicPr>
        <p:blipFill rotWithShape="1">
          <a:blip r:embed="rId9">
            <a:alphaModFix/>
          </a:blip>
          <a:srcRect b="0" l="0" r="0" t="0"/>
          <a:stretch/>
        </p:blipFill>
        <p:spPr>
          <a:xfrm>
            <a:off x="12574572" y="8153400"/>
            <a:ext cx="5131441" cy="1549400"/>
          </a:xfrm>
          <a:prstGeom prst="rect">
            <a:avLst/>
          </a:prstGeom>
          <a:noFill/>
          <a:ln>
            <a:noFill/>
          </a:ln>
        </p:spPr>
      </p:pic>
      <p:sp>
        <p:nvSpPr>
          <p:cNvPr id="636" name="Google Shape;636;g2e48b52945c_0_566"/>
          <p:cNvSpPr/>
          <p:nvPr/>
        </p:nvSpPr>
        <p:spPr>
          <a:xfrm>
            <a:off x="13133441" y="8108950"/>
            <a:ext cx="4572600" cy="1638300"/>
          </a:xfrm>
          <a:prstGeom prst="roundRect">
            <a:avLst>
              <a:gd fmla="val 334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g2e48b52945c_0_566"/>
          <p:cNvSpPr/>
          <p:nvPr/>
        </p:nvSpPr>
        <p:spPr>
          <a:xfrm>
            <a:off x="13844730" y="8261350"/>
            <a:ext cx="3810600" cy="74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IBM Plex Mono"/>
              <a:buNone/>
            </a:pPr>
            <a:r>
              <a:rPr b="1" i="0" lang="en-US" sz="3600" u="none" cap="none" strike="noStrike">
                <a:solidFill>
                  <a:srgbClr val="FFFFFF"/>
                </a:solidFill>
                <a:latin typeface="IBM Plex Mono"/>
                <a:ea typeface="IBM Plex Mono"/>
                <a:cs typeface="IBM Plex Mono"/>
                <a:sym typeface="IBM Plex Mono"/>
              </a:rPr>
              <a:t>Elvina</a:t>
            </a:r>
            <a:endParaRPr b="0" i="0" sz="3600" u="none" cap="none" strike="noStrike">
              <a:solidFill>
                <a:schemeClr val="dk1"/>
              </a:solidFill>
              <a:latin typeface="Calibri"/>
              <a:ea typeface="Calibri"/>
              <a:cs typeface="Calibri"/>
              <a:sym typeface="Calibri"/>
            </a:endParaRPr>
          </a:p>
        </p:txBody>
      </p:sp>
      <p:sp>
        <p:nvSpPr>
          <p:cNvPr id="638" name="Google Shape;638;g2e48b52945c_0_566"/>
          <p:cNvSpPr/>
          <p:nvPr/>
        </p:nvSpPr>
        <p:spPr>
          <a:xfrm>
            <a:off x="13844730" y="9061450"/>
            <a:ext cx="37935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The Oracle</a:t>
            </a:r>
            <a:endParaRPr b="0" i="0" sz="3200" u="none" cap="none" strike="noStrike">
              <a:solidFill>
                <a:schemeClr val="dk1"/>
              </a:solidFill>
              <a:latin typeface="Calibri"/>
              <a:ea typeface="Calibri"/>
              <a:cs typeface="Calibri"/>
              <a:sym typeface="Calibri"/>
            </a:endParaRPr>
          </a:p>
        </p:txBody>
      </p:sp>
      <p:pic>
        <p:nvPicPr>
          <p:cNvPr descr=" " id="639" name="Google Shape;639;g2e48b52945c_0_566"/>
          <p:cNvPicPr preferRelativeResize="0"/>
          <p:nvPr/>
        </p:nvPicPr>
        <p:blipFill rotWithShape="1">
          <a:blip r:embed="rId15">
            <a:alphaModFix/>
          </a:blip>
          <a:srcRect b="0" l="0" r="0" t="0"/>
          <a:stretch/>
        </p:blipFill>
        <p:spPr>
          <a:xfrm>
            <a:off x="12574572" y="8369300"/>
            <a:ext cx="1117740" cy="1117600"/>
          </a:xfrm>
          <a:prstGeom prst="rect">
            <a:avLst/>
          </a:prstGeom>
          <a:noFill/>
          <a:ln>
            <a:noFill/>
          </a:ln>
        </p:spPr>
      </p:pic>
      <p:pic>
        <p:nvPicPr>
          <p:cNvPr descr=" " id="640" name="Google Shape;640;g2e48b52945c_0_566"/>
          <p:cNvPicPr preferRelativeResize="0"/>
          <p:nvPr/>
        </p:nvPicPr>
        <p:blipFill rotWithShape="1">
          <a:blip r:embed="rId9">
            <a:alphaModFix/>
          </a:blip>
          <a:srcRect b="0" l="0" r="0" t="0"/>
          <a:stretch/>
        </p:blipFill>
        <p:spPr>
          <a:xfrm>
            <a:off x="12574572" y="10515600"/>
            <a:ext cx="5131441" cy="1549400"/>
          </a:xfrm>
          <a:prstGeom prst="rect">
            <a:avLst/>
          </a:prstGeom>
          <a:noFill/>
          <a:ln>
            <a:noFill/>
          </a:ln>
        </p:spPr>
      </p:pic>
      <p:sp>
        <p:nvSpPr>
          <p:cNvPr id="641" name="Google Shape;641;g2e48b52945c_0_566"/>
          <p:cNvSpPr/>
          <p:nvPr/>
        </p:nvSpPr>
        <p:spPr>
          <a:xfrm>
            <a:off x="13133441" y="10471150"/>
            <a:ext cx="4572600" cy="1638300"/>
          </a:xfrm>
          <a:prstGeom prst="roundRect">
            <a:avLst>
              <a:gd fmla="val 334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g2e48b52945c_0_566"/>
          <p:cNvSpPr/>
          <p:nvPr/>
        </p:nvSpPr>
        <p:spPr>
          <a:xfrm>
            <a:off x="13844730" y="10623550"/>
            <a:ext cx="3810600" cy="74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IBM Plex Mono"/>
              <a:buNone/>
            </a:pPr>
            <a:r>
              <a:rPr b="1" i="0" lang="en-US" sz="3600" u="none" cap="none" strike="noStrike">
                <a:solidFill>
                  <a:srgbClr val="FFFFFF"/>
                </a:solidFill>
                <a:latin typeface="IBM Plex Mono"/>
                <a:ea typeface="IBM Plex Mono"/>
                <a:cs typeface="IBM Plex Mono"/>
                <a:sym typeface="IBM Plex Mono"/>
              </a:rPr>
              <a:t>Seraphina</a:t>
            </a:r>
            <a:endParaRPr b="0" i="0" sz="3600" u="none" cap="none" strike="noStrike">
              <a:solidFill>
                <a:schemeClr val="dk1"/>
              </a:solidFill>
              <a:latin typeface="Calibri"/>
              <a:ea typeface="Calibri"/>
              <a:cs typeface="Calibri"/>
              <a:sym typeface="Calibri"/>
            </a:endParaRPr>
          </a:p>
        </p:txBody>
      </p:sp>
      <p:sp>
        <p:nvSpPr>
          <p:cNvPr id="643" name="Google Shape;643;g2e48b52945c_0_566"/>
          <p:cNvSpPr/>
          <p:nvPr/>
        </p:nvSpPr>
        <p:spPr>
          <a:xfrm>
            <a:off x="13844730" y="11423650"/>
            <a:ext cx="37935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The Lighter</a:t>
            </a:r>
            <a:endParaRPr b="0" i="0" sz="3200" u="none" cap="none" strike="noStrike">
              <a:solidFill>
                <a:schemeClr val="dk1"/>
              </a:solidFill>
              <a:latin typeface="Calibri"/>
              <a:ea typeface="Calibri"/>
              <a:cs typeface="Calibri"/>
              <a:sym typeface="Calibri"/>
            </a:endParaRPr>
          </a:p>
        </p:txBody>
      </p:sp>
      <p:pic>
        <p:nvPicPr>
          <p:cNvPr descr=" " id="644" name="Google Shape;644;g2e48b52945c_0_566"/>
          <p:cNvPicPr preferRelativeResize="0"/>
          <p:nvPr/>
        </p:nvPicPr>
        <p:blipFill rotWithShape="1">
          <a:blip r:embed="rId16">
            <a:alphaModFix/>
          </a:blip>
          <a:srcRect b="0" l="0" r="0" t="0"/>
          <a:stretch/>
        </p:blipFill>
        <p:spPr>
          <a:xfrm>
            <a:off x="12574572" y="10731500"/>
            <a:ext cx="1117740" cy="1117600"/>
          </a:xfrm>
          <a:prstGeom prst="rect">
            <a:avLst/>
          </a:prstGeom>
          <a:noFill/>
          <a:ln>
            <a:noFill/>
          </a:ln>
        </p:spPr>
      </p:pic>
      <p:pic>
        <p:nvPicPr>
          <p:cNvPr descr=" " id="645" name="Google Shape;645;g2e48b52945c_0_566"/>
          <p:cNvPicPr preferRelativeResize="0"/>
          <p:nvPr/>
        </p:nvPicPr>
        <p:blipFill rotWithShape="1">
          <a:blip r:embed="rId9">
            <a:alphaModFix/>
          </a:blip>
          <a:srcRect b="0" l="0" r="0" t="0"/>
          <a:stretch/>
        </p:blipFill>
        <p:spPr>
          <a:xfrm>
            <a:off x="18468108" y="8153400"/>
            <a:ext cx="5131441" cy="1549400"/>
          </a:xfrm>
          <a:prstGeom prst="rect">
            <a:avLst/>
          </a:prstGeom>
          <a:noFill/>
          <a:ln>
            <a:noFill/>
          </a:ln>
        </p:spPr>
      </p:pic>
      <p:sp>
        <p:nvSpPr>
          <p:cNvPr id="646" name="Google Shape;646;g2e48b52945c_0_566"/>
          <p:cNvSpPr/>
          <p:nvPr/>
        </p:nvSpPr>
        <p:spPr>
          <a:xfrm>
            <a:off x="19026978" y="8108950"/>
            <a:ext cx="4572600" cy="1638300"/>
          </a:xfrm>
          <a:prstGeom prst="roundRect">
            <a:avLst>
              <a:gd fmla="val 334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g2e48b52945c_0_566"/>
          <p:cNvSpPr/>
          <p:nvPr/>
        </p:nvSpPr>
        <p:spPr>
          <a:xfrm>
            <a:off x="19738267" y="8261350"/>
            <a:ext cx="3810600" cy="74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IBM Plex Mono"/>
              <a:buNone/>
            </a:pPr>
            <a:r>
              <a:rPr b="1" i="0" lang="en-US" sz="3600" u="none" cap="none" strike="noStrike">
                <a:solidFill>
                  <a:srgbClr val="FFFFFF"/>
                </a:solidFill>
                <a:latin typeface="IBM Plex Mono"/>
                <a:ea typeface="IBM Plex Mono"/>
                <a:cs typeface="IBM Plex Mono"/>
                <a:sym typeface="IBM Plex Mono"/>
              </a:rPr>
              <a:t>Kaelen</a:t>
            </a:r>
            <a:endParaRPr b="0" i="0" sz="3600" u="none" cap="none" strike="noStrike">
              <a:solidFill>
                <a:schemeClr val="dk1"/>
              </a:solidFill>
              <a:latin typeface="Calibri"/>
              <a:ea typeface="Calibri"/>
              <a:cs typeface="Calibri"/>
              <a:sym typeface="Calibri"/>
            </a:endParaRPr>
          </a:p>
        </p:txBody>
      </p:sp>
      <p:sp>
        <p:nvSpPr>
          <p:cNvPr id="648" name="Google Shape;648;g2e48b52945c_0_566"/>
          <p:cNvSpPr/>
          <p:nvPr/>
        </p:nvSpPr>
        <p:spPr>
          <a:xfrm>
            <a:off x="19738267" y="9061450"/>
            <a:ext cx="37935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The Sentinel</a:t>
            </a:r>
            <a:endParaRPr b="0" i="0" sz="3200" u="none" cap="none" strike="noStrike">
              <a:solidFill>
                <a:schemeClr val="dk1"/>
              </a:solidFill>
              <a:latin typeface="Calibri"/>
              <a:ea typeface="Calibri"/>
              <a:cs typeface="Calibri"/>
              <a:sym typeface="Calibri"/>
            </a:endParaRPr>
          </a:p>
        </p:txBody>
      </p:sp>
      <p:pic>
        <p:nvPicPr>
          <p:cNvPr descr=" " id="649" name="Google Shape;649;g2e48b52945c_0_566"/>
          <p:cNvPicPr preferRelativeResize="0"/>
          <p:nvPr/>
        </p:nvPicPr>
        <p:blipFill rotWithShape="1">
          <a:blip r:embed="rId17">
            <a:alphaModFix/>
          </a:blip>
          <a:srcRect b="0" l="0" r="0" t="0"/>
          <a:stretch/>
        </p:blipFill>
        <p:spPr>
          <a:xfrm>
            <a:off x="18468108" y="8369300"/>
            <a:ext cx="1117740" cy="1117600"/>
          </a:xfrm>
          <a:prstGeom prst="rect">
            <a:avLst/>
          </a:prstGeom>
          <a:noFill/>
          <a:ln>
            <a:noFill/>
          </a:ln>
        </p:spPr>
      </p:pic>
      <p:pic>
        <p:nvPicPr>
          <p:cNvPr descr=" " id="650" name="Google Shape;650;g2e48b52945c_0_566"/>
          <p:cNvPicPr preferRelativeResize="0"/>
          <p:nvPr/>
        </p:nvPicPr>
        <p:blipFill rotWithShape="1">
          <a:blip r:embed="rId9">
            <a:alphaModFix/>
          </a:blip>
          <a:srcRect b="0" l="0" r="0" t="0"/>
          <a:stretch/>
        </p:blipFill>
        <p:spPr>
          <a:xfrm>
            <a:off x="6681035" y="5791200"/>
            <a:ext cx="5131441" cy="1549400"/>
          </a:xfrm>
          <a:prstGeom prst="rect">
            <a:avLst/>
          </a:prstGeom>
          <a:noFill/>
          <a:ln>
            <a:noFill/>
          </a:ln>
        </p:spPr>
      </p:pic>
      <p:sp>
        <p:nvSpPr>
          <p:cNvPr id="651" name="Google Shape;651;g2e48b52945c_0_566"/>
          <p:cNvSpPr/>
          <p:nvPr/>
        </p:nvSpPr>
        <p:spPr>
          <a:xfrm>
            <a:off x="7239905" y="5746750"/>
            <a:ext cx="4572600" cy="1638300"/>
          </a:xfrm>
          <a:prstGeom prst="roundRect">
            <a:avLst>
              <a:gd fmla="val 334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g2e48b52945c_0_566"/>
          <p:cNvSpPr/>
          <p:nvPr/>
        </p:nvSpPr>
        <p:spPr>
          <a:xfrm>
            <a:off x="7951194" y="5899150"/>
            <a:ext cx="3810600" cy="74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IBM Plex Mono"/>
              <a:buNone/>
            </a:pPr>
            <a:r>
              <a:rPr b="1" i="0" lang="en-US" sz="3600" u="none" cap="none" strike="noStrike">
                <a:solidFill>
                  <a:srgbClr val="FFFFFF"/>
                </a:solidFill>
                <a:latin typeface="IBM Plex Mono"/>
                <a:ea typeface="IBM Plex Mono"/>
                <a:cs typeface="IBM Plex Mono"/>
                <a:sym typeface="IBM Plex Mono"/>
              </a:rPr>
              <a:t>Aurielle</a:t>
            </a:r>
            <a:endParaRPr b="0" i="0" sz="3600" u="none" cap="none" strike="noStrike">
              <a:solidFill>
                <a:schemeClr val="dk1"/>
              </a:solidFill>
              <a:latin typeface="Calibri"/>
              <a:ea typeface="Calibri"/>
              <a:cs typeface="Calibri"/>
              <a:sym typeface="Calibri"/>
            </a:endParaRPr>
          </a:p>
        </p:txBody>
      </p:sp>
      <p:sp>
        <p:nvSpPr>
          <p:cNvPr id="653" name="Google Shape;653;g2e48b52945c_0_566"/>
          <p:cNvSpPr/>
          <p:nvPr/>
        </p:nvSpPr>
        <p:spPr>
          <a:xfrm>
            <a:off x="7951194" y="6699250"/>
            <a:ext cx="37935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The Priestess</a:t>
            </a:r>
            <a:endParaRPr b="0" i="0" sz="3200" u="none" cap="none" strike="noStrike">
              <a:solidFill>
                <a:schemeClr val="dk1"/>
              </a:solidFill>
              <a:latin typeface="Calibri"/>
              <a:ea typeface="Calibri"/>
              <a:cs typeface="Calibri"/>
              <a:sym typeface="Calibri"/>
            </a:endParaRPr>
          </a:p>
        </p:txBody>
      </p:sp>
      <p:pic>
        <p:nvPicPr>
          <p:cNvPr descr=" " id="654" name="Google Shape;654;g2e48b52945c_0_566"/>
          <p:cNvPicPr preferRelativeResize="0"/>
          <p:nvPr/>
        </p:nvPicPr>
        <p:blipFill rotWithShape="1">
          <a:blip r:embed="rId18">
            <a:alphaModFix/>
          </a:blip>
          <a:srcRect b="0" l="0" r="0" t="0"/>
          <a:stretch/>
        </p:blipFill>
        <p:spPr>
          <a:xfrm>
            <a:off x="6681035" y="6007100"/>
            <a:ext cx="1117740" cy="1117600"/>
          </a:xfrm>
          <a:prstGeom prst="rect">
            <a:avLst/>
          </a:prstGeom>
          <a:noFill/>
          <a:ln>
            <a:noFill/>
          </a:ln>
        </p:spPr>
      </p:pic>
      <p:pic>
        <p:nvPicPr>
          <p:cNvPr descr=" " id="655" name="Google Shape;655;g2e48b52945c_0_566"/>
          <p:cNvPicPr preferRelativeResize="0"/>
          <p:nvPr/>
        </p:nvPicPr>
        <p:blipFill rotWithShape="1">
          <a:blip r:embed="rId9">
            <a:alphaModFix/>
          </a:blip>
          <a:srcRect b="0" l="0" r="0" t="0"/>
          <a:stretch/>
        </p:blipFill>
        <p:spPr>
          <a:xfrm>
            <a:off x="18468108" y="5791200"/>
            <a:ext cx="5131441" cy="1549400"/>
          </a:xfrm>
          <a:prstGeom prst="rect">
            <a:avLst/>
          </a:prstGeom>
          <a:noFill/>
          <a:ln>
            <a:noFill/>
          </a:ln>
        </p:spPr>
      </p:pic>
      <p:sp>
        <p:nvSpPr>
          <p:cNvPr id="656" name="Google Shape;656;g2e48b52945c_0_566"/>
          <p:cNvSpPr/>
          <p:nvPr/>
        </p:nvSpPr>
        <p:spPr>
          <a:xfrm>
            <a:off x="19026978" y="5746750"/>
            <a:ext cx="4572600" cy="1638300"/>
          </a:xfrm>
          <a:prstGeom prst="roundRect">
            <a:avLst>
              <a:gd fmla="val 334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g2e48b52945c_0_566"/>
          <p:cNvSpPr/>
          <p:nvPr/>
        </p:nvSpPr>
        <p:spPr>
          <a:xfrm>
            <a:off x="19738267" y="5899150"/>
            <a:ext cx="3810600" cy="74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IBM Plex Mono"/>
              <a:buNone/>
            </a:pPr>
            <a:r>
              <a:rPr b="1" i="0" lang="en-US" sz="3600" u="none" cap="none" strike="noStrike">
                <a:solidFill>
                  <a:srgbClr val="FFFFFF"/>
                </a:solidFill>
                <a:latin typeface="IBM Plex Mono"/>
                <a:ea typeface="IBM Plex Mono"/>
                <a:cs typeface="IBM Plex Mono"/>
                <a:sym typeface="IBM Plex Mono"/>
              </a:rPr>
              <a:t>Dariana</a:t>
            </a:r>
            <a:endParaRPr b="0" i="0" sz="3600" u="none" cap="none" strike="noStrike">
              <a:solidFill>
                <a:schemeClr val="dk1"/>
              </a:solidFill>
              <a:latin typeface="Calibri"/>
              <a:ea typeface="Calibri"/>
              <a:cs typeface="Calibri"/>
              <a:sym typeface="Calibri"/>
            </a:endParaRPr>
          </a:p>
        </p:txBody>
      </p:sp>
      <p:sp>
        <p:nvSpPr>
          <p:cNvPr id="658" name="Google Shape;658;g2e48b52945c_0_566"/>
          <p:cNvSpPr/>
          <p:nvPr/>
        </p:nvSpPr>
        <p:spPr>
          <a:xfrm>
            <a:off x="19738267" y="6699250"/>
            <a:ext cx="37935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The Shaman</a:t>
            </a:r>
            <a:endParaRPr b="0" i="0" sz="3200" u="none" cap="none" strike="noStrike">
              <a:solidFill>
                <a:schemeClr val="dk1"/>
              </a:solidFill>
              <a:latin typeface="Calibri"/>
              <a:ea typeface="Calibri"/>
              <a:cs typeface="Calibri"/>
              <a:sym typeface="Calibri"/>
            </a:endParaRPr>
          </a:p>
        </p:txBody>
      </p:sp>
      <p:pic>
        <p:nvPicPr>
          <p:cNvPr descr=" " id="659" name="Google Shape;659;g2e48b52945c_0_566"/>
          <p:cNvPicPr preferRelativeResize="0"/>
          <p:nvPr/>
        </p:nvPicPr>
        <p:blipFill rotWithShape="1">
          <a:blip r:embed="rId19">
            <a:alphaModFix/>
          </a:blip>
          <a:srcRect b="0" l="0" r="0" t="0"/>
          <a:stretch/>
        </p:blipFill>
        <p:spPr>
          <a:xfrm>
            <a:off x="18468108" y="6007100"/>
            <a:ext cx="1117740" cy="1117600"/>
          </a:xfrm>
          <a:prstGeom prst="rect">
            <a:avLst/>
          </a:prstGeom>
          <a:noFill/>
          <a:ln>
            <a:noFill/>
          </a:ln>
        </p:spPr>
      </p:pic>
      <p:pic>
        <p:nvPicPr>
          <p:cNvPr descr=" " id="660" name="Google Shape;660;g2e48b52945c_0_566"/>
          <p:cNvPicPr preferRelativeResize="0"/>
          <p:nvPr/>
        </p:nvPicPr>
        <p:blipFill rotWithShape="1">
          <a:blip r:embed="rId9">
            <a:alphaModFix/>
          </a:blip>
          <a:srcRect b="0" l="0" r="0" t="0"/>
          <a:stretch/>
        </p:blipFill>
        <p:spPr>
          <a:xfrm>
            <a:off x="12574572" y="5791200"/>
            <a:ext cx="5131441" cy="1549400"/>
          </a:xfrm>
          <a:prstGeom prst="rect">
            <a:avLst/>
          </a:prstGeom>
          <a:noFill/>
          <a:ln>
            <a:noFill/>
          </a:ln>
        </p:spPr>
      </p:pic>
      <p:sp>
        <p:nvSpPr>
          <p:cNvPr id="661" name="Google Shape;661;g2e48b52945c_0_566"/>
          <p:cNvSpPr/>
          <p:nvPr/>
        </p:nvSpPr>
        <p:spPr>
          <a:xfrm>
            <a:off x="13133441" y="5746750"/>
            <a:ext cx="4572600" cy="1638300"/>
          </a:xfrm>
          <a:prstGeom prst="roundRect">
            <a:avLst>
              <a:gd fmla="val 334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g2e48b52945c_0_566"/>
          <p:cNvSpPr/>
          <p:nvPr/>
        </p:nvSpPr>
        <p:spPr>
          <a:xfrm>
            <a:off x="13844730" y="5899150"/>
            <a:ext cx="3810600" cy="74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IBM Plex Mono"/>
              <a:buNone/>
            </a:pPr>
            <a:r>
              <a:rPr b="1" i="0" lang="en-US" sz="3600" u="none" cap="none" strike="noStrike">
                <a:solidFill>
                  <a:srgbClr val="FFFFFF"/>
                </a:solidFill>
                <a:latin typeface="IBM Plex Mono"/>
                <a:ea typeface="IBM Plex Mono"/>
                <a:cs typeface="IBM Plex Mono"/>
                <a:sym typeface="IBM Plex Mono"/>
              </a:rPr>
              <a:t>Theronis</a:t>
            </a:r>
            <a:endParaRPr b="0" i="0" sz="3600" u="none" cap="none" strike="noStrike">
              <a:solidFill>
                <a:schemeClr val="dk1"/>
              </a:solidFill>
              <a:latin typeface="Calibri"/>
              <a:ea typeface="Calibri"/>
              <a:cs typeface="Calibri"/>
              <a:sym typeface="Calibri"/>
            </a:endParaRPr>
          </a:p>
        </p:txBody>
      </p:sp>
      <p:sp>
        <p:nvSpPr>
          <p:cNvPr id="663" name="Google Shape;663;g2e48b52945c_0_566"/>
          <p:cNvSpPr/>
          <p:nvPr/>
        </p:nvSpPr>
        <p:spPr>
          <a:xfrm>
            <a:off x="13844730" y="6699250"/>
            <a:ext cx="37935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The Warrior</a:t>
            </a:r>
            <a:endParaRPr b="0" i="0" sz="3200" u="none" cap="none" strike="noStrike">
              <a:solidFill>
                <a:schemeClr val="dk1"/>
              </a:solidFill>
              <a:latin typeface="Calibri"/>
              <a:ea typeface="Calibri"/>
              <a:cs typeface="Calibri"/>
              <a:sym typeface="Calibri"/>
            </a:endParaRPr>
          </a:p>
        </p:txBody>
      </p:sp>
      <p:pic>
        <p:nvPicPr>
          <p:cNvPr descr=" " id="664" name="Google Shape;664;g2e48b52945c_0_566"/>
          <p:cNvPicPr preferRelativeResize="0"/>
          <p:nvPr/>
        </p:nvPicPr>
        <p:blipFill rotWithShape="1">
          <a:blip r:embed="rId20">
            <a:alphaModFix/>
          </a:blip>
          <a:srcRect b="0" l="0" r="0" t="0"/>
          <a:stretch/>
        </p:blipFill>
        <p:spPr>
          <a:xfrm>
            <a:off x="12574572" y="6007100"/>
            <a:ext cx="1117740" cy="1117600"/>
          </a:xfrm>
          <a:prstGeom prst="rect">
            <a:avLst/>
          </a:prstGeom>
          <a:noFill/>
          <a:ln>
            <a:noFill/>
          </a:ln>
        </p:spPr>
      </p:pic>
      <p:pic>
        <p:nvPicPr>
          <p:cNvPr descr=" " id="665" name="Google Shape;665;g2e48b52945c_0_566"/>
          <p:cNvPicPr preferRelativeResize="0"/>
          <p:nvPr/>
        </p:nvPicPr>
        <p:blipFill rotWithShape="1">
          <a:blip r:embed="rId21">
            <a:alphaModFix/>
          </a:blip>
          <a:srcRect b="0" l="0" r="0" t="0"/>
          <a:stretch/>
        </p:blipFill>
        <p:spPr>
          <a:xfrm>
            <a:off x="3353219" y="5372100"/>
            <a:ext cx="17680610" cy="12700"/>
          </a:xfrm>
          <a:prstGeom prst="rect">
            <a:avLst/>
          </a:prstGeom>
          <a:noFill/>
          <a:ln>
            <a:noFill/>
          </a:ln>
        </p:spPr>
      </p:pic>
      <p:pic>
        <p:nvPicPr>
          <p:cNvPr descr=" " id="666" name="Google Shape;666;g2e48b52945c_0_566"/>
          <p:cNvPicPr preferRelativeResize="0"/>
          <p:nvPr/>
        </p:nvPicPr>
        <p:blipFill rotWithShape="1">
          <a:blip r:embed="rId22">
            <a:alphaModFix/>
          </a:blip>
          <a:srcRect b="0" l="0" r="0" t="0"/>
          <a:stretch/>
        </p:blipFill>
        <p:spPr>
          <a:xfrm>
            <a:off x="13006426" y="4978400"/>
            <a:ext cx="12702" cy="406400"/>
          </a:xfrm>
          <a:prstGeom prst="rect">
            <a:avLst/>
          </a:prstGeom>
          <a:noFill/>
          <a:ln>
            <a:noFill/>
          </a:ln>
        </p:spPr>
      </p:pic>
      <p:pic>
        <p:nvPicPr>
          <p:cNvPr descr=" " id="667" name="Google Shape;667;g2e48b52945c_0_566"/>
          <p:cNvPicPr preferRelativeResize="0"/>
          <p:nvPr/>
        </p:nvPicPr>
        <p:blipFill rotWithShape="1">
          <a:blip r:embed="rId23">
            <a:alphaModFix/>
          </a:blip>
          <a:srcRect b="0" l="0" r="0" t="0"/>
          <a:stretch/>
        </p:blipFill>
        <p:spPr>
          <a:xfrm>
            <a:off x="3353219" y="5384800"/>
            <a:ext cx="12702" cy="419100"/>
          </a:xfrm>
          <a:prstGeom prst="rect">
            <a:avLst/>
          </a:prstGeom>
          <a:noFill/>
          <a:ln>
            <a:noFill/>
          </a:ln>
        </p:spPr>
      </p:pic>
      <p:pic>
        <p:nvPicPr>
          <p:cNvPr descr=" " id="668" name="Google Shape;668;g2e48b52945c_0_566"/>
          <p:cNvPicPr preferRelativeResize="0"/>
          <p:nvPr/>
        </p:nvPicPr>
        <p:blipFill rotWithShape="1">
          <a:blip r:embed="rId23">
            <a:alphaModFix/>
          </a:blip>
          <a:srcRect b="0" l="0" r="0" t="0"/>
          <a:stretch/>
        </p:blipFill>
        <p:spPr>
          <a:xfrm>
            <a:off x="9513489" y="5384800"/>
            <a:ext cx="12702" cy="419100"/>
          </a:xfrm>
          <a:prstGeom prst="rect">
            <a:avLst/>
          </a:prstGeom>
          <a:noFill/>
          <a:ln>
            <a:noFill/>
          </a:ln>
        </p:spPr>
      </p:pic>
      <p:pic>
        <p:nvPicPr>
          <p:cNvPr descr=" " id="669" name="Google Shape;669;g2e48b52945c_0_566"/>
          <p:cNvPicPr preferRelativeResize="0"/>
          <p:nvPr/>
        </p:nvPicPr>
        <p:blipFill rotWithShape="1">
          <a:blip r:embed="rId23">
            <a:alphaModFix/>
          </a:blip>
          <a:srcRect b="0" l="0" r="0" t="0"/>
          <a:stretch/>
        </p:blipFill>
        <p:spPr>
          <a:xfrm>
            <a:off x="15407026" y="5384800"/>
            <a:ext cx="12702" cy="419100"/>
          </a:xfrm>
          <a:prstGeom prst="rect">
            <a:avLst/>
          </a:prstGeom>
          <a:noFill/>
          <a:ln>
            <a:noFill/>
          </a:ln>
        </p:spPr>
      </p:pic>
      <p:pic>
        <p:nvPicPr>
          <p:cNvPr descr=" " id="670" name="Google Shape;670;g2e48b52945c_0_566"/>
          <p:cNvPicPr preferRelativeResize="0"/>
          <p:nvPr/>
        </p:nvPicPr>
        <p:blipFill rotWithShape="1">
          <a:blip r:embed="rId23">
            <a:alphaModFix/>
          </a:blip>
          <a:srcRect b="0" l="0" r="0" t="0"/>
          <a:stretch/>
        </p:blipFill>
        <p:spPr>
          <a:xfrm>
            <a:off x="21021127" y="5384800"/>
            <a:ext cx="12702" cy="419100"/>
          </a:xfrm>
          <a:prstGeom prst="rect">
            <a:avLst/>
          </a:prstGeom>
          <a:noFill/>
          <a:ln>
            <a:noFill/>
          </a:ln>
        </p:spPr>
      </p:pic>
      <p:pic>
        <p:nvPicPr>
          <p:cNvPr descr=" " id="671" name="Google Shape;671;g2e48b52945c_0_566"/>
          <p:cNvPicPr preferRelativeResize="0"/>
          <p:nvPr/>
        </p:nvPicPr>
        <p:blipFill rotWithShape="1">
          <a:blip r:embed="rId24">
            <a:alphaModFix/>
          </a:blip>
          <a:srcRect b="0" l="0" r="0" t="0"/>
          <a:stretch/>
        </p:blipFill>
        <p:spPr>
          <a:xfrm>
            <a:off x="3353219" y="7340600"/>
            <a:ext cx="12702" cy="812800"/>
          </a:xfrm>
          <a:prstGeom prst="rect">
            <a:avLst/>
          </a:prstGeom>
          <a:noFill/>
          <a:ln>
            <a:noFill/>
          </a:ln>
        </p:spPr>
      </p:pic>
      <p:pic>
        <p:nvPicPr>
          <p:cNvPr descr=" " id="672" name="Google Shape;672;g2e48b52945c_0_566"/>
          <p:cNvPicPr preferRelativeResize="0"/>
          <p:nvPr/>
        </p:nvPicPr>
        <p:blipFill rotWithShape="1">
          <a:blip r:embed="rId24">
            <a:alphaModFix/>
          </a:blip>
          <a:srcRect b="0" l="0" r="0" t="0"/>
          <a:stretch/>
        </p:blipFill>
        <p:spPr>
          <a:xfrm>
            <a:off x="9513489" y="7340600"/>
            <a:ext cx="12702" cy="812800"/>
          </a:xfrm>
          <a:prstGeom prst="rect">
            <a:avLst/>
          </a:prstGeom>
          <a:noFill/>
          <a:ln>
            <a:noFill/>
          </a:ln>
        </p:spPr>
      </p:pic>
      <p:pic>
        <p:nvPicPr>
          <p:cNvPr descr=" " id="673" name="Google Shape;673;g2e48b52945c_0_566"/>
          <p:cNvPicPr preferRelativeResize="0"/>
          <p:nvPr/>
        </p:nvPicPr>
        <p:blipFill rotWithShape="1">
          <a:blip r:embed="rId24">
            <a:alphaModFix/>
          </a:blip>
          <a:srcRect b="0" l="0" r="0" t="0"/>
          <a:stretch/>
        </p:blipFill>
        <p:spPr>
          <a:xfrm>
            <a:off x="15407026" y="7340600"/>
            <a:ext cx="12702" cy="812800"/>
          </a:xfrm>
          <a:prstGeom prst="rect">
            <a:avLst/>
          </a:prstGeom>
          <a:noFill/>
          <a:ln>
            <a:noFill/>
          </a:ln>
        </p:spPr>
      </p:pic>
      <p:pic>
        <p:nvPicPr>
          <p:cNvPr descr=" " id="674" name="Google Shape;674;g2e48b52945c_0_566"/>
          <p:cNvPicPr preferRelativeResize="0"/>
          <p:nvPr/>
        </p:nvPicPr>
        <p:blipFill rotWithShape="1">
          <a:blip r:embed="rId24">
            <a:alphaModFix/>
          </a:blip>
          <a:srcRect b="0" l="0" r="0" t="0"/>
          <a:stretch/>
        </p:blipFill>
        <p:spPr>
          <a:xfrm>
            <a:off x="21021127" y="7340600"/>
            <a:ext cx="12702" cy="812800"/>
          </a:xfrm>
          <a:prstGeom prst="rect">
            <a:avLst/>
          </a:prstGeom>
          <a:noFill/>
          <a:ln>
            <a:noFill/>
          </a:ln>
        </p:spPr>
      </p:pic>
      <p:pic>
        <p:nvPicPr>
          <p:cNvPr descr=" " id="675" name="Google Shape;675;g2e48b52945c_0_566"/>
          <p:cNvPicPr preferRelativeResize="0"/>
          <p:nvPr/>
        </p:nvPicPr>
        <p:blipFill rotWithShape="1">
          <a:blip r:embed="rId24">
            <a:alphaModFix/>
          </a:blip>
          <a:srcRect b="0" l="0" r="0" t="0"/>
          <a:stretch/>
        </p:blipFill>
        <p:spPr>
          <a:xfrm>
            <a:off x="9513489" y="9702800"/>
            <a:ext cx="12702" cy="812800"/>
          </a:xfrm>
          <a:prstGeom prst="rect">
            <a:avLst/>
          </a:prstGeom>
          <a:noFill/>
          <a:ln>
            <a:noFill/>
          </a:ln>
        </p:spPr>
      </p:pic>
      <p:pic>
        <p:nvPicPr>
          <p:cNvPr descr=" " id="676" name="Google Shape;676;g2e48b52945c_0_566"/>
          <p:cNvPicPr preferRelativeResize="0"/>
          <p:nvPr/>
        </p:nvPicPr>
        <p:blipFill rotWithShape="1">
          <a:blip r:embed="rId24">
            <a:alphaModFix/>
          </a:blip>
          <a:srcRect b="0" l="0" r="0" t="0"/>
          <a:stretch/>
        </p:blipFill>
        <p:spPr>
          <a:xfrm>
            <a:off x="15407026" y="9702800"/>
            <a:ext cx="12702" cy="812800"/>
          </a:xfrm>
          <a:prstGeom prst="rect">
            <a:avLst/>
          </a:prstGeom>
          <a:noFill/>
          <a:ln>
            <a:noFill/>
          </a:ln>
        </p:spPr>
      </p:pic>
      <p:sp>
        <p:nvSpPr>
          <p:cNvPr id="677" name="Google Shape;677;g2e48b52945c_0_566"/>
          <p:cNvSpPr/>
          <p:nvPr/>
        </p:nvSpPr>
        <p:spPr>
          <a:xfrm>
            <a:off x="7747968" y="13055600"/>
            <a:ext cx="106269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To download more editable chart, </a:t>
            </a:r>
            <a:r>
              <a:rPr b="0" i="0" lang="en-US" sz="3200" u="sng" cap="none" strike="noStrike">
                <a:solidFill>
                  <a:srgbClr val="FFFFFF"/>
                </a:solidFill>
                <a:latin typeface="IBM Plex Mono"/>
                <a:ea typeface="IBM Plex Mono"/>
                <a:cs typeface="IBM Plex Mono"/>
                <a:sym typeface="IBM Plex Mono"/>
                <a:hlinkClick r:id="rId25">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78" name="Google Shape;678;g2e48b52945c_0_566"/>
          <p:cNvSpPr/>
          <p:nvPr/>
        </p:nvSpPr>
        <p:spPr>
          <a:xfrm>
            <a:off x="6816519" y="1346200"/>
            <a:ext cx="10754100" cy="1659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45389"/>
              </a:buClr>
              <a:buSzPts val="8000"/>
              <a:buFont typeface="IBM Plex Mono"/>
              <a:buNone/>
            </a:pPr>
            <a:r>
              <a:rPr b="1" i="0" lang="en-US" sz="8000" u="none" cap="none" strike="noStrike">
                <a:solidFill>
                  <a:srgbClr val="045389"/>
                </a:solidFill>
                <a:latin typeface="IBM Plex Mono"/>
                <a:ea typeface="IBM Plex Mono"/>
                <a:cs typeface="IBM Plex Mono"/>
                <a:sym typeface="IBM Plex Mono"/>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0627"/>
        </a:solidFill>
      </p:bgPr>
    </p:bg>
    <p:spTree>
      <p:nvGrpSpPr>
        <p:cNvPr id="683" name="Shape 683"/>
        <p:cNvGrpSpPr/>
        <p:nvPr/>
      </p:nvGrpSpPr>
      <p:grpSpPr>
        <a:xfrm>
          <a:off x="0" y="0"/>
          <a:ext cx="0" cy="0"/>
          <a:chOff x="0" y="0"/>
          <a:chExt cx="0" cy="0"/>
        </a:xfrm>
      </p:grpSpPr>
      <p:pic>
        <p:nvPicPr>
          <p:cNvPr descr=" " id="684" name="Google Shape;684;g2e48b52945c_0_647"/>
          <p:cNvPicPr preferRelativeResize="0"/>
          <p:nvPr/>
        </p:nvPicPr>
        <p:blipFill rotWithShape="1">
          <a:blip r:embed="rId3">
            <a:alphaModFix/>
          </a:blip>
          <a:srcRect b="0" l="0" r="0" t="0"/>
          <a:stretch/>
        </p:blipFill>
        <p:spPr>
          <a:xfrm>
            <a:off x="386708" y="907504"/>
            <a:ext cx="23613621" cy="11900819"/>
          </a:xfrm>
          <a:prstGeom prst="rect">
            <a:avLst/>
          </a:prstGeom>
          <a:noFill/>
          <a:ln>
            <a:noFill/>
          </a:ln>
        </p:spPr>
      </p:pic>
      <p:pic>
        <p:nvPicPr>
          <p:cNvPr descr=" " id="685" name="Google Shape;685;g2e48b52945c_0_647"/>
          <p:cNvPicPr preferRelativeResize="0"/>
          <p:nvPr/>
        </p:nvPicPr>
        <p:blipFill rotWithShape="1">
          <a:blip r:embed="rId4">
            <a:alphaModFix/>
          </a:blip>
          <a:srcRect b="0" l="0" r="0" t="0"/>
          <a:stretch/>
        </p:blipFill>
        <p:spPr>
          <a:xfrm>
            <a:off x="355644" y="876449"/>
            <a:ext cx="23675759" cy="11962804"/>
          </a:xfrm>
          <a:prstGeom prst="rect">
            <a:avLst/>
          </a:prstGeom>
          <a:noFill/>
          <a:ln>
            <a:noFill/>
          </a:ln>
        </p:spPr>
      </p:pic>
      <p:pic>
        <p:nvPicPr>
          <p:cNvPr descr=" " id="686" name="Google Shape;686;g2e48b52945c_0_647"/>
          <p:cNvPicPr preferRelativeResize="0"/>
          <p:nvPr/>
        </p:nvPicPr>
        <p:blipFill rotWithShape="1">
          <a:blip r:embed="rId5">
            <a:alphaModFix/>
          </a:blip>
          <a:srcRect b="0" l="0" r="0" t="0"/>
          <a:stretch/>
        </p:blipFill>
        <p:spPr>
          <a:xfrm>
            <a:off x="386708" y="907529"/>
            <a:ext cx="23613621" cy="1993181"/>
          </a:xfrm>
          <a:prstGeom prst="rect">
            <a:avLst/>
          </a:prstGeom>
          <a:noFill/>
          <a:ln>
            <a:noFill/>
          </a:ln>
        </p:spPr>
      </p:pic>
      <p:pic>
        <p:nvPicPr>
          <p:cNvPr descr=" " id="687" name="Google Shape;687;g2e48b52945c_0_647"/>
          <p:cNvPicPr preferRelativeResize="0"/>
          <p:nvPr/>
        </p:nvPicPr>
        <p:blipFill rotWithShape="1">
          <a:blip r:embed="rId6">
            <a:alphaModFix/>
          </a:blip>
          <a:srcRect b="0" l="0" r="0" t="0"/>
          <a:stretch/>
        </p:blipFill>
        <p:spPr>
          <a:xfrm>
            <a:off x="355644" y="876300"/>
            <a:ext cx="23675759" cy="2055316"/>
          </a:xfrm>
          <a:prstGeom prst="rect">
            <a:avLst/>
          </a:prstGeom>
          <a:noFill/>
          <a:ln>
            <a:noFill/>
          </a:ln>
        </p:spPr>
      </p:pic>
      <p:pic>
        <p:nvPicPr>
          <p:cNvPr descr=" " id="688" name="Google Shape;688;g2e48b52945c_0_647"/>
          <p:cNvPicPr preferRelativeResize="0"/>
          <p:nvPr/>
        </p:nvPicPr>
        <p:blipFill rotWithShape="1">
          <a:blip r:embed="rId7">
            <a:alphaModFix/>
          </a:blip>
          <a:srcRect b="0" l="0" r="0" t="0"/>
          <a:stretch/>
        </p:blipFill>
        <p:spPr>
          <a:xfrm>
            <a:off x="19495858" y="1490241"/>
            <a:ext cx="3766635" cy="1043657"/>
          </a:xfrm>
          <a:prstGeom prst="rect">
            <a:avLst/>
          </a:prstGeom>
          <a:noFill/>
          <a:ln>
            <a:noFill/>
          </a:ln>
        </p:spPr>
      </p:pic>
      <p:sp>
        <p:nvSpPr>
          <p:cNvPr id="689" name="Google Shape;689;g2e48b52945c_0_647"/>
          <p:cNvSpPr/>
          <p:nvPr/>
        </p:nvSpPr>
        <p:spPr>
          <a:xfrm>
            <a:off x="23370921" y="8483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90" name="Google Shape;690;g2e48b52945c_0_647"/>
          <p:cNvPicPr preferRelativeResize="0"/>
          <p:nvPr/>
        </p:nvPicPr>
        <p:blipFill rotWithShape="1">
          <a:blip r:embed="rId8">
            <a:alphaModFix/>
          </a:blip>
          <a:srcRect b="0" l="0" r="0" t="0"/>
          <a:stretch/>
        </p:blipFill>
        <p:spPr>
          <a:xfrm>
            <a:off x="23523340" y="8788400"/>
            <a:ext cx="711289" cy="2590800"/>
          </a:xfrm>
          <a:prstGeom prst="rect">
            <a:avLst/>
          </a:prstGeom>
          <a:noFill/>
          <a:ln>
            <a:noFill/>
          </a:ln>
        </p:spPr>
      </p:pic>
      <p:sp>
        <p:nvSpPr>
          <p:cNvPr id="691" name="Google Shape;691;g2e48b52945c_0_647"/>
          <p:cNvSpPr/>
          <p:nvPr/>
        </p:nvSpPr>
        <p:spPr>
          <a:xfrm>
            <a:off x="3238905" y="3797300"/>
            <a:ext cx="7794600" cy="7527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 Yes, you can use this for both personal and commercial projects.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 No, you don't have to credit us.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 No, you can't resell or redistribute it, including uploading this template online.</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 And you can support us by sharing our site, EaTemp.com, with others.</a:t>
            </a:r>
            <a:endParaRPr b="0" i="0" sz="3200" u="none" cap="none" strike="noStrike">
              <a:solidFill>
                <a:schemeClr val="dk1"/>
              </a:solidFill>
              <a:latin typeface="Calibri"/>
              <a:ea typeface="Calibri"/>
              <a:cs typeface="Calibri"/>
              <a:sym typeface="Calibri"/>
            </a:endParaRPr>
          </a:p>
        </p:txBody>
      </p:sp>
      <p:sp>
        <p:nvSpPr>
          <p:cNvPr id="692" name="Google Shape;692;g2e48b52945c_0_647"/>
          <p:cNvSpPr/>
          <p:nvPr/>
        </p:nvSpPr>
        <p:spPr>
          <a:xfrm>
            <a:off x="965321" y="1244600"/>
            <a:ext cx="19505400" cy="165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5389"/>
              </a:buClr>
              <a:buSzPts val="8000"/>
              <a:buFont typeface="IBM Plex Mono"/>
              <a:buNone/>
            </a:pPr>
            <a:r>
              <a:rPr b="1" i="0" lang="en-US" sz="8000" u="none" cap="none" strike="noStrike">
                <a:solidFill>
                  <a:srgbClr val="045389"/>
                </a:solidFill>
                <a:latin typeface="IBM Plex Mono"/>
                <a:ea typeface="IBM Plex Mono"/>
                <a:cs typeface="IBM Plex Mono"/>
                <a:sym typeface="IBM Plex Mono"/>
              </a:rPr>
              <a:t>Thank you for choosing EaTemp</a:t>
            </a:r>
            <a:endParaRPr b="0" i="0" sz="8000" u="none" cap="none" strike="noStrike">
              <a:solidFill>
                <a:schemeClr val="dk1"/>
              </a:solidFill>
              <a:latin typeface="Calibri"/>
              <a:ea typeface="Calibri"/>
              <a:cs typeface="Calibri"/>
              <a:sym typeface="Calibri"/>
            </a:endParaRPr>
          </a:p>
        </p:txBody>
      </p:sp>
      <p:sp>
        <p:nvSpPr>
          <p:cNvPr id="693" name="Google Shape;693;g2e48b52945c_0_647"/>
          <p:cNvSpPr/>
          <p:nvPr/>
        </p:nvSpPr>
        <p:spPr>
          <a:xfrm rot="-5400000">
            <a:off x="20979642" y="5068406"/>
            <a:ext cx="59910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Credit | Image: </a:t>
            </a:r>
            <a:r>
              <a:rPr b="0" i="0" lang="en-US" sz="3200" u="sng" cap="none" strike="noStrike">
                <a:solidFill>
                  <a:srgbClr val="FFFFFF"/>
                </a:solidFill>
                <a:latin typeface="IBM Plex Mono"/>
                <a:ea typeface="IBM Plex Mono"/>
                <a:cs typeface="IBM Plex Mono"/>
                <a:sym typeface="IBM Plex Mono"/>
                <a:hlinkClick r:id="rId9">
                  <a:extLst>
                    <a:ext uri="{A12FA001-AC4F-418D-AE19-62706E023703}">
                      <ahyp:hlinkClr val="tx"/>
                    </a:ext>
                  </a:extLst>
                </a:hlinkClick>
              </a:rPr>
              <a:t>Unsplash</a:t>
            </a:r>
            <a:r>
              <a:rPr b="0" i="0" lang="en-US" sz="3200" u="none" cap="none" strike="noStrike">
                <a:solidFill>
                  <a:srgbClr val="FFFFFF"/>
                </a:solidFill>
                <a:latin typeface="IBM Plex Mono"/>
                <a:ea typeface="IBM Plex Mono"/>
                <a:cs typeface="IBM Plex Mono"/>
                <a:sym typeface="IBM Plex Mono"/>
              </a:rPr>
              <a:t> </a:t>
            </a:r>
            <a:endParaRPr b="0" i="0" sz="3200" u="none" cap="none" strike="noStrike">
              <a:solidFill>
                <a:schemeClr val="dk1"/>
              </a:solidFill>
              <a:latin typeface="Calibri"/>
              <a:ea typeface="Calibri"/>
              <a:cs typeface="Calibri"/>
              <a:sym typeface="Calibri"/>
            </a:endParaRPr>
          </a:p>
        </p:txBody>
      </p:sp>
      <p:pic>
        <p:nvPicPr>
          <p:cNvPr descr=" " id="694" name="Google Shape;694;g2e48b52945c_0_647"/>
          <p:cNvPicPr preferRelativeResize="0"/>
          <p:nvPr/>
        </p:nvPicPr>
        <p:blipFill rotWithShape="1">
          <a:blip r:embed="rId10">
            <a:alphaModFix/>
          </a:blip>
          <a:srcRect b="0" l="0" r="0" t="0"/>
          <a:stretch/>
        </p:blipFill>
        <p:spPr>
          <a:xfrm>
            <a:off x="11202800" y="2641600"/>
            <a:ext cx="11863283" cy="10312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0627"/>
        </a:solidFill>
      </p:bgPr>
    </p:bg>
    <p:spTree>
      <p:nvGrpSpPr>
        <p:cNvPr id="43" name="Shape 43"/>
        <p:cNvGrpSpPr/>
        <p:nvPr/>
      </p:nvGrpSpPr>
      <p:grpSpPr>
        <a:xfrm>
          <a:off x="0" y="0"/>
          <a:ext cx="0" cy="0"/>
          <a:chOff x="0" y="0"/>
          <a:chExt cx="0" cy="0"/>
        </a:xfrm>
      </p:grpSpPr>
      <p:pic>
        <p:nvPicPr>
          <p:cNvPr descr=" " id="44" name="Google Shape;44;g2e48b52945c_0_26"/>
          <p:cNvPicPr preferRelativeResize="0"/>
          <p:nvPr/>
        </p:nvPicPr>
        <p:blipFill rotWithShape="1">
          <a:blip r:embed="rId3">
            <a:alphaModFix/>
          </a:blip>
          <a:srcRect b="0" l="0" r="0" t="0"/>
          <a:stretch/>
        </p:blipFill>
        <p:spPr>
          <a:xfrm>
            <a:off x="386708" y="907520"/>
            <a:ext cx="23613621" cy="11900823"/>
          </a:xfrm>
          <a:prstGeom prst="rect">
            <a:avLst/>
          </a:prstGeom>
          <a:noFill/>
          <a:ln>
            <a:noFill/>
          </a:ln>
        </p:spPr>
      </p:pic>
      <p:pic>
        <p:nvPicPr>
          <p:cNvPr descr=" " id="45" name="Google Shape;45;g2e48b52945c_0_26"/>
          <p:cNvPicPr preferRelativeResize="0"/>
          <p:nvPr/>
        </p:nvPicPr>
        <p:blipFill rotWithShape="1">
          <a:blip r:embed="rId4">
            <a:alphaModFix/>
          </a:blip>
          <a:srcRect b="0" l="0" r="0" t="0"/>
          <a:stretch/>
        </p:blipFill>
        <p:spPr>
          <a:xfrm>
            <a:off x="355644" y="876455"/>
            <a:ext cx="23675759" cy="11962802"/>
          </a:xfrm>
          <a:prstGeom prst="rect">
            <a:avLst/>
          </a:prstGeom>
          <a:noFill/>
          <a:ln>
            <a:noFill/>
          </a:ln>
        </p:spPr>
      </p:pic>
      <p:pic>
        <p:nvPicPr>
          <p:cNvPr descr=" " id="46" name="Google Shape;46;g2e48b52945c_0_26"/>
          <p:cNvPicPr preferRelativeResize="0"/>
          <p:nvPr/>
        </p:nvPicPr>
        <p:blipFill rotWithShape="1">
          <a:blip r:embed="rId5">
            <a:alphaModFix/>
          </a:blip>
          <a:srcRect b="0" l="0" r="0" t="0"/>
          <a:stretch/>
        </p:blipFill>
        <p:spPr>
          <a:xfrm>
            <a:off x="386708" y="907520"/>
            <a:ext cx="23613621" cy="1993187"/>
          </a:xfrm>
          <a:prstGeom prst="rect">
            <a:avLst/>
          </a:prstGeom>
          <a:noFill/>
          <a:ln>
            <a:noFill/>
          </a:ln>
        </p:spPr>
      </p:pic>
      <p:pic>
        <p:nvPicPr>
          <p:cNvPr descr=" " id="47" name="Google Shape;47;g2e48b52945c_0_26"/>
          <p:cNvPicPr preferRelativeResize="0"/>
          <p:nvPr/>
        </p:nvPicPr>
        <p:blipFill rotWithShape="1">
          <a:blip r:embed="rId6">
            <a:alphaModFix/>
          </a:blip>
          <a:srcRect b="0" l="0" r="0" t="0"/>
          <a:stretch/>
        </p:blipFill>
        <p:spPr>
          <a:xfrm>
            <a:off x="355644" y="876300"/>
            <a:ext cx="23675759" cy="2055313"/>
          </a:xfrm>
          <a:prstGeom prst="rect">
            <a:avLst/>
          </a:prstGeom>
          <a:noFill/>
          <a:ln>
            <a:noFill/>
          </a:ln>
        </p:spPr>
      </p:pic>
      <p:pic>
        <p:nvPicPr>
          <p:cNvPr descr=" " id="48" name="Google Shape;48;g2e48b52945c_0_26"/>
          <p:cNvPicPr preferRelativeResize="0"/>
          <p:nvPr/>
        </p:nvPicPr>
        <p:blipFill rotWithShape="1">
          <a:blip r:embed="rId7">
            <a:alphaModFix/>
          </a:blip>
          <a:srcRect b="0" l="0" r="0" t="0"/>
          <a:stretch/>
        </p:blipFill>
        <p:spPr>
          <a:xfrm>
            <a:off x="19495858" y="1490244"/>
            <a:ext cx="3766635" cy="1043651"/>
          </a:xfrm>
          <a:prstGeom prst="rect">
            <a:avLst/>
          </a:prstGeom>
          <a:noFill/>
          <a:ln>
            <a:noFill/>
          </a:ln>
        </p:spPr>
      </p:pic>
      <p:pic>
        <p:nvPicPr>
          <p:cNvPr descr=" " id="49" name="Google Shape;49;g2e48b52945c_0_26"/>
          <p:cNvPicPr preferRelativeResize="0"/>
          <p:nvPr/>
        </p:nvPicPr>
        <p:blipFill rotWithShape="1">
          <a:blip r:embed="rId8">
            <a:alphaModFix/>
          </a:blip>
          <a:srcRect b="0" l="0" r="0" t="0"/>
          <a:stretch/>
        </p:blipFill>
        <p:spPr>
          <a:xfrm>
            <a:off x="21186248" y="12674600"/>
            <a:ext cx="3200800" cy="1016000"/>
          </a:xfrm>
          <a:prstGeom prst="rect">
            <a:avLst/>
          </a:prstGeom>
          <a:noFill/>
          <a:ln>
            <a:noFill/>
          </a:ln>
        </p:spPr>
      </p:pic>
      <p:sp>
        <p:nvSpPr>
          <p:cNvPr id="50" name="Google Shape;50;g2e48b52945c_0_26"/>
          <p:cNvSpPr/>
          <p:nvPr/>
        </p:nvSpPr>
        <p:spPr>
          <a:xfrm>
            <a:off x="1133134" y="919581"/>
            <a:ext cx="17117400" cy="265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5389"/>
              </a:buClr>
              <a:buSzPts val="12800"/>
              <a:buFont typeface="IBM Plex Mono"/>
              <a:buNone/>
            </a:pPr>
            <a:r>
              <a:rPr b="1" i="0" lang="en-US" sz="12800" u="none" cap="none" strike="noStrike">
                <a:solidFill>
                  <a:srgbClr val="045389"/>
                </a:solidFill>
                <a:latin typeface="IBM Plex Mono"/>
                <a:ea typeface="IBM Plex Mono"/>
                <a:cs typeface="IBM Plex Mono"/>
                <a:sym typeface="IBM Plex Mono"/>
              </a:rPr>
              <a:t>Table of Contents</a:t>
            </a:r>
            <a:endParaRPr b="0" i="0" sz="12800" u="none" cap="none" strike="noStrike">
              <a:solidFill>
                <a:schemeClr val="dk1"/>
              </a:solidFill>
              <a:latin typeface="Calibri"/>
              <a:ea typeface="Calibri"/>
              <a:cs typeface="Calibri"/>
              <a:sym typeface="Calibri"/>
            </a:endParaRPr>
          </a:p>
        </p:txBody>
      </p:sp>
      <p:sp>
        <p:nvSpPr>
          <p:cNvPr id="51" name="Google Shape;51;g2e48b52945c_0_26"/>
          <p:cNvSpPr/>
          <p:nvPr/>
        </p:nvSpPr>
        <p:spPr>
          <a:xfrm>
            <a:off x="3518340" y="35306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 name="Google Shape;52;g2e48b52945c_0_26"/>
          <p:cNvPicPr preferRelativeResize="0"/>
          <p:nvPr/>
        </p:nvPicPr>
        <p:blipFill rotWithShape="1">
          <a:blip r:embed="rId9">
            <a:alphaModFix/>
          </a:blip>
          <a:srcRect b="0" l="0" r="0" t="0"/>
          <a:stretch/>
        </p:blipFill>
        <p:spPr>
          <a:xfrm>
            <a:off x="3518340" y="3530600"/>
            <a:ext cx="1625803" cy="1625600"/>
          </a:xfrm>
          <a:prstGeom prst="rect">
            <a:avLst/>
          </a:prstGeom>
          <a:noFill/>
          <a:ln>
            <a:noFill/>
          </a:ln>
        </p:spPr>
      </p:pic>
      <p:sp>
        <p:nvSpPr>
          <p:cNvPr id="53" name="Google Shape;53;g2e48b52945c_0_26"/>
          <p:cNvSpPr/>
          <p:nvPr/>
        </p:nvSpPr>
        <p:spPr>
          <a:xfrm>
            <a:off x="3518340" y="3530600"/>
            <a:ext cx="1625700" cy="1625700"/>
          </a:xfrm>
          <a:prstGeom prst="rect">
            <a:avLst/>
          </a:prstGeom>
          <a:noFill/>
          <a:ln cap="flat" cmpd="sng" w="12700">
            <a:solidFill>
              <a:srgbClr val="0453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g2e48b52945c_0_26"/>
          <p:cNvSpPr/>
          <p:nvPr/>
        </p:nvSpPr>
        <p:spPr>
          <a:xfrm>
            <a:off x="3861283" y="3848100"/>
            <a:ext cx="939900" cy="99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45389"/>
              </a:buClr>
              <a:buSzPts val="4800"/>
              <a:buFont typeface="IBM Plex Mono"/>
              <a:buNone/>
            </a:pPr>
            <a:r>
              <a:rPr b="1" i="0" lang="en-US" sz="4800" u="none" cap="none" strike="noStrike">
                <a:solidFill>
                  <a:srgbClr val="045389"/>
                </a:solidFill>
                <a:latin typeface="IBM Plex Mono"/>
                <a:ea typeface="IBM Plex Mono"/>
                <a:cs typeface="IBM Plex Mono"/>
                <a:sym typeface="IBM Plex Mono"/>
              </a:rPr>
              <a:t>01</a:t>
            </a:r>
            <a:endParaRPr b="0" i="0" sz="4800" u="none" cap="none" strike="noStrike">
              <a:solidFill>
                <a:schemeClr val="dk1"/>
              </a:solidFill>
              <a:latin typeface="Calibri"/>
              <a:ea typeface="Calibri"/>
              <a:cs typeface="Calibri"/>
              <a:sym typeface="Calibri"/>
            </a:endParaRPr>
          </a:p>
        </p:txBody>
      </p:sp>
      <p:sp>
        <p:nvSpPr>
          <p:cNvPr id="55" name="Google Shape;55;g2e48b52945c_0_26"/>
          <p:cNvSpPr/>
          <p:nvPr/>
        </p:nvSpPr>
        <p:spPr>
          <a:xfrm>
            <a:off x="5347368" y="3632200"/>
            <a:ext cx="5931600" cy="142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g2e48b52945c_0_26"/>
          <p:cNvSpPr/>
          <p:nvPr/>
        </p:nvSpPr>
        <p:spPr>
          <a:xfrm>
            <a:off x="5347368" y="3632200"/>
            <a:ext cx="61350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Introduction</a:t>
            </a:r>
            <a:endParaRPr b="0" i="0" sz="4800" u="none" cap="none" strike="noStrike">
              <a:solidFill>
                <a:schemeClr val="dk1"/>
              </a:solidFill>
              <a:latin typeface="Calibri"/>
              <a:ea typeface="Calibri"/>
              <a:cs typeface="Calibri"/>
              <a:sym typeface="Calibri"/>
            </a:endParaRPr>
          </a:p>
        </p:txBody>
      </p:sp>
      <p:sp>
        <p:nvSpPr>
          <p:cNvPr id="57" name="Google Shape;57;g2e48b52945c_0_26"/>
          <p:cNvSpPr/>
          <p:nvPr/>
        </p:nvSpPr>
        <p:spPr>
          <a:xfrm>
            <a:off x="5347368" y="4521200"/>
            <a:ext cx="60672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The Extraordinary Realm</a:t>
            </a:r>
            <a:endParaRPr b="0" i="0" sz="3200" u="none" cap="none" strike="noStrike">
              <a:solidFill>
                <a:schemeClr val="dk1"/>
              </a:solidFill>
              <a:latin typeface="Calibri"/>
              <a:ea typeface="Calibri"/>
              <a:cs typeface="Calibri"/>
              <a:sym typeface="Calibri"/>
            </a:endParaRPr>
          </a:p>
        </p:txBody>
      </p:sp>
      <p:sp>
        <p:nvSpPr>
          <p:cNvPr id="58" name="Google Shape;58;g2e48b52945c_0_26"/>
          <p:cNvSpPr/>
          <p:nvPr/>
        </p:nvSpPr>
        <p:spPr>
          <a:xfrm>
            <a:off x="3518340" y="59944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 name="Google Shape;59;g2e48b52945c_0_26"/>
          <p:cNvPicPr preferRelativeResize="0"/>
          <p:nvPr/>
        </p:nvPicPr>
        <p:blipFill rotWithShape="1">
          <a:blip r:embed="rId9">
            <a:alphaModFix/>
          </a:blip>
          <a:srcRect b="0" l="0" r="0" t="0"/>
          <a:stretch/>
        </p:blipFill>
        <p:spPr>
          <a:xfrm>
            <a:off x="3518340" y="5994400"/>
            <a:ext cx="1625803" cy="1625600"/>
          </a:xfrm>
          <a:prstGeom prst="rect">
            <a:avLst/>
          </a:prstGeom>
          <a:noFill/>
          <a:ln>
            <a:noFill/>
          </a:ln>
        </p:spPr>
      </p:pic>
      <p:sp>
        <p:nvSpPr>
          <p:cNvPr id="60" name="Google Shape;60;g2e48b52945c_0_26"/>
          <p:cNvSpPr/>
          <p:nvPr/>
        </p:nvSpPr>
        <p:spPr>
          <a:xfrm>
            <a:off x="3518340" y="5994400"/>
            <a:ext cx="1625700" cy="1625700"/>
          </a:xfrm>
          <a:prstGeom prst="roundRect">
            <a:avLst>
              <a:gd fmla="val 781313" name="adj"/>
            </a:avLst>
          </a:prstGeom>
          <a:noFill/>
          <a:ln cap="flat" cmpd="sng" w="12700">
            <a:solidFill>
              <a:srgbClr val="0453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2e48b52945c_0_26"/>
          <p:cNvSpPr/>
          <p:nvPr/>
        </p:nvSpPr>
        <p:spPr>
          <a:xfrm>
            <a:off x="3861283" y="6311900"/>
            <a:ext cx="939900" cy="99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45389"/>
              </a:buClr>
              <a:buSzPts val="4800"/>
              <a:buFont typeface="IBM Plex Mono"/>
              <a:buNone/>
            </a:pPr>
            <a:r>
              <a:rPr b="1" i="0" lang="en-US" sz="4800" u="none" cap="none" strike="noStrike">
                <a:solidFill>
                  <a:srgbClr val="045389"/>
                </a:solidFill>
                <a:latin typeface="IBM Plex Mono"/>
                <a:ea typeface="IBM Plex Mono"/>
                <a:cs typeface="IBM Plex Mono"/>
                <a:sym typeface="IBM Plex Mono"/>
              </a:rPr>
              <a:t>02</a:t>
            </a:r>
            <a:endParaRPr b="0" i="0" sz="4800" u="none" cap="none" strike="noStrike">
              <a:solidFill>
                <a:schemeClr val="dk1"/>
              </a:solidFill>
              <a:latin typeface="Calibri"/>
              <a:ea typeface="Calibri"/>
              <a:cs typeface="Calibri"/>
              <a:sym typeface="Calibri"/>
            </a:endParaRPr>
          </a:p>
        </p:txBody>
      </p:sp>
      <p:sp>
        <p:nvSpPr>
          <p:cNvPr id="62" name="Google Shape;62;g2e48b52945c_0_26"/>
          <p:cNvSpPr/>
          <p:nvPr/>
        </p:nvSpPr>
        <p:spPr>
          <a:xfrm>
            <a:off x="5347368" y="6096000"/>
            <a:ext cx="5931600" cy="142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g2e48b52945c_0_26"/>
          <p:cNvSpPr/>
          <p:nvPr/>
        </p:nvSpPr>
        <p:spPr>
          <a:xfrm>
            <a:off x="5347368" y="6096000"/>
            <a:ext cx="61350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Encounters</a:t>
            </a:r>
            <a:endParaRPr b="0" i="0" sz="4800" u="none" cap="none" strike="noStrike">
              <a:solidFill>
                <a:schemeClr val="dk1"/>
              </a:solidFill>
              <a:latin typeface="Calibri"/>
              <a:ea typeface="Calibri"/>
              <a:cs typeface="Calibri"/>
              <a:sym typeface="Calibri"/>
            </a:endParaRPr>
          </a:p>
        </p:txBody>
      </p:sp>
      <p:sp>
        <p:nvSpPr>
          <p:cNvPr id="64" name="Google Shape;64;g2e48b52945c_0_26"/>
          <p:cNvSpPr/>
          <p:nvPr/>
        </p:nvSpPr>
        <p:spPr>
          <a:xfrm>
            <a:off x="5347368" y="6985000"/>
            <a:ext cx="60672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Unicorn Sightings</a:t>
            </a:r>
            <a:endParaRPr b="0" i="0" sz="3200" u="none" cap="none" strike="noStrike">
              <a:solidFill>
                <a:schemeClr val="dk1"/>
              </a:solidFill>
              <a:latin typeface="Calibri"/>
              <a:ea typeface="Calibri"/>
              <a:cs typeface="Calibri"/>
              <a:sym typeface="Calibri"/>
            </a:endParaRPr>
          </a:p>
        </p:txBody>
      </p:sp>
      <p:sp>
        <p:nvSpPr>
          <p:cNvPr id="65" name="Google Shape;65;g2e48b52945c_0_26"/>
          <p:cNvSpPr/>
          <p:nvPr/>
        </p:nvSpPr>
        <p:spPr>
          <a:xfrm>
            <a:off x="3518340" y="8458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 name="Google Shape;66;g2e48b52945c_0_26"/>
          <p:cNvPicPr preferRelativeResize="0"/>
          <p:nvPr/>
        </p:nvPicPr>
        <p:blipFill rotWithShape="1">
          <a:blip r:embed="rId9">
            <a:alphaModFix/>
          </a:blip>
          <a:srcRect b="0" l="0" r="0" t="0"/>
          <a:stretch/>
        </p:blipFill>
        <p:spPr>
          <a:xfrm>
            <a:off x="3518340" y="8458200"/>
            <a:ext cx="1625803" cy="1625600"/>
          </a:xfrm>
          <a:prstGeom prst="rect">
            <a:avLst/>
          </a:prstGeom>
          <a:noFill/>
          <a:ln>
            <a:noFill/>
          </a:ln>
        </p:spPr>
      </p:pic>
      <p:sp>
        <p:nvSpPr>
          <p:cNvPr id="67" name="Google Shape;67;g2e48b52945c_0_26"/>
          <p:cNvSpPr/>
          <p:nvPr/>
        </p:nvSpPr>
        <p:spPr>
          <a:xfrm>
            <a:off x="3518340" y="8458200"/>
            <a:ext cx="1625700" cy="1625700"/>
          </a:xfrm>
          <a:prstGeom prst="rect">
            <a:avLst/>
          </a:prstGeom>
          <a:noFill/>
          <a:ln cap="flat" cmpd="sng" w="12700">
            <a:solidFill>
              <a:srgbClr val="0453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g2e48b52945c_0_26"/>
          <p:cNvSpPr/>
          <p:nvPr/>
        </p:nvSpPr>
        <p:spPr>
          <a:xfrm>
            <a:off x="3861283" y="8775700"/>
            <a:ext cx="939900" cy="99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45389"/>
              </a:buClr>
              <a:buSzPts val="4800"/>
              <a:buFont typeface="IBM Plex Mono"/>
              <a:buNone/>
            </a:pPr>
            <a:r>
              <a:rPr b="1" i="0" lang="en-US" sz="4800" u="none" cap="none" strike="noStrike">
                <a:solidFill>
                  <a:srgbClr val="045389"/>
                </a:solidFill>
                <a:latin typeface="IBM Plex Mono"/>
                <a:ea typeface="IBM Plex Mono"/>
                <a:cs typeface="IBM Plex Mono"/>
                <a:sym typeface="IBM Plex Mono"/>
              </a:rPr>
              <a:t>03</a:t>
            </a:r>
            <a:endParaRPr b="0" i="0" sz="4800" u="none" cap="none" strike="noStrike">
              <a:solidFill>
                <a:schemeClr val="dk1"/>
              </a:solidFill>
              <a:latin typeface="Calibri"/>
              <a:ea typeface="Calibri"/>
              <a:cs typeface="Calibri"/>
              <a:sym typeface="Calibri"/>
            </a:endParaRPr>
          </a:p>
        </p:txBody>
      </p:sp>
      <p:sp>
        <p:nvSpPr>
          <p:cNvPr id="69" name="Google Shape;69;g2e48b52945c_0_26"/>
          <p:cNvSpPr/>
          <p:nvPr/>
        </p:nvSpPr>
        <p:spPr>
          <a:xfrm>
            <a:off x="5347368" y="8559800"/>
            <a:ext cx="5931600" cy="142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2e48b52945c_0_26"/>
          <p:cNvSpPr/>
          <p:nvPr/>
        </p:nvSpPr>
        <p:spPr>
          <a:xfrm>
            <a:off x="5347368" y="8559800"/>
            <a:ext cx="61350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Wonders</a:t>
            </a:r>
            <a:endParaRPr b="0" i="0" sz="4800" u="none" cap="none" strike="noStrike">
              <a:solidFill>
                <a:schemeClr val="dk1"/>
              </a:solidFill>
              <a:latin typeface="Calibri"/>
              <a:ea typeface="Calibri"/>
              <a:cs typeface="Calibri"/>
              <a:sym typeface="Calibri"/>
            </a:endParaRPr>
          </a:p>
        </p:txBody>
      </p:sp>
      <p:sp>
        <p:nvSpPr>
          <p:cNvPr id="71" name="Google Shape;71;g2e48b52945c_0_26"/>
          <p:cNvSpPr/>
          <p:nvPr/>
        </p:nvSpPr>
        <p:spPr>
          <a:xfrm>
            <a:off x="5347368" y="9448800"/>
            <a:ext cx="60672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Wishes Granted</a:t>
            </a:r>
            <a:endParaRPr b="0" i="0" sz="3200" u="none" cap="none" strike="noStrike">
              <a:solidFill>
                <a:schemeClr val="dk1"/>
              </a:solidFill>
              <a:latin typeface="Calibri"/>
              <a:ea typeface="Calibri"/>
              <a:cs typeface="Calibri"/>
              <a:sym typeface="Calibri"/>
            </a:endParaRPr>
          </a:p>
        </p:txBody>
      </p:sp>
      <p:sp>
        <p:nvSpPr>
          <p:cNvPr id="72" name="Google Shape;72;g2e48b52945c_0_26"/>
          <p:cNvSpPr/>
          <p:nvPr/>
        </p:nvSpPr>
        <p:spPr>
          <a:xfrm>
            <a:off x="3518340" y="109220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3" name="Google Shape;73;g2e48b52945c_0_26"/>
          <p:cNvPicPr preferRelativeResize="0"/>
          <p:nvPr/>
        </p:nvPicPr>
        <p:blipFill rotWithShape="1">
          <a:blip r:embed="rId9">
            <a:alphaModFix/>
          </a:blip>
          <a:srcRect b="0" l="0" r="0" t="0"/>
          <a:stretch/>
        </p:blipFill>
        <p:spPr>
          <a:xfrm>
            <a:off x="3518340" y="10922000"/>
            <a:ext cx="1625803" cy="1625600"/>
          </a:xfrm>
          <a:prstGeom prst="rect">
            <a:avLst/>
          </a:prstGeom>
          <a:noFill/>
          <a:ln>
            <a:noFill/>
          </a:ln>
        </p:spPr>
      </p:pic>
      <p:sp>
        <p:nvSpPr>
          <p:cNvPr id="74" name="Google Shape;74;g2e48b52945c_0_26"/>
          <p:cNvSpPr/>
          <p:nvPr/>
        </p:nvSpPr>
        <p:spPr>
          <a:xfrm>
            <a:off x="3518340" y="10922000"/>
            <a:ext cx="1625700" cy="1625700"/>
          </a:xfrm>
          <a:prstGeom prst="roundRect">
            <a:avLst>
              <a:gd fmla="val 781313" name="adj"/>
            </a:avLst>
          </a:prstGeom>
          <a:noFill/>
          <a:ln cap="flat" cmpd="sng" w="12700">
            <a:solidFill>
              <a:srgbClr val="0453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g2e48b52945c_0_26"/>
          <p:cNvSpPr/>
          <p:nvPr/>
        </p:nvSpPr>
        <p:spPr>
          <a:xfrm>
            <a:off x="3861283" y="11239500"/>
            <a:ext cx="939900" cy="99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45389"/>
              </a:buClr>
              <a:buSzPts val="4800"/>
              <a:buFont typeface="IBM Plex Mono"/>
              <a:buNone/>
            </a:pPr>
            <a:r>
              <a:rPr b="1" i="0" lang="en-US" sz="4800" u="none" cap="none" strike="noStrike">
                <a:solidFill>
                  <a:srgbClr val="045389"/>
                </a:solidFill>
                <a:latin typeface="IBM Plex Mono"/>
                <a:ea typeface="IBM Plex Mono"/>
                <a:cs typeface="IBM Plex Mono"/>
                <a:sym typeface="IBM Plex Mono"/>
              </a:rPr>
              <a:t>04</a:t>
            </a:r>
            <a:endParaRPr b="0" i="0" sz="4800" u="none" cap="none" strike="noStrike">
              <a:solidFill>
                <a:schemeClr val="dk1"/>
              </a:solidFill>
              <a:latin typeface="Calibri"/>
              <a:ea typeface="Calibri"/>
              <a:cs typeface="Calibri"/>
              <a:sym typeface="Calibri"/>
            </a:endParaRPr>
          </a:p>
        </p:txBody>
      </p:sp>
      <p:sp>
        <p:nvSpPr>
          <p:cNvPr id="76" name="Google Shape;76;g2e48b52945c_0_26"/>
          <p:cNvSpPr/>
          <p:nvPr/>
        </p:nvSpPr>
        <p:spPr>
          <a:xfrm>
            <a:off x="5347368" y="11023600"/>
            <a:ext cx="5931600" cy="142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g2e48b52945c_0_26"/>
          <p:cNvSpPr/>
          <p:nvPr/>
        </p:nvSpPr>
        <p:spPr>
          <a:xfrm>
            <a:off x="5347368" y="11023600"/>
            <a:ext cx="61350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Magic</a:t>
            </a:r>
            <a:endParaRPr b="0" i="0" sz="4800" u="none" cap="none" strike="noStrike">
              <a:solidFill>
                <a:schemeClr val="dk1"/>
              </a:solidFill>
              <a:latin typeface="Calibri"/>
              <a:ea typeface="Calibri"/>
              <a:cs typeface="Calibri"/>
              <a:sym typeface="Calibri"/>
            </a:endParaRPr>
          </a:p>
        </p:txBody>
      </p:sp>
      <p:sp>
        <p:nvSpPr>
          <p:cNvPr id="78" name="Google Shape;78;g2e48b52945c_0_26"/>
          <p:cNvSpPr/>
          <p:nvPr/>
        </p:nvSpPr>
        <p:spPr>
          <a:xfrm>
            <a:off x="5347368" y="11912600"/>
            <a:ext cx="60672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Spellcasting</a:t>
            </a:r>
            <a:endParaRPr b="0" i="0" sz="3200" u="none" cap="none" strike="noStrike">
              <a:solidFill>
                <a:schemeClr val="dk1"/>
              </a:solidFill>
              <a:latin typeface="Calibri"/>
              <a:ea typeface="Calibri"/>
              <a:cs typeface="Calibri"/>
              <a:sym typeface="Calibri"/>
            </a:endParaRPr>
          </a:p>
        </p:txBody>
      </p:sp>
      <p:pic>
        <p:nvPicPr>
          <p:cNvPr descr=" " id="79" name="Google Shape;79;g2e48b52945c_0_26"/>
          <p:cNvPicPr preferRelativeResize="0"/>
          <p:nvPr/>
        </p:nvPicPr>
        <p:blipFill rotWithShape="1">
          <a:blip r:embed="rId10">
            <a:alphaModFix/>
          </a:blip>
          <a:srcRect b="0" l="0" r="0" t="0"/>
          <a:stretch/>
        </p:blipFill>
        <p:spPr>
          <a:xfrm>
            <a:off x="12104613" y="3340100"/>
            <a:ext cx="10186673" cy="9563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0627"/>
        </a:solidFill>
      </p:bgPr>
    </p:bg>
    <p:spTree>
      <p:nvGrpSpPr>
        <p:cNvPr id="84" name="Shape 84"/>
        <p:cNvGrpSpPr/>
        <p:nvPr/>
      </p:nvGrpSpPr>
      <p:grpSpPr>
        <a:xfrm>
          <a:off x="0" y="0"/>
          <a:ext cx="0" cy="0"/>
          <a:chOff x="0" y="0"/>
          <a:chExt cx="0" cy="0"/>
        </a:xfrm>
      </p:grpSpPr>
      <p:pic>
        <p:nvPicPr>
          <p:cNvPr descr=" " id="85" name="Google Shape;85;g2e48b52945c_0_66"/>
          <p:cNvPicPr preferRelativeResize="0"/>
          <p:nvPr/>
        </p:nvPicPr>
        <p:blipFill rotWithShape="1">
          <a:blip r:embed="rId3">
            <a:alphaModFix/>
          </a:blip>
          <a:srcRect b="0" l="0" r="0" t="0"/>
          <a:stretch/>
        </p:blipFill>
        <p:spPr>
          <a:xfrm>
            <a:off x="386708" y="907520"/>
            <a:ext cx="23613621" cy="11900828"/>
          </a:xfrm>
          <a:prstGeom prst="rect">
            <a:avLst/>
          </a:prstGeom>
          <a:noFill/>
          <a:ln>
            <a:noFill/>
          </a:ln>
        </p:spPr>
      </p:pic>
      <p:pic>
        <p:nvPicPr>
          <p:cNvPr descr=" " id="86" name="Google Shape;86;g2e48b52945c_0_66"/>
          <p:cNvPicPr preferRelativeResize="0"/>
          <p:nvPr/>
        </p:nvPicPr>
        <p:blipFill rotWithShape="1">
          <a:blip r:embed="rId4">
            <a:alphaModFix/>
          </a:blip>
          <a:srcRect b="0" l="0" r="0" t="0"/>
          <a:stretch/>
        </p:blipFill>
        <p:spPr>
          <a:xfrm>
            <a:off x="355644" y="876455"/>
            <a:ext cx="23675759" cy="11962797"/>
          </a:xfrm>
          <a:prstGeom prst="rect">
            <a:avLst/>
          </a:prstGeom>
          <a:noFill/>
          <a:ln>
            <a:noFill/>
          </a:ln>
        </p:spPr>
      </p:pic>
      <p:pic>
        <p:nvPicPr>
          <p:cNvPr descr=" " id="87" name="Google Shape;87;g2e48b52945c_0_66"/>
          <p:cNvPicPr preferRelativeResize="0"/>
          <p:nvPr/>
        </p:nvPicPr>
        <p:blipFill rotWithShape="1">
          <a:blip r:embed="rId5">
            <a:alphaModFix/>
          </a:blip>
          <a:srcRect b="0" l="0" r="0" t="0"/>
          <a:stretch/>
        </p:blipFill>
        <p:spPr>
          <a:xfrm>
            <a:off x="386708" y="907520"/>
            <a:ext cx="23613621" cy="1993187"/>
          </a:xfrm>
          <a:prstGeom prst="rect">
            <a:avLst/>
          </a:prstGeom>
          <a:noFill/>
          <a:ln>
            <a:noFill/>
          </a:ln>
        </p:spPr>
      </p:pic>
      <p:pic>
        <p:nvPicPr>
          <p:cNvPr descr=" " id="88" name="Google Shape;88;g2e48b52945c_0_66"/>
          <p:cNvPicPr preferRelativeResize="0"/>
          <p:nvPr/>
        </p:nvPicPr>
        <p:blipFill rotWithShape="1">
          <a:blip r:embed="rId6">
            <a:alphaModFix/>
          </a:blip>
          <a:srcRect b="0" l="0" r="0" t="0"/>
          <a:stretch/>
        </p:blipFill>
        <p:spPr>
          <a:xfrm>
            <a:off x="355644" y="876300"/>
            <a:ext cx="23675759" cy="2055313"/>
          </a:xfrm>
          <a:prstGeom prst="rect">
            <a:avLst/>
          </a:prstGeom>
          <a:noFill/>
          <a:ln>
            <a:noFill/>
          </a:ln>
        </p:spPr>
      </p:pic>
      <p:pic>
        <p:nvPicPr>
          <p:cNvPr descr=" " id="89" name="Google Shape;89;g2e48b52945c_0_66"/>
          <p:cNvPicPr preferRelativeResize="0"/>
          <p:nvPr/>
        </p:nvPicPr>
        <p:blipFill rotWithShape="1">
          <a:blip r:embed="rId7">
            <a:alphaModFix/>
          </a:blip>
          <a:srcRect b="0" l="0" r="0" t="0"/>
          <a:stretch/>
        </p:blipFill>
        <p:spPr>
          <a:xfrm>
            <a:off x="19495858" y="1490244"/>
            <a:ext cx="3766635" cy="1043651"/>
          </a:xfrm>
          <a:prstGeom prst="rect">
            <a:avLst/>
          </a:prstGeom>
          <a:noFill/>
          <a:ln>
            <a:noFill/>
          </a:ln>
        </p:spPr>
      </p:pic>
      <p:sp>
        <p:nvSpPr>
          <p:cNvPr id="90" name="Google Shape;90;g2e48b52945c_0_6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1" name="Google Shape;91;g2e48b52945c_0_66"/>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92" name="Google Shape;92;g2e48b52945c_0_66"/>
          <p:cNvSpPr/>
          <p:nvPr/>
        </p:nvSpPr>
        <p:spPr>
          <a:xfrm>
            <a:off x="838305" y="1244600"/>
            <a:ext cx="18629100" cy="165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5389"/>
              </a:buClr>
              <a:buSzPts val="8000"/>
              <a:buFont typeface="IBM Plex Mono"/>
              <a:buNone/>
            </a:pPr>
            <a:r>
              <a:rPr b="1" i="0" lang="en-US" sz="8000" u="none" cap="none" strike="noStrike">
                <a:solidFill>
                  <a:srgbClr val="045389"/>
                </a:solidFill>
                <a:latin typeface="IBM Plex Mono"/>
                <a:ea typeface="IBM Plex Mono"/>
                <a:cs typeface="IBM Plex Mono"/>
                <a:sym typeface="IBM Plex Mono"/>
              </a:rPr>
              <a:t>The Realm of the Extraordinary</a:t>
            </a:r>
            <a:endParaRPr b="0" i="0" sz="8000" u="none" cap="none" strike="noStrike">
              <a:solidFill>
                <a:schemeClr val="dk1"/>
              </a:solidFill>
              <a:latin typeface="Calibri"/>
              <a:ea typeface="Calibri"/>
              <a:cs typeface="Calibri"/>
              <a:sym typeface="Calibri"/>
            </a:endParaRPr>
          </a:p>
        </p:txBody>
      </p:sp>
      <p:sp>
        <p:nvSpPr>
          <p:cNvPr id="93" name="Google Shape;93;g2e48b52945c_0_66"/>
          <p:cNvSpPr/>
          <p:nvPr/>
        </p:nvSpPr>
        <p:spPr>
          <a:xfrm>
            <a:off x="2959470" y="4749800"/>
            <a:ext cx="8861400" cy="706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94" name="Google Shape;94;g2e48b52945c_0_66"/>
          <p:cNvSpPr/>
          <p:nvPr/>
        </p:nvSpPr>
        <p:spPr>
          <a:xfrm>
            <a:off x="12701588" y="4749800"/>
            <a:ext cx="8861400" cy="706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0627"/>
        </a:solidFill>
      </p:bgPr>
    </p:bg>
    <p:spTree>
      <p:nvGrpSpPr>
        <p:cNvPr id="99" name="Shape 99"/>
        <p:cNvGrpSpPr/>
        <p:nvPr/>
      </p:nvGrpSpPr>
      <p:grpSpPr>
        <a:xfrm>
          <a:off x="0" y="0"/>
          <a:ext cx="0" cy="0"/>
          <a:chOff x="0" y="0"/>
          <a:chExt cx="0" cy="0"/>
        </a:xfrm>
      </p:grpSpPr>
      <p:pic>
        <p:nvPicPr>
          <p:cNvPr descr=" " id="100" name="Google Shape;100;g2e48b52945c_0_80"/>
          <p:cNvPicPr preferRelativeResize="0"/>
          <p:nvPr/>
        </p:nvPicPr>
        <p:blipFill rotWithShape="1">
          <a:blip r:embed="rId3">
            <a:alphaModFix/>
          </a:blip>
          <a:srcRect b="0" l="0" r="0" t="0"/>
          <a:stretch/>
        </p:blipFill>
        <p:spPr>
          <a:xfrm>
            <a:off x="386708" y="907523"/>
            <a:ext cx="23613621" cy="11900823"/>
          </a:xfrm>
          <a:prstGeom prst="rect">
            <a:avLst/>
          </a:prstGeom>
          <a:noFill/>
          <a:ln>
            <a:noFill/>
          </a:ln>
        </p:spPr>
      </p:pic>
      <p:pic>
        <p:nvPicPr>
          <p:cNvPr descr=" " id="101" name="Google Shape;101;g2e48b52945c_0_80"/>
          <p:cNvPicPr preferRelativeResize="0"/>
          <p:nvPr/>
        </p:nvPicPr>
        <p:blipFill rotWithShape="1">
          <a:blip r:embed="rId4">
            <a:alphaModFix/>
          </a:blip>
          <a:srcRect b="0" l="0" r="0" t="0"/>
          <a:stretch/>
        </p:blipFill>
        <p:spPr>
          <a:xfrm>
            <a:off x="355644" y="876455"/>
            <a:ext cx="23675759" cy="11962797"/>
          </a:xfrm>
          <a:prstGeom prst="rect">
            <a:avLst/>
          </a:prstGeom>
          <a:noFill/>
          <a:ln>
            <a:noFill/>
          </a:ln>
        </p:spPr>
      </p:pic>
      <p:sp>
        <p:nvSpPr>
          <p:cNvPr id="102" name="Google Shape;102;g2e48b52945c_0_8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3" name="Google Shape;103;g2e48b52945c_0_8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04" name="Google Shape;104;g2e48b52945c_0_80"/>
          <p:cNvPicPr preferRelativeResize="0"/>
          <p:nvPr/>
        </p:nvPicPr>
        <p:blipFill rotWithShape="1">
          <a:blip r:embed="rId6">
            <a:alphaModFix/>
          </a:blip>
          <a:srcRect b="0" l="0" r="0" t="0"/>
          <a:stretch/>
        </p:blipFill>
        <p:spPr>
          <a:xfrm>
            <a:off x="13146143" y="1600200"/>
            <a:ext cx="9818327" cy="10541000"/>
          </a:xfrm>
          <a:prstGeom prst="rect">
            <a:avLst/>
          </a:prstGeom>
          <a:noFill/>
          <a:ln>
            <a:noFill/>
          </a:ln>
        </p:spPr>
      </p:pic>
      <p:sp>
        <p:nvSpPr>
          <p:cNvPr id="105" name="Google Shape;105;g2e48b52945c_0_80"/>
          <p:cNvSpPr/>
          <p:nvPr/>
        </p:nvSpPr>
        <p:spPr>
          <a:xfrm>
            <a:off x="2502213" y="1600200"/>
            <a:ext cx="7875000" cy="497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g2e48b52945c_0_80"/>
          <p:cNvSpPr/>
          <p:nvPr/>
        </p:nvSpPr>
        <p:spPr>
          <a:xfrm>
            <a:off x="2502213" y="1600200"/>
            <a:ext cx="1016100" cy="1016100"/>
          </a:xfrm>
          <a:prstGeom prst="roundRect">
            <a:avLst>
              <a:gd fmla="val 1251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7" name="Google Shape;107;g2e48b52945c_0_80"/>
          <p:cNvPicPr preferRelativeResize="0"/>
          <p:nvPr/>
        </p:nvPicPr>
        <p:blipFill rotWithShape="1">
          <a:blip r:embed="rId7">
            <a:alphaModFix/>
          </a:blip>
          <a:srcRect b="0" l="0" r="0" t="0"/>
          <a:stretch/>
        </p:blipFill>
        <p:spPr>
          <a:xfrm>
            <a:off x="2502213" y="1600200"/>
            <a:ext cx="1016127" cy="1016000"/>
          </a:xfrm>
          <a:prstGeom prst="rect">
            <a:avLst/>
          </a:prstGeom>
          <a:noFill/>
          <a:ln>
            <a:noFill/>
          </a:ln>
        </p:spPr>
      </p:pic>
      <p:pic>
        <p:nvPicPr>
          <p:cNvPr descr=" " id="108" name="Google Shape;108;g2e48b52945c_0_80"/>
          <p:cNvPicPr preferRelativeResize="0"/>
          <p:nvPr/>
        </p:nvPicPr>
        <p:blipFill rotWithShape="1">
          <a:blip r:embed="rId8">
            <a:alphaModFix/>
          </a:blip>
          <a:srcRect b="0" l="0" r="0" t="0"/>
          <a:stretch/>
        </p:blipFill>
        <p:spPr>
          <a:xfrm>
            <a:off x="2636547" y="1667669"/>
            <a:ext cx="747657" cy="881062"/>
          </a:xfrm>
          <a:prstGeom prst="rect">
            <a:avLst/>
          </a:prstGeom>
          <a:noFill/>
          <a:ln>
            <a:noFill/>
          </a:ln>
        </p:spPr>
      </p:pic>
      <p:sp>
        <p:nvSpPr>
          <p:cNvPr id="109" name="Google Shape;109;g2e48b52945c_0_80"/>
          <p:cNvSpPr/>
          <p:nvPr/>
        </p:nvSpPr>
        <p:spPr>
          <a:xfrm>
            <a:off x="2502213" y="2921000"/>
            <a:ext cx="7875000" cy="365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2e48b52945c_0_80"/>
          <p:cNvSpPr/>
          <p:nvPr/>
        </p:nvSpPr>
        <p:spPr>
          <a:xfrm>
            <a:off x="2502213" y="2921000"/>
            <a:ext cx="80781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Unicorn Sightings</a:t>
            </a:r>
            <a:endParaRPr b="0" i="0" sz="4800" u="none" cap="none" strike="noStrike">
              <a:solidFill>
                <a:schemeClr val="dk1"/>
              </a:solidFill>
              <a:latin typeface="Calibri"/>
              <a:ea typeface="Calibri"/>
              <a:cs typeface="Calibri"/>
              <a:sym typeface="Calibri"/>
            </a:endParaRPr>
          </a:p>
        </p:txBody>
      </p:sp>
      <p:sp>
        <p:nvSpPr>
          <p:cNvPr id="111" name="Google Shape;111;g2e48b52945c_0_80"/>
          <p:cNvSpPr/>
          <p:nvPr/>
        </p:nvSpPr>
        <p:spPr>
          <a:xfrm>
            <a:off x="2502213" y="3911600"/>
            <a:ext cx="8010600" cy="2802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12" name="Google Shape;112;g2e48b52945c_0_80"/>
          <p:cNvSpPr/>
          <p:nvPr/>
        </p:nvSpPr>
        <p:spPr>
          <a:xfrm>
            <a:off x="2502213" y="7061200"/>
            <a:ext cx="7875000" cy="444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2e48b52945c_0_80"/>
          <p:cNvSpPr/>
          <p:nvPr/>
        </p:nvSpPr>
        <p:spPr>
          <a:xfrm>
            <a:off x="2502213" y="7061200"/>
            <a:ext cx="1016100" cy="1016100"/>
          </a:xfrm>
          <a:prstGeom prst="roundRect">
            <a:avLst>
              <a:gd fmla="val 1251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4" name="Google Shape;114;g2e48b52945c_0_80"/>
          <p:cNvPicPr preferRelativeResize="0"/>
          <p:nvPr/>
        </p:nvPicPr>
        <p:blipFill rotWithShape="1">
          <a:blip r:embed="rId7">
            <a:alphaModFix/>
          </a:blip>
          <a:srcRect b="0" l="0" r="0" t="0"/>
          <a:stretch/>
        </p:blipFill>
        <p:spPr>
          <a:xfrm>
            <a:off x="2502213" y="7061200"/>
            <a:ext cx="1016127" cy="1016000"/>
          </a:xfrm>
          <a:prstGeom prst="rect">
            <a:avLst/>
          </a:prstGeom>
          <a:noFill/>
          <a:ln>
            <a:noFill/>
          </a:ln>
        </p:spPr>
      </p:pic>
      <p:pic>
        <p:nvPicPr>
          <p:cNvPr descr=" " id="115" name="Google Shape;115;g2e48b52945c_0_80"/>
          <p:cNvPicPr preferRelativeResize="0"/>
          <p:nvPr/>
        </p:nvPicPr>
        <p:blipFill rotWithShape="1">
          <a:blip r:embed="rId9">
            <a:alphaModFix/>
          </a:blip>
          <a:srcRect b="0" l="0" r="0" t="0"/>
          <a:stretch/>
        </p:blipFill>
        <p:spPr>
          <a:xfrm>
            <a:off x="2661578" y="7124700"/>
            <a:ext cx="697595" cy="889099"/>
          </a:xfrm>
          <a:prstGeom prst="rect">
            <a:avLst/>
          </a:prstGeom>
          <a:noFill/>
          <a:ln>
            <a:noFill/>
          </a:ln>
        </p:spPr>
      </p:pic>
      <p:sp>
        <p:nvSpPr>
          <p:cNvPr id="116" name="Google Shape;116;g2e48b52945c_0_80"/>
          <p:cNvSpPr/>
          <p:nvPr/>
        </p:nvSpPr>
        <p:spPr>
          <a:xfrm>
            <a:off x="2502213" y="8382000"/>
            <a:ext cx="7875000" cy="312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2e48b52945c_0_80"/>
          <p:cNvSpPr/>
          <p:nvPr/>
        </p:nvSpPr>
        <p:spPr>
          <a:xfrm>
            <a:off x="2502213" y="8382000"/>
            <a:ext cx="80781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Dragon Taming</a:t>
            </a:r>
            <a:endParaRPr b="0" i="0" sz="4800" u="none" cap="none" strike="noStrike">
              <a:solidFill>
                <a:schemeClr val="dk1"/>
              </a:solidFill>
              <a:latin typeface="Calibri"/>
              <a:ea typeface="Calibri"/>
              <a:cs typeface="Calibri"/>
              <a:sym typeface="Calibri"/>
            </a:endParaRPr>
          </a:p>
        </p:txBody>
      </p:sp>
      <p:sp>
        <p:nvSpPr>
          <p:cNvPr id="118" name="Google Shape;118;g2e48b52945c_0_80"/>
          <p:cNvSpPr/>
          <p:nvPr/>
        </p:nvSpPr>
        <p:spPr>
          <a:xfrm>
            <a:off x="2502213" y="9372600"/>
            <a:ext cx="80106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0627"/>
        </a:solidFill>
      </p:bgPr>
    </p:bg>
    <p:spTree>
      <p:nvGrpSpPr>
        <p:cNvPr id="123" name="Shape 123"/>
        <p:cNvGrpSpPr/>
        <p:nvPr/>
      </p:nvGrpSpPr>
      <p:grpSpPr>
        <a:xfrm>
          <a:off x="0" y="0"/>
          <a:ext cx="0" cy="0"/>
          <a:chOff x="0" y="0"/>
          <a:chExt cx="0" cy="0"/>
        </a:xfrm>
      </p:grpSpPr>
      <p:pic>
        <p:nvPicPr>
          <p:cNvPr descr=" " id="124" name="Google Shape;124;g2e48b52945c_0_103"/>
          <p:cNvPicPr preferRelativeResize="0"/>
          <p:nvPr/>
        </p:nvPicPr>
        <p:blipFill rotWithShape="1">
          <a:blip r:embed="rId3">
            <a:alphaModFix/>
          </a:blip>
          <a:srcRect b="0" l="0" r="0" t="0"/>
          <a:stretch/>
        </p:blipFill>
        <p:spPr>
          <a:xfrm>
            <a:off x="386708" y="907523"/>
            <a:ext cx="23613621" cy="11900823"/>
          </a:xfrm>
          <a:prstGeom prst="rect">
            <a:avLst/>
          </a:prstGeom>
          <a:noFill/>
          <a:ln>
            <a:noFill/>
          </a:ln>
        </p:spPr>
      </p:pic>
      <p:pic>
        <p:nvPicPr>
          <p:cNvPr descr=" " id="125" name="Google Shape;125;g2e48b52945c_0_103"/>
          <p:cNvPicPr preferRelativeResize="0"/>
          <p:nvPr/>
        </p:nvPicPr>
        <p:blipFill rotWithShape="1">
          <a:blip r:embed="rId4">
            <a:alphaModFix/>
          </a:blip>
          <a:srcRect b="0" l="0" r="0" t="0"/>
          <a:stretch/>
        </p:blipFill>
        <p:spPr>
          <a:xfrm>
            <a:off x="355644" y="876455"/>
            <a:ext cx="23675759" cy="11962797"/>
          </a:xfrm>
          <a:prstGeom prst="rect">
            <a:avLst/>
          </a:prstGeom>
          <a:noFill/>
          <a:ln>
            <a:noFill/>
          </a:ln>
        </p:spPr>
      </p:pic>
      <p:pic>
        <p:nvPicPr>
          <p:cNvPr descr=" " id="126" name="Google Shape;126;g2e48b52945c_0_103"/>
          <p:cNvPicPr preferRelativeResize="0"/>
          <p:nvPr/>
        </p:nvPicPr>
        <p:blipFill rotWithShape="1">
          <a:blip r:embed="rId5">
            <a:alphaModFix/>
          </a:blip>
          <a:srcRect b="0" l="0" r="0" t="0"/>
          <a:stretch/>
        </p:blipFill>
        <p:spPr>
          <a:xfrm>
            <a:off x="386708" y="907517"/>
            <a:ext cx="23613621" cy="1993187"/>
          </a:xfrm>
          <a:prstGeom prst="rect">
            <a:avLst/>
          </a:prstGeom>
          <a:noFill/>
          <a:ln>
            <a:noFill/>
          </a:ln>
        </p:spPr>
      </p:pic>
      <p:pic>
        <p:nvPicPr>
          <p:cNvPr descr=" " id="127" name="Google Shape;127;g2e48b52945c_0_103"/>
          <p:cNvPicPr preferRelativeResize="0"/>
          <p:nvPr/>
        </p:nvPicPr>
        <p:blipFill rotWithShape="1">
          <a:blip r:embed="rId6">
            <a:alphaModFix/>
          </a:blip>
          <a:srcRect b="0" l="0" r="0" t="0"/>
          <a:stretch/>
        </p:blipFill>
        <p:spPr>
          <a:xfrm>
            <a:off x="355644" y="876300"/>
            <a:ext cx="23675759" cy="2055316"/>
          </a:xfrm>
          <a:prstGeom prst="rect">
            <a:avLst/>
          </a:prstGeom>
          <a:noFill/>
          <a:ln>
            <a:noFill/>
          </a:ln>
        </p:spPr>
      </p:pic>
      <p:pic>
        <p:nvPicPr>
          <p:cNvPr descr=" " id="128" name="Google Shape;128;g2e48b52945c_0_103"/>
          <p:cNvPicPr preferRelativeResize="0"/>
          <p:nvPr/>
        </p:nvPicPr>
        <p:blipFill rotWithShape="1">
          <a:blip r:embed="rId7">
            <a:alphaModFix/>
          </a:blip>
          <a:srcRect b="0" l="0" r="0" t="0"/>
          <a:stretch/>
        </p:blipFill>
        <p:spPr>
          <a:xfrm>
            <a:off x="19495858" y="1490241"/>
            <a:ext cx="3766635" cy="1043651"/>
          </a:xfrm>
          <a:prstGeom prst="rect">
            <a:avLst/>
          </a:prstGeom>
          <a:noFill/>
          <a:ln>
            <a:noFill/>
          </a:ln>
        </p:spPr>
      </p:pic>
      <p:sp>
        <p:nvSpPr>
          <p:cNvPr id="129" name="Google Shape;129;g2e48b52945c_0_10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0" name="Google Shape;130;g2e48b52945c_0_103"/>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pic>
        <p:nvPicPr>
          <p:cNvPr descr=" " id="131" name="Google Shape;131;g2e48b52945c_0_103"/>
          <p:cNvPicPr preferRelativeResize="0"/>
          <p:nvPr/>
        </p:nvPicPr>
        <p:blipFill rotWithShape="1">
          <a:blip r:embed="rId9">
            <a:alphaModFix/>
          </a:blip>
          <a:srcRect b="0" l="0" r="0" t="0"/>
          <a:stretch/>
        </p:blipFill>
        <p:spPr>
          <a:xfrm>
            <a:off x="1206651" y="2171700"/>
            <a:ext cx="5966698" cy="4437887"/>
          </a:xfrm>
          <a:prstGeom prst="rect">
            <a:avLst/>
          </a:prstGeom>
          <a:noFill/>
          <a:ln>
            <a:noFill/>
          </a:ln>
        </p:spPr>
      </p:pic>
      <p:sp>
        <p:nvSpPr>
          <p:cNvPr id="132" name="Google Shape;132;g2e48b52945c_0_103"/>
          <p:cNvSpPr/>
          <p:nvPr/>
        </p:nvSpPr>
        <p:spPr>
          <a:xfrm>
            <a:off x="5969746" y="4406900"/>
            <a:ext cx="13603500" cy="64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2e48b52945c_0_103"/>
          <p:cNvSpPr/>
          <p:nvPr/>
        </p:nvSpPr>
        <p:spPr>
          <a:xfrm>
            <a:off x="5969746" y="4406900"/>
            <a:ext cx="13806600" cy="5715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34" name="Google Shape;134;g2e48b52945c_0_103"/>
          <p:cNvSpPr/>
          <p:nvPr/>
        </p:nvSpPr>
        <p:spPr>
          <a:xfrm>
            <a:off x="15178397" y="10223500"/>
            <a:ext cx="4547100" cy="74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IBM Plex Mono"/>
              <a:buNone/>
            </a:pPr>
            <a:r>
              <a:rPr b="1" i="0" lang="en-US" sz="3600" u="none" cap="none" strike="noStrike">
                <a:solidFill>
                  <a:srgbClr val="FFFFFF"/>
                </a:solidFill>
                <a:latin typeface="IBM Plex Mono"/>
                <a:ea typeface="IBM Plex Mono"/>
                <a:cs typeface="IBM Plex Mono"/>
                <a:sym typeface="IBM Plex Mono"/>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0627"/>
        </a:solidFill>
      </p:bgPr>
    </p:bg>
    <p:spTree>
      <p:nvGrpSpPr>
        <p:cNvPr id="139" name="Shape 139"/>
        <p:cNvGrpSpPr/>
        <p:nvPr/>
      </p:nvGrpSpPr>
      <p:grpSpPr>
        <a:xfrm>
          <a:off x="0" y="0"/>
          <a:ext cx="0" cy="0"/>
          <a:chOff x="0" y="0"/>
          <a:chExt cx="0" cy="0"/>
        </a:xfrm>
      </p:grpSpPr>
      <p:pic>
        <p:nvPicPr>
          <p:cNvPr descr=" " id="140" name="Google Shape;140;g2e48b52945c_0_118"/>
          <p:cNvPicPr preferRelativeResize="0"/>
          <p:nvPr/>
        </p:nvPicPr>
        <p:blipFill rotWithShape="1">
          <a:blip r:embed="rId3">
            <a:alphaModFix/>
          </a:blip>
          <a:srcRect b="0" l="0" r="0" t="0"/>
          <a:stretch/>
        </p:blipFill>
        <p:spPr>
          <a:xfrm>
            <a:off x="386708" y="907523"/>
            <a:ext cx="23613621" cy="11900823"/>
          </a:xfrm>
          <a:prstGeom prst="rect">
            <a:avLst/>
          </a:prstGeom>
          <a:noFill/>
          <a:ln>
            <a:noFill/>
          </a:ln>
        </p:spPr>
      </p:pic>
      <p:pic>
        <p:nvPicPr>
          <p:cNvPr descr=" " id="141" name="Google Shape;141;g2e48b52945c_0_118"/>
          <p:cNvPicPr preferRelativeResize="0"/>
          <p:nvPr/>
        </p:nvPicPr>
        <p:blipFill rotWithShape="1">
          <a:blip r:embed="rId4">
            <a:alphaModFix/>
          </a:blip>
          <a:srcRect b="0" l="0" r="0" t="0"/>
          <a:stretch/>
        </p:blipFill>
        <p:spPr>
          <a:xfrm>
            <a:off x="355644" y="876455"/>
            <a:ext cx="23675759" cy="11962797"/>
          </a:xfrm>
          <a:prstGeom prst="rect">
            <a:avLst/>
          </a:prstGeom>
          <a:noFill/>
          <a:ln>
            <a:noFill/>
          </a:ln>
        </p:spPr>
      </p:pic>
      <p:pic>
        <p:nvPicPr>
          <p:cNvPr descr=" " id="142" name="Google Shape;142;g2e48b52945c_0_118"/>
          <p:cNvPicPr preferRelativeResize="0"/>
          <p:nvPr/>
        </p:nvPicPr>
        <p:blipFill rotWithShape="1">
          <a:blip r:embed="rId5">
            <a:alphaModFix/>
          </a:blip>
          <a:srcRect b="0" l="0" r="0" t="0"/>
          <a:stretch/>
        </p:blipFill>
        <p:spPr>
          <a:xfrm>
            <a:off x="386708" y="907517"/>
            <a:ext cx="23613621" cy="1993187"/>
          </a:xfrm>
          <a:prstGeom prst="rect">
            <a:avLst/>
          </a:prstGeom>
          <a:noFill/>
          <a:ln>
            <a:noFill/>
          </a:ln>
        </p:spPr>
      </p:pic>
      <p:pic>
        <p:nvPicPr>
          <p:cNvPr descr=" " id="143" name="Google Shape;143;g2e48b52945c_0_118"/>
          <p:cNvPicPr preferRelativeResize="0"/>
          <p:nvPr/>
        </p:nvPicPr>
        <p:blipFill rotWithShape="1">
          <a:blip r:embed="rId6">
            <a:alphaModFix/>
          </a:blip>
          <a:srcRect b="0" l="0" r="0" t="0"/>
          <a:stretch/>
        </p:blipFill>
        <p:spPr>
          <a:xfrm>
            <a:off x="355644" y="876300"/>
            <a:ext cx="23675759" cy="2055316"/>
          </a:xfrm>
          <a:prstGeom prst="rect">
            <a:avLst/>
          </a:prstGeom>
          <a:noFill/>
          <a:ln>
            <a:noFill/>
          </a:ln>
        </p:spPr>
      </p:pic>
      <p:pic>
        <p:nvPicPr>
          <p:cNvPr descr=" " id="144" name="Google Shape;144;g2e48b52945c_0_118"/>
          <p:cNvPicPr preferRelativeResize="0"/>
          <p:nvPr/>
        </p:nvPicPr>
        <p:blipFill rotWithShape="1">
          <a:blip r:embed="rId7">
            <a:alphaModFix/>
          </a:blip>
          <a:srcRect b="0" l="0" r="0" t="0"/>
          <a:stretch/>
        </p:blipFill>
        <p:spPr>
          <a:xfrm>
            <a:off x="19495858" y="1490241"/>
            <a:ext cx="3766635" cy="1043651"/>
          </a:xfrm>
          <a:prstGeom prst="rect">
            <a:avLst/>
          </a:prstGeom>
          <a:noFill/>
          <a:ln>
            <a:noFill/>
          </a:ln>
        </p:spPr>
      </p:pic>
      <p:sp>
        <p:nvSpPr>
          <p:cNvPr id="145" name="Google Shape;145;g2e48b52945c_0_118"/>
          <p:cNvSpPr/>
          <p:nvPr/>
        </p:nvSpPr>
        <p:spPr>
          <a:xfrm>
            <a:off x="1181248" y="1346200"/>
            <a:ext cx="20216700" cy="165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5389"/>
              </a:buClr>
              <a:buSzPts val="8000"/>
              <a:buFont typeface="IBM Plex Mono"/>
              <a:buNone/>
            </a:pPr>
            <a:r>
              <a:rPr b="1" i="0" lang="en-US" sz="8000" u="none" cap="none" strike="noStrike">
                <a:solidFill>
                  <a:srgbClr val="045389"/>
                </a:solidFill>
                <a:latin typeface="IBM Plex Mono"/>
                <a:ea typeface="IBM Plex Mono"/>
                <a:cs typeface="IBM Plex Mono"/>
                <a:sym typeface="IBM Plex Mono"/>
              </a:rPr>
              <a:t>The Magic of Dragons</a:t>
            </a:r>
            <a:endParaRPr b="0" i="0" sz="8000" u="none" cap="none" strike="noStrike">
              <a:solidFill>
                <a:schemeClr val="dk1"/>
              </a:solidFill>
              <a:latin typeface="Calibri"/>
              <a:ea typeface="Calibri"/>
              <a:cs typeface="Calibri"/>
              <a:sym typeface="Calibri"/>
            </a:endParaRPr>
          </a:p>
        </p:txBody>
      </p:sp>
      <p:sp>
        <p:nvSpPr>
          <p:cNvPr id="146" name="Google Shape;146;g2e48b52945c_0_11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7" name="Google Shape;147;g2e48b52945c_0_118"/>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148" name="Google Shape;148;g2e48b52945c_0_118"/>
          <p:cNvSpPr/>
          <p:nvPr/>
        </p:nvSpPr>
        <p:spPr>
          <a:xfrm>
            <a:off x="2121165" y="3695700"/>
            <a:ext cx="6096900" cy="6096000"/>
          </a:xfrm>
          <a:prstGeom prst="rect">
            <a:avLst/>
          </a:prstGeom>
          <a:noFill/>
          <a:ln cap="flat" cmpd="sng" w="38100">
            <a:solidFill>
              <a:srgbClr val="8AD9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2e48b52945c_0_118"/>
          <p:cNvSpPr/>
          <p:nvPr/>
        </p:nvSpPr>
        <p:spPr>
          <a:xfrm>
            <a:off x="4356645" y="49911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0" name="Google Shape;150;g2e48b52945c_0_118"/>
          <p:cNvPicPr preferRelativeResize="0"/>
          <p:nvPr/>
        </p:nvPicPr>
        <p:blipFill rotWithShape="1">
          <a:blip r:embed="rId9">
            <a:alphaModFix/>
          </a:blip>
          <a:srcRect b="0" l="0" r="0" t="0"/>
          <a:stretch/>
        </p:blipFill>
        <p:spPr>
          <a:xfrm>
            <a:off x="4356645" y="4991100"/>
            <a:ext cx="1625803" cy="1625600"/>
          </a:xfrm>
          <a:prstGeom prst="rect">
            <a:avLst/>
          </a:prstGeom>
          <a:noFill/>
          <a:ln>
            <a:noFill/>
          </a:ln>
        </p:spPr>
      </p:pic>
      <p:pic>
        <p:nvPicPr>
          <p:cNvPr descr=" " id="151" name="Google Shape;151;g2e48b52945c_0_118"/>
          <p:cNvPicPr preferRelativeResize="0"/>
          <p:nvPr/>
        </p:nvPicPr>
        <p:blipFill rotWithShape="1">
          <a:blip r:embed="rId10">
            <a:alphaModFix/>
          </a:blip>
          <a:srcRect b="0" l="0" r="0" t="0"/>
          <a:stretch/>
        </p:blipFill>
        <p:spPr>
          <a:xfrm>
            <a:off x="4521886" y="5156361"/>
            <a:ext cx="1295481" cy="1294923"/>
          </a:xfrm>
          <a:prstGeom prst="rect">
            <a:avLst/>
          </a:prstGeom>
          <a:noFill/>
          <a:ln>
            <a:noFill/>
          </a:ln>
        </p:spPr>
      </p:pic>
      <p:sp>
        <p:nvSpPr>
          <p:cNvPr id="152" name="Google Shape;152;g2e48b52945c_0_118"/>
          <p:cNvSpPr/>
          <p:nvPr/>
        </p:nvSpPr>
        <p:spPr>
          <a:xfrm>
            <a:off x="2273584" y="6921500"/>
            <a:ext cx="5791800" cy="157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2e48b52945c_0_118"/>
          <p:cNvSpPr/>
          <p:nvPr/>
        </p:nvSpPr>
        <p:spPr>
          <a:xfrm>
            <a:off x="2171971" y="6921500"/>
            <a:ext cx="5995200" cy="1778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Unicorn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Sighting</a:t>
            </a:r>
            <a:endParaRPr b="0" i="0" sz="4800" u="none" cap="none" strike="noStrike">
              <a:solidFill>
                <a:schemeClr val="dk1"/>
              </a:solidFill>
              <a:latin typeface="Calibri"/>
              <a:ea typeface="Calibri"/>
              <a:cs typeface="Calibri"/>
              <a:sym typeface="Calibri"/>
            </a:endParaRPr>
          </a:p>
        </p:txBody>
      </p:sp>
      <p:sp>
        <p:nvSpPr>
          <p:cNvPr id="154" name="Google Shape;154;g2e48b52945c_0_118"/>
          <p:cNvSpPr/>
          <p:nvPr/>
        </p:nvSpPr>
        <p:spPr>
          <a:xfrm>
            <a:off x="9145143" y="3695700"/>
            <a:ext cx="6096900" cy="6096000"/>
          </a:xfrm>
          <a:prstGeom prst="rect">
            <a:avLst/>
          </a:prstGeom>
          <a:noFill/>
          <a:ln cap="flat" cmpd="sng" w="38100">
            <a:solidFill>
              <a:srgbClr val="8AD9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2e48b52945c_0_118"/>
          <p:cNvSpPr/>
          <p:nvPr/>
        </p:nvSpPr>
        <p:spPr>
          <a:xfrm>
            <a:off x="11380622" y="49911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6" name="Google Shape;156;g2e48b52945c_0_118"/>
          <p:cNvPicPr preferRelativeResize="0"/>
          <p:nvPr/>
        </p:nvPicPr>
        <p:blipFill rotWithShape="1">
          <a:blip r:embed="rId9">
            <a:alphaModFix/>
          </a:blip>
          <a:srcRect b="0" l="0" r="0" t="0"/>
          <a:stretch/>
        </p:blipFill>
        <p:spPr>
          <a:xfrm>
            <a:off x="11380622" y="4991100"/>
            <a:ext cx="1625803" cy="1625600"/>
          </a:xfrm>
          <a:prstGeom prst="rect">
            <a:avLst/>
          </a:prstGeom>
          <a:noFill/>
          <a:ln>
            <a:noFill/>
          </a:ln>
        </p:spPr>
      </p:pic>
      <p:pic>
        <p:nvPicPr>
          <p:cNvPr descr=" " id="157" name="Google Shape;157;g2e48b52945c_0_118"/>
          <p:cNvPicPr preferRelativeResize="0"/>
          <p:nvPr/>
        </p:nvPicPr>
        <p:blipFill rotWithShape="1">
          <a:blip r:embed="rId11">
            <a:alphaModFix/>
          </a:blip>
          <a:srcRect b="0" l="0" r="0" t="0"/>
          <a:stretch/>
        </p:blipFill>
        <p:spPr>
          <a:xfrm>
            <a:off x="11533041" y="5219700"/>
            <a:ext cx="1244756" cy="1219200"/>
          </a:xfrm>
          <a:prstGeom prst="rect">
            <a:avLst/>
          </a:prstGeom>
          <a:noFill/>
          <a:ln>
            <a:noFill/>
          </a:ln>
        </p:spPr>
      </p:pic>
      <p:sp>
        <p:nvSpPr>
          <p:cNvPr id="158" name="Google Shape;158;g2e48b52945c_0_118"/>
          <p:cNvSpPr/>
          <p:nvPr/>
        </p:nvSpPr>
        <p:spPr>
          <a:xfrm>
            <a:off x="9297562" y="6921500"/>
            <a:ext cx="5791800" cy="157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2e48b52945c_0_118"/>
          <p:cNvSpPr/>
          <p:nvPr/>
        </p:nvSpPr>
        <p:spPr>
          <a:xfrm>
            <a:off x="9195949" y="6921500"/>
            <a:ext cx="5995200" cy="1778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Dragon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Taming</a:t>
            </a:r>
            <a:endParaRPr b="0" i="0" sz="4800" u="none" cap="none" strike="noStrike">
              <a:solidFill>
                <a:schemeClr val="dk1"/>
              </a:solidFill>
              <a:latin typeface="Calibri"/>
              <a:ea typeface="Calibri"/>
              <a:cs typeface="Calibri"/>
              <a:sym typeface="Calibri"/>
            </a:endParaRPr>
          </a:p>
        </p:txBody>
      </p:sp>
      <p:sp>
        <p:nvSpPr>
          <p:cNvPr id="160" name="Google Shape;160;g2e48b52945c_0_118"/>
          <p:cNvSpPr/>
          <p:nvPr/>
        </p:nvSpPr>
        <p:spPr>
          <a:xfrm>
            <a:off x="16169121" y="3695700"/>
            <a:ext cx="6096900" cy="6096000"/>
          </a:xfrm>
          <a:prstGeom prst="rect">
            <a:avLst/>
          </a:prstGeom>
          <a:noFill/>
          <a:ln cap="flat" cmpd="sng" w="38100">
            <a:solidFill>
              <a:srgbClr val="8AD9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2e48b52945c_0_118"/>
          <p:cNvSpPr/>
          <p:nvPr/>
        </p:nvSpPr>
        <p:spPr>
          <a:xfrm>
            <a:off x="18404600" y="49911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2" name="Google Shape;162;g2e48b52945c_0_118"/>
          <p:cNvPicPr preferRelativeResize="0"/>
          <p:nvPr/>
        </p:nvPicPr>
        <p:blipFill rotWithShape="1">
          <a:blip r:embed="rId9">
            <a:alphaModFix/>
          </a:blip>
          <a:srcRect b="0" l="0" r="0" t="0"/>
          <a:stretch/>
        </p:blipFill>
        <p:spPr>
          <a:xfrm>
            <a:off x="18404600" y="4991100"/>
            <a:ext cx="1625803" cy="1625600"/>
          </a:xfrm>
          <a:prstGeom prst="rect">
            <a:avLst/>
          </a:prstGeom>
          <a:noFill/>
          <a:ln>
            <a:noFill/>
          </a:ln>
        </p:spPr>
      </p:pic>
      <p:pic>
        <p:nvPicPr>
          <p:cNvPr descr=" " id="163" name="Google Shape;163;g2e48b52945c_0_118"/>
          <p:cNvPicPr preferRelativeResize="0"/>
          <p:nvPr/>
        </p:nvPicPr>
        <p:blipFill rotWithShape="1">
          <a:blip r:embed="rId12">
            <a:alphaModFix/>
          </a:blip>
          <a:srcRect b="0" l="0" r="0" t="0"/>
          <a:stretch/>
        </p:blipFill>
        <p:spPr>
          <a:xfrm>
            <a:off x="18569721" y="5264150"/>
            <a:ext cx="1295562" cy="1079500"/>
          </a:xfrm>
          <a:prstGeom prst="rect">
            <a:avLst/>
          </a:prstGeom>
          <a:noFill/>
          <a:ln>
            <a:noFill/>
          </a:ln>
        </p:spPr>
      </p:pic>
      <p:sp>
        <p:nvSpPr>
          <p:cNvPr id="164" name="Google Shape;164;g2e48b52945c_0_118"/>
          <p:cNvSpPr/>
          <p:nvPr/>
        </p:nvSpPr>
        <p:spPr>
          <a:xfrm>
            <a:off x="16321540" y="6921500"/>
            <a:ext cx="5791800" cy="157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2e48b52945c_0_118"/>
          <p:cNvSpPr/>
          <p:nvPr/>
        </p:nvSpPr>
        <p:spPr>
          <a:xfrm>
            <a:off x="16219927" y="6921500"/>
            <a:ext cx="5995200" cy="1778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Rainbow</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Seeing</a:t>
            </a:r>
            <a:endParaRPr b="0" i="0" sz="4800" u="none" cap="none" strike="noStrike">
              <a:solidFill>
                <a:schemeClr val="dk1"/>
              </a:solidFill>
              <a:latin typeface="Calibri"/>
              <a:ea typeface="Calibri"/>
              <a:cs typeface="Calibri"/>
              <a:sym typeface="Calibri"/>
            </a:endParaRPr>
          </a:p>
        </p:txBody>
      </p:sp>
      <p:sp>
        <p:nvSpPr>
          <p:cNvPr id="166" name="Google Shape;166;g2e48b52945c_0_118"/>
          <p:cNvSpPr/>
          <p:nvPr/>
        </p:nvSpPr>
        <p:spPr>
          <a:xfrm>
            <a:off x="2146568" y="10401300"/>
            <a:ext cx="6096900"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2e48b52945c_0_118"/>
          <p:cNvSpPr/>
          <p:nvPr/>
        </p:nvSpPr>
        <p:spPr>
          <a:xfrm>
            <a:off x="2146568" y="10401300"/>
            <a:ext cx="6096900"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2e48b52945c_0_118"/>
          <p:cNvSpPr/>
          <p:nvPr/>
        </p:nvSpPr>
        <p:spPr>
          <a:xfrm>
            <a:off x="2078826" y="10401300"/>
            <a:ext cx="6232200" cy="173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69" name="Google Shape;169;g2e48b52945c_0_118"/>
          <p:cNvSpPr/>
          <p:nvPr/>
        </p:nvSpPr>
        <p:spPr>
          <a:xfrm>
            <a:off x="9145143" y="10401300"/>
            <a:ext cx="6096900"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2e48b52945c_0_118"/>
          <p:cNvSpPr/>
          <p:nvPr/>
        </p:nvSpPr>
        <p:spPr>
          <a:xfrm>
            <a:off x="9145143" y="10401300"/>
            <a:ext cx="6096900"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2e48b52945c_0_118"/>
          <p:cNvSpPr/>
          <p:nvPr/>
        </p:nvSpPr>
        <p:spPr>
          <a:xfrm>
            <a:off x="9077401" y="10401300"/>
            <a:ext cx="6232200" cy="173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"The Music of the Elves": Immerse yourself in the enchanting music.</a:t>
            </a:r>
            <a:endParaRPr b="0" i="0" sz="3200" u="none" cap="none" strike="noStrike">
              <a:solidFill>
                <a:schemeClr val="dk1"/>
              </a:solidFill>
              <a:latin typeface="Calibri"/>
              <a:ea typeface="Calibri"/>
              <a:cs typeface="Calibri"/>
              <a:sym typeface="Calibri"/>
            </a:endParaRPr>
          </a:p>
        </p:txBody>
      </p:sp>
      <p:sp>
        <p:nvSpPr>
          <p:cNvPr id="172" name="Google Shape;172;g2e48b52945c_0_118"/>
          <p:cNvSpPr/>
          <p:nvPr/>
        </p:nvSpPr>
        <p:spPr>
          <a:xfrm>
            <a:off x="16169121" y="10401300"/>
            <a:ext cx="6096900" cy="213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2e48b52945c_0_118"/>
          <p:cNvSpPr/>
          <p:nvPr/>
        </p:nvSpPr>
        <p:spPr>
          <a:xfrm>
            <a:off x="16169121" y="10401300"/>
            <a:ext cx="6096900" cy="213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2e48b52945c_0_118"/>
          <p:cNvSpPr/>
          <p:nvPr/>
        </p:nvSpPr>
        <p:spPr>
          <a:xfrm>
            <a:off x="16101379" y="10401300"/>
            <a:ext cx="6232200" cy="2269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0627"/>
        </a:solidFill>
      </p:bgPr>
    </p:bg>
    <p:spTree>
      <p:nvGrpSpPr>
        <p:cNvPr id="179" name="Shape 179"/>
        <p:cNvGrpSpPr/>
        <p:nvPr/>
      </p:nvGrpSpPr>
      <p:grpSpPr>
        <a:xfrm>
          <a:off x="0" y="0"/>
          <a:ext cx="0" cy="0"/>
          <a:chOff x="0" y="0"/>
          <a:chExt cx="0" cy="0"/>
        </a:xfrm>
      </p:grpSpPr>
      <p:pic>
        <p:nvPicPr>
          <p:cNvPr descr=" " id="180" name="Google Shape;180;g2e48b52945c_0_157"/>
          <p:cNvPicPr preferRelativeResize="0"/>
          <p:nvPr/>
        </p:nvPicPr>
        <p:blipFill rotWithShape="1">
          <a:blip r:embed="rId3">
            <a:alphaModFix/>
          </a:blip>
          <a:srcRect b="0" l="0" r="0" t="0"/>
          <a:stretch/>
        </p:blipFill>
        <p:spPr>
          <a:xfrm>
            <a:off x="386708" y="907517"/>
            <a:ext cx="23613621" cy="11900830"/>
          </a:xfrm>
          <a:prstGeom prst="rect">
            <a:avLst/>
          </a:prstGeom>
          <a:noFill/>
          <a:ln>
            <a:noFill/>
          </a:ln>
        </p:spPr>
      </p:pic>
      <p:pic>
        <p:nvPicPr>
          <p:cNvPr descr=" " id="181" name="Google Shape;181;g2e48b52945c_0_157"/>
          <p:cNvPicPr preferRelativeResize="0"/>
          <p:nvPr/>
        </p:nvPicPr>
        <p:blipFill rotWithShape="1">
          <a:blip r:embed="rId4">
            <a:alphaModFix/>
          </a:blip>
          <a:srcRect b="0" l="0" r="0" t="0"/>
          <a:stretch/>
        </p:blipFill>
        <p:spPr>
          <a:xfrm>
            <a:off x="355644" y="876449"/>
            <a:ext cx="23675759" cy="11962804"/>
          </a:xfrm>
          <a:prstGeom prst="rect">
            <a:avLst/>
          </a:prstGeom>
          <a:noFill/>
          <a:ln>
            <a:noFill/>
          </a:ln>
        </p:spPr>
      </p:pic>
      <p:pic>
        <p:nvPicPr>
          <p:cNvPr descr=" " id="182" name="Google Shape;182;g2e48b52945c_0_157"/>
          <p:cNvPicPr preferRelativeResize="0"/>
          <p:nvPr/>
        </p:nvPicPr>
        <p:blipFill rotWithShape="1">
          <a:blip r:embed="rId5">
            <a:alphaModFix/>
          </a:blip>
          <a:srcRect b="0" l="0" r="0" t="0"/>
          <a:stretch/>
        </p:blipFill>
        <p:spPr>
          <a:xfrm>
            <a:off x="386708" y="907517"/>
            <a:ext cx="23613621" cy="1993193"/>
          </a:xfrm>
          <a:prstGeom prst="rect">
            <a:avLst/>
          </a:prstGeom>
          <a:noFill/>
          <a:ln>
            <a:noFill/>
          </a:ln>
        </p:spPr>
      </p:pic>
      <p:pic>
        <p:nvPicPr>
          <p:cNvPr descr=" " id="183" name="Google Shape;183;g2e48b52945c_0_157"/>
          <p:cNvPicPr preferRelativeResize="0"/>
          <p:nvPr/>
        </p:nvPicPr>
        <p:blipFill rotWithShape="1">
          <a:blip r:embed="rId6">
            <a:alphaModFix/>
          </a:blip>
          <a:srcRect b="0" l="0" r="0" t="0"/>
          <a:stretch/>
        </p:blipFill>
        <p:spPr>
          <a:xfrm>
            <a:off x="355644" y="876300"/>
            <a:ext cx="23675759" cy="2055316"/>
          </a:xfrm>
          <a:prstGeom prst="rect">
            <a:avLst/>
          </a:prstGeom>
          <a:noFill/>
          <a:ln>
            <a:noFill/>
          </a:ln>
        </p:spPr>
      </p:pic>
      <p:pic>
        <p:nvPicPr>
          <p:cNvPr descr=" " id="184" name="Google Shape;184;g2e48b52945c_0_157"/>
          <p:cNvPicPr preferRelativeResize="0"/>
          <p:nvPr/>
        </p:nvPicPr>
        <p:blipFill rotWithShape="1">
          <a:blip r:embed="rId7">
            <a:alphaModFix/>
          </a:blip>
          <a:srcRect b="0" l="0" r="0" t="0"/>
          <a:stretch/>
        </p:blipFill>
        <p:spPr>
          <a:xfrm>
            <a:off x="19495858" y="1490241"/>
            <a:ext cx="3766635" cy="1043657"/>
          </a:xfrm>
          <a:prstGeom prst="rect">
            <a:avLst/>
          </a:prstGeom>
          <a:noFill/>
          <a:ln>
            <a:noFill/>
          </a:ln>
        </p:spPr>
      </p:pic>
      <p:sp>
        <p:nvSpPr>
          <p:cNvPr id="185" name="Google Shape;185;g2e48b52945c_0_15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6" name="Google Shape;186;g2e48b52945c_0_157"/>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187" name="Google Shape;187;g2e48b52945c_0_157"/>
          <p:cNvSpPr/>
          <p:nvPr/>
        </p:nvSpPr>
        <p:spPr>
          <a:xfrm>
            <a:off x="1778222" y="1219200"/>
            <a:ext cx="7654800" cy="165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5389"/>
              </a:buClr>
              <a:buSzPts val="8000"/>
              <a:buFont typeface="IBM Plex Mono"/>
              <a:buNone/>
            </a:pPr>
            <a:r>
              <a:rPr b="1" i="0" lang="en-US" sz="8000" u="none" cap="none" strike="noStrike">
                <a:solidFill>
                  <a:srgbClr val="045389"/>
                </a:solidFill>
                <a:latin typeface="IBM Plex Mono"/>
                <a:ea typeface="IBM Plex Mono"/>
                <a:cs typeface="IBM Plex Mono"/>
                <a:sym typeface="IBM Plex Mono"/>
              </a:rPr>
              <a:t>Pricing Plan</a:t>
            </a:r>
            <a:endParaRPr b="0" i="0" sz="8000" u="none" cap="none" strike="noStrike">
              <a:solidFill>
                <a:schemeClr val="dk1"/>
              </a:solidFill>
              <a:latin typeface="Calibri"/>
              <a:ea typeface="Calibri"/>
              <a:cs typeface="Calibri"/>
              <a:sym typeface="Calibri"/>
            </a:endParaRPr>
          </a:p>
        </p:txBody>
      </p:sp>
      <p:sp>
        <p:nvSpPr>
          <p:cNvPr id="188" name="Google Shape;188;g2e48b52945c_0_157"/>
          <p:cNvSpPr/>
          <p:nvPr/>
        </p:nvSpPr>
        <p:spPr>
          <a:xfrm>
            <a:off x="1778222" y="3302000"/>
            <a:ext cx="20843400" cy="916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2e48b52945c_0_157"/>
          <p:cNvSpPr/>
          <p:nvPr/>
        </p:nvSpPr>
        <p:spPr>
          <a:xfrm>
            <a:off x="1778222" y="3302000"/>
            <a:ext cx="6439800" cy="9169500"/>
          </a:xfrm>
          <a:prstGeom prst="rect">
            <a:avLst/>
          </a:prstGeom>
          <a:noFill/>
          <a:ln cap="flat" cmpd="sng" w="25400">
            <a:solidFill>
              <a:srgbClr val="8AD9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2e48b52945c_0_157"/>
          <p:cNvSpPr/>
          <p:nvPr/>
        </p:nvSpPr>
        <p:spPr>
          <a:xfrm>
            <a:off x="4185173" y="3759200"/>
            <a:ext cx="1625700" cy="1625700"/>
          </a:xfrm>
          <a:prstGeom prst="roundRect">
            <a:avLst>
              <a:gd fmla="val 78188" name="adj"/>
            </a:avLst>
          </a:prstGeom>
          <a:solidFill>
            <a:srgbClr val="8AD9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1" name="Google Shape;191;g2e48b52945c_0_157"/>
          <p:cNvPicPr preferRelativeResize="0"/>
          <p:nvPr/>
        </p:nvPicPr>
        <p:blipFill rotWithShape="1">
          <a:blip r:embed="rId9">
            <a:alphaModFix/>
          </a:blip>
          <a:srcRect b="0" l="0" r="0" t="0"/>
          <a:stretch/>
        </p:blipFill>
        <p:spPr>
          <a:xfrm>
            <a:off x="4490011" y="4064000"/>
            <a:ext cx="1016127" cy="1016000"/>
          </a:xfrm>
          <a:prstGeom prst="rect">
            <a:avLst/>
          </a:prstGeom>
          <a:noFill/>
          <a:ln>
            <a:noFill/>
          </a:ln>
        </p:spPr>
      </p:pic>
      <p:pic>
        <p:nvPicPr>
          <p:cNvPr descr=" " id="192" name="Google Shape;192;g2e48b52945c_0_157"/>
          <p:cNvPicPr preferRelativeResize="0"/>
          <p:nvPr/>
        </p:nvPicPr>
        <p:blipFill rotWithShape="1">
          <a:blip r:embed="rId10">
            <a:alphaModFix/>
          </a:blip>
          <a:srcRect b="0" l="0" r="0" t="0"/>
          <a:stretch/>
        </p:blipFill>
        <p:spPr>
          <a:xfrm>
            <a:off x="4670612" y="4127500"/>
            <a:ext cx="654926" cy="889000"/>
          </a:xfrm>
          <a:prstGeom prst="rect">
            <a:avLst/>
          </a:prstGeom>
          <a:noFill/>
          <a:ln>
            <a:noFill/>
          </a:ln>
        </p:spPr>
      </p:pic>
      <p:sp>
        <p:nvSpPr>
          <p:cNvPr id="193" name="Google Shape;193;g2e48b52945c_0_157"/>
          <p:cNvSpPr/>
          <p:nvPr/>
        </p:nvSpPr>
        <p:spPr>
          <a:xfrm>
            <a:off x="3981948" y="5689600"/>
            <a:ext cx="2032200" cy="990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8AD9F3"/>
              </a:buClr>
              <a:buSzPts val="4800"/>
              <a:buFont typeface="IBM Plex Mono"/>
              <a:buNone/>
            </a:pPr>
            <a:r>
              <a:rPr b="1" i="0" lang="en-US" sz="4800" u="none" cap="none" strike="noStrike">
                <a:solidFill>
                  <a:srgbClr val="8AD9F3"/>
                </a:solidFill>
                <a:latin typeface="IBM Plex Mono"/>
                <a:ea typeface="IBM Plex Mono"/>
                <a:cs typeface="IBM Plex Mono"/>
                <a:sym typeface="IBM Plex Mono"/>
              </a:rPr>
              <a:t>Basic</a:t>
            </a:r>
            <a:endParaRPr b="0" i="0" sz="4800" u="none" cap="none" strike="noStrike">
              <a:solidFill>
                <a:schemeClr val="dk1"/>
              </a:solidFill>
              <a:latin typeface="Calibri"/>
              <a:ea typeface="Calibri"/>
              <a:cs typeface="Calibri"/>
              <a:sym typeface="Calibri"/>
            </a:endParaRPr>
          </a:p>
        </p:txBody>
      </p:sp>
      <p:sp>
        <p:nvSpPr>
          <p:cNvPr id="194" name="Google Shape;194;g2e48b52945c_0_157"/>
          <p:cNvSpPr/>
          <p:nvPr/>
        </p:nvSpPr>
        <p:spPr>
          <a:xfrm>
            <a:off x="2235479" y="6781800"/>
            <a:ext cx="5660700" cy="4275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IBM Plex Mono"/>
              <a:buChar char="•"/>
            </a:pPr>
            <a:r>
              <a:rPr b="0" i="0" lang="en-US" sz="3200" u="none" cap="none" strike="noStrike">
                <a:solidFill>
                  <a:srgbClr val="FFFFFF"/>
                </a:solidFill>
                <a:latin typeface="IBM Plex Mono"/>
                <a:ea typeface="IBM Plex Mono"/>
                <a:cs typeface="IBM Plex Mono"/>
                <a:sym typeface="IBM Plex Mono"/>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BM Plex Mono"/>
              <a:buChar char="•"/>
            </a:pPr>
            <a:r>
              <a:rPr b="0" i="0" lang="en-US" sz="3200" u="none" cap="none" strike="noStrike">
                <a:solidFill>
                  <a:srgbClr val="FFFFFF"/>
                </a:solidFill>
                <a:latin typeface="IBM Plex Mono"/>
                <a:ea typeface="IBM Plex Mono"/>
                <a:cs typeface="IBM Plex Mono"/>
                <a:sym typeface="IBM Plex Mono"/>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BM Plex Mono"/>
              <a:buChar char="•"/>
            </a:pPr>
            <a:r>
              <a:rPr b="0" i="0" lang="en-US" sz="3200" u="none" cap="none" strike="noStrike">
                <a:solidFill>
                  <a:srgbClr val="FFFFFF"/>
                </a:solidFill>
                <a:latin typeface="IBM Plex Mono"/>
                <a:ea typeface="IBM Plex Mono"/>
                <a:cs typeface="IBM Plex Mono"/>
                <a:sym typeface="IBM Plex Mono"/>
              </a:rPr>
              <a:t>Ability to form a small party.</a:t>
            </a:r>
            <a:endParaRPr b="0" i="0" sz="3200" u="none" cap="none" strike="noStrike">
              <a:solidFill>
                <a:schemeClr val="dk1"/>
              </a:solidFill>
              <a:latin typeface="Calibri"/>
              <a:ea typeface="Calibri"/>
              <a:cs typeface="Calibri"/>
              <a:sym typeface="Calibri"/>
            </a:endParaRPr>
          </a:p>
        </p:txBody>
      </p:sp>
      <p:sp>
        <p:nvSpPr>
          <p:cNvPr id="195" name="Google Shape;195;g2e48b52945c_0_157"/>
          <p:cNvSpPr/>
          <p:nvPr/>
        </p:nvSpPr>
        <p:spPr>
          <a:xfrm>
            <a:off x="3245256" y="11226800"/>
            <a:ext cx="3505500" cy="990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$10/month</a:t>
            </a:r>
            <a:endParaRPr b="0" i="0" sz="4800" u="none" cap="none" strike="noStrike">
              <a:solidFill>
                <a:schemeClr val="dk1"/>
              </a:solidFill>
              <a:latin typeface="Calibri"/>
              <a:ea typeface="Calibri"/>
              <a:cs typeface="Calibri"/>
              <a:sym typeface="Calibri"/>
            </a:endParaRPr>
          </a:p>
        </p:txBody>
      </p:sp>
      <p:sp>
        <p:nvSpPr>
          <p:cNvPr id="196" name="Google Shape;196;g2e48b52945c_0_157"/>
          <p:cNvSpPr/>
          <p:nvPr/>
        </p:nvSpPr>
        <p:spPr>
          <a:xfrm>
            <a:off x="8980022" y="3302000"/>
            <a:ext cx="6439800" cy="9169500"/>
          </a:xfrm>
          <a:prstGeom prst="rect">
            <a:avLst/>
          </a:prstGeom>
          <a:noFill/>
          <a:ln cap="flat" cmpd="sng" w="25400">
            <a:solidFill>
              <a:srgbClr val="8AD9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2e48b52945c_0_157"/>
          <p:cNvSpPr/>
          <p:nvPr/>
        </p:nvSpPr>
        <p:spPr>
          <a:xfrm>
            <a:off x="11386973" y="3759200"/>
            <a:ext cx="1625700" cy="1625700"/>
          </a:xfrm>
          <a:prstGeom prst="roundRect">
            <a:avLst>
              <a:gd fmla="val 78188" name="adj"/>
            </a:avLst>
          </a:prstGeom>
          <a:solidFill>
            <a:srgbClr val="8AD9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8" name="Google Shape;198;g2e48b52945c_0_157"/>
          <p:cNvPicPr preferRelativeResize="0"/>
          <p:nvPr/>
        </p:nvPicPr>
        <p:blipFill rotWithShape="1">
          <a:blip r:embed="rId9">
            <a:alphaModFix/>
          </a:blip>
          <a:srcRect b="0" l="0" r="0" t="0"/>
          <a:stretch/>
        </p:blipFill>
        <p:spPr>
          <a:xfrm>
            <a:off x="11691811" y="4064000"/>
            <a:ext cx="1016127" cy="1016000"/>
          </a:xfrm>
          <a:prstGeom prst="rect">
            <a:avLst/>
          </a:prstGeom>
          <a:noFill/>
          <a:ln>
            <a:noFill/>
          </a:ln>
        </p:spPr>
      </p:pic>
      <p:pic>
        <p:nvPicPr>
          <p:cNvPr descr=" " id="199" name="Google Shape;199;g2e48b52945c_0_157"/>
          <p:cNvPicPr preferRelativeResize="0"/>
          <p:nvPr/>
        </p:nvPicPr>
        <p:blipFill rotWithShape="1">
          <a:blip r:embed="rId11">
            <a:alphaModFix/>
          </a:blip>
          <a:srcRect b="0" l="0" r="0" t="0"/>
          <a:stretch/>
        </p:blipFill>
        <p:spPr>
          <a:xfrm>
            <a:off x="11789092" y="4183112"/>
            <a:ext cx="821569" cy="777825"/>
          </a:xfrm>
          <a:prstGeom prst="rect">
            <a:avLst/>
          </a:prstGeom>
          <a:noFill/>
          <a:ln>
            <a:noFill/>
          </a:ln>
        </p:spPr>
      </p:pic>
      <p:sp>
        <p:nvSpPr>
          <p:cNvPr id="200" name="Google Shape;200;g2e48b52945c_0_157"/>
          <p:cNvSpPr/>
          <p:nvPr/>
        </p:nvSpPr>
        <p:spPr>
          <a:xfrm>
            <a:off x="11183748" y="5689600"/>
            <a:ext cx="2032200" cy="990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8AD9F3"/>
              </a:buClr>
              <a:buSzPts val="4800"/>
              <a:buFont typeface="IBM Plex Mono"/>
              <a:buNone/>
            </a:pPr>
            <a:r>
              <a:rPr b="1" i="0" lang="en-US" sz="4800" u="none" cap="none" strike="noStrike">
                <a:solidFill>
                  <a:srgbClr val="8AD9F3"/>
                </a:solidFill>
                <a:latin typeface="IBM Plex Mono"/>
                <a:ea typeface="IBM Plex Mono"/>
                <a:cs typeface="IBM Plex Mono"/>
                <a:sym typeface="IBM Plex Mono"/>
              </a:rPr>
              <a:t>Elite</a:t>
            </a:r>
            <a:endParaRPr b="0" i="0" sz="4800" u="none" cap="none" strike="noStrike">
              <a:solidFill>
                <a:schemeClr val="dk1"/>
              </a:solidFill>
              <a:latin typeface="Calibri"/>
              <a:ea typeface="Calibri"/>
              <a:cs typeface="Calibri"/>
              <a:sym typeface="Calibri"/>
            </a:endParaRPr>
          </a:p>
        </p:txBody>
      </p:sp>
      <p:sp>
        <p:nvSpPr>
          <p:cNvPr id="201" name="Google Shape;201;g2e48b52945c_0_157"/>
          <p:cNvSpPr/>
          <p:nvPr/>
        </p:nvSpPr>
        <p:spPr>
          <a:xfrm>
            <a:off x="9437280" y="6781800"/>
            <a:ext cx="5660700" cy="4275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IBM Plex Mono"/>
              <a:buChar char="•"/>
            </a:pPr>
            <a:r>
              <a:rPr b="0" i="0" lang="en-US" sz="3200" u="none" cap="none" strike="noStrike">
                <a:solidFill>
                  <a:srgbClr val="FFFFFF"/>
                </a:solidFill>
                <a:latin typeface="IBM Plex Mono"/>
                <a:ea typeface="IBM Plex Mono"/>
                <a:cs typeface="IBM Plex Mono"/>
                <a:sym typeface="IBM Plex Mono"/>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BM Plex Mono"/>
              <a:buChar char="•"/>
            </a:pPr>
            <a:r>
              <a:rPr b="0" i="0" lang="en-US" sz="3200" u="none" cap="none" strike="noStrike">
                <a:solidFill>
                  <a:srgbClr val="FFFFFF"/>
                </a:solidFill>
                <a:latin typeface="IBM Plex Mono"/>
                <a:ea typeface="IBM Plex Mono"/>
                <a:cs typeface="IBM Plex Mono"/>
                <a:sym typeface="IBM Plex Mono"/>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BM Plex Mono"/>
              <a:buChar char="•"/>
            </a:pPr>
            <a:r>
              <a:rPr b="0" i="0" lang="en-US" sz="3200" u="none" cap="none" strike="noStrike">
                <a:solidFill>
                  <a:srgbClr val="FFFFFF"/>
                </a:solidFill>
                <a:latin typeface="IBM Plex Mono"/>
                <a:ea typeface="IBM Plex Mono"/>
                <a:cs typeface="IBM Plex Mono"/>
                <a:sym typeface="IBM Plex Mono"/>
              </a:rPr>
              <a:t>Ability to form larger parties.</a:t>
            </a:r>
            <a:endParaRPr b="0" i="0" sz="3200" u="none" cap="none" strike="noStrike">
              <a:solidFill>
                <a:schemeClr val="dk1"/>
              </a:solidFill>
              <a:latin typeface="Calibri"/>
              <a:ea typeface="Calibri"/>
              <a:cs typeface="Calibri"/>
              <a:sym typeface="Calibri"/>
            </a:endParaRPr>
          </a:p>
        </p:txBody>
      </p:sp>
      <p:sp>
        <p:nvSpPr>
          <p:cNvPr id="202" name="Google Shape;202;g2e48b52945c_0_157"/>
          <p:cNvSpPr/>
          <p:nvPr/>
        </p:nvSpPr>
        <p:spPr>
          <a:xfrm>
            <a:off x="10447056" y="11226800"/>
            <a:ext cx="3505500" cy="990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$50/month</a:t>
            </a:r>
            <a:endParaRPr b="0" i="0" sz="4800" u="none" cap="none" strike="noStrike">
              <a:solidFill>
                <a:schemeClr val="dk1"/>
              </a:solidFill>
              <a:latin typeface="Calibri"/>
              <a:ea typeface="Calibri"/>
              <a:cs typeface="Calibri"/>
              <a:sym typeface="Calibri"/>
            </a:endParaRPr>
          </a:p>
        </p:txBody>
      </p:sp>
      <p:sp>
        <p:nvSpPr>
          <p:cNvPr id="203" name="Google Shape;203;g2e48b52945c_0_157"/>
          <p:cNvSpPr/>
          <p:nvPr/>
        </p:nvSpPr>
        <p:spPr>
          <a:xfrm>
            <a:off x="16181822" y="3302000"/>
            <a:ext cx="6439800" cy="9169500"/>
          </a:xfrm>
          <a:prstGeom prst="rect">
            <a:avLst/>
          </a:prstGeom>
          <a:noFill/>
          <a:ln cap="flat" cmpd="sng" w="25400">
            <a:solidFill>
              <a:srgbClr val="8AD9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2e48b52945c_0_157"/>
          <p:cNvSpPr/>
          <p:nvPr/>
        </p:nvSpPr>
        <p:spPr>
          <a:xfrm>
            <a:off x="18588773" y="3759200"/>
            <a:ext cx="1625700" cy="1625700"/>
          </a:xfrm>
          <a:prstGeom prst="roundRect">
            <a:avLst>
              <a:gd fmla="val 78188" name="adj"/>
            </a:avLst>
          </a:prstGeom>
          <a:solidFill>
            <a:srgbClr val="8AD9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5" name="Google Shape;205;g2e48b52945c_0_157"/>
          <p:cNvPicPr preferRelativeResize="0"/>
          <p:nvPr/>
        </p:nvPicPr>
        <p:blipFill rotWithShape="1">
          <a:blip r:embed="rId9">
            <a:alphaModFix/>
          </a:blip>
          <a:srcRect b="0" l="0" r="0" t="0"/>
          <a:stretch/>
        </p:blipFill>
        <p:spPr>
          <a:xfrm>
            <a:off x="18893611" y="4064000"/>
            <a:ext cx="1016127" cy="1016000"/>
          </a:xfrm>
          <a:prstGeom prst="rect">
            <a:avLst/>
          </a:prstGeom>
          <a:noFill/>
          <a:ln>
            <a:noFill/>
          </a:ln>
        </p:spPr>
      </p:pic>
      <p:pic>
        <p:nvPicPr>
          <p:cNvPr descr=" " id="206" name="Google Shape;206;g2e48b52945c_0_157"/>
          <p:cNvPicPr preferRelativeResize="0"/>
          <p:nvPr/>
        </p:nvPicPr>
        <p:blipFill rotWithShape="1">
          <a:blip r:embed="rId12">
            <a:alphaModFix/>
          </a:blip>
          <a:srcRect b="0" l="0" r="0" t="0"/>
          <a:stretch/>
        </p:blipFill>
        <p:spPr>
          <a:xfrm>
            <a:off x="19020627" y="4222750"/>
            <a:ext cx="762095" cy="698500"/>
          </a:xfrm>
          <a:prstGeom prst="rect">
            <a:avLst/>
          </a:prstGeom>
          <a:noFill/>
          <a:ln>
            <a:noFill/>
          </a:ln>
        </p:spPr>
      </p:pic>
      <p:sp>
        <p:nvSpPr>
          <p:cNvPr id="207" name="Google Shape;207;g2e48b52945c_0_157"/>
          <p:cNvSpPr/>
          <p:nvPr/>
        </p:nvSpPr>
        <p:spPr>
          <a:xfrm>
            <a:off x="17648856" y="5689600"/>
            <a:ext cx="3505500" cy="990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8AD9F3"/>
              </a:buClr>
              <a:buSzPts val="4800"/>
              <a:buFont typeface="IBM Plex Mono"/>
              <a:buNone/>
            </a:pPr>
            <a:r>
              <a:rPr b="1" i="0" lang="en-US" sz="4800" u="none" cap="none" strike="noStrike">
                <a:solidFill>
                  <a:srgbClr val="8AD9F3"/>
                </a:solidFill>
                <a:latin typeface="IBM Plex Mono"/>
                <a:ea typeface="IBM Plex Mono"/>
                <a:cs typeface="IBM Plex Mono"/>
                <a:sym typeface="IBM Plex Mono"/>
              </a:rPr>
              <a:t>Legendary</a:t>
            </a:r>
            <a:endParaRPr b="0" i="0" sz="4800" u="none" cap="none" strike="noStrike">
              <a:solidFill>
                <a:schemeClr val="dk1"/>
              </a:solidFill>
              <a:latin typeface="Calibri"/>
              <a:ea typeface="Calibri"/>
              <a:cs typeface="Calibri"/>
              <a:sym typeface="Calibri"/>
            </a:endParaRPr>
          </a:p>
        </p:txBody>
      </p:sp>
      <p:sp>
        <p:nvSpPr>
          <p:cNvPr id="208" name="Google Shape;208;g2e48b52945c_0_157"/>
          <p:cNvSpPr/>
          <p:nvPr/>
        </p:nvSpPr>
        <p:spPr>
          <a:xfrm>
            <a:off x="16639080" y="6781800"/>
            <a:ext cx="5660700" cy="4275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IBM Plex Mono"/>
              <a:buChar char="•"/>
            </a:pPr>
            <a:r>
              <a:rPr b="0" i="0" lang="en-US" sz="3200" u="none" cap="none" strike="noStrike">
                <a:solidFill>
                  <a:srgbClr val="FFFFFF"/>
                </a:solidFill>
                <a:latin typeface="IBM Plex Mono"/>
                <a:ea typeface="IBM Plex Mono"/>
                <a:cs typeface="IBM Plex Mono"/>
                <a:sym typeface="IBM Plex Mono"/>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BM Plex Mono"/>
              <a:buChar char="•"/>
            </a:pPr>
            <a:r>
              <a:rPr b="0" i="0" lang="en-US" sz="3200" u="none" cap="none" strike="noStrike">
                <a:solidFill>
                  <a:srgbClr val="FFFFFF"/>
                </a:solidFill>
                <a:latin typeface="IBM Plex Mono"/>
                <a:ea typeface="IBM Plex Mono"/>
                <a:cs typeface="IBM Plex Mono"/>
                <a:sym typeface="IBM Plex Mono"/>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BM Plex Mono"/>
              <a:buChar char="•"/>
            </a:pPr>
            <a:r>
              <a:rPr b="0" i="0" lang="en-US" sz="3200" u="none" cap="none" strike="noStrike">
                <a:solidFill>
                  <a:srgbClr val="FFFFFF"/>
                </a:solidFill>
                <a:latin typeface="IBM Plex Mono"/>
                <a:ea typeface="IBM Plex Mono"/>
                <a:cs typeface="IBM Plex Mono"/>
                <a:sym typeface="IBM Plex Mono"/>
              </a:rPr>
              <a:t>The ability to form the largest parties.</a:t>
            </a:r>
            <a:endParaRPr b="0" i="0" sz="3200" u="none" cap="none" strike="noStrike">
              <a:solidFill>
                <a:schemeClr val="dk1"/>
              </a:solidFill>
              <a:latin typeface="Calibri"/>
              <a:ea typeface="Calibri"/>
              <a:cs typeface="Calibri"/>
              <a:sym typeface="Calibri"/>
            </a:endParaRPr>
          </a:p>
        </p:txBody>
      </p:sp>
      <p:sp>
        <p:nvSpPr>
          <p:cNvPr id="209" name="Google Shape;209;g2e48b52945c_0_157"/>
          <p:cNvSpPr/>
          <p:nvPr/>
        </p:nvSpPr>
        <p:spPr>
          <a:xfrm>
            <a:off x="17471034" y="11226800"/>
            <a:ext cx="3861300" cy="990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IBM Plex Mono"/>
              <a:buNone/>
            </a:pPr>
            <a:r>
              <a:rPr b="1" i="0" lang="en-US" sz="4800" u="none" cap="none" strike="noStrike">
                <a:solidFill>
                  <a:srgbClr val="FFFFFF"/>
                </a:solidFill>
                <a:latin typeface="IBM Plex Mono"/>
                <a:ea typeface="IBM Plex Mono"/>
                <a:cs typeface="IBM Plex Mono"/>
                <a:sym typeface="IBM Plex Mono"/>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0627"/>
        </a:solidFill>
      </p:bgPr>
    </p:bg>
    <p:spTree>
      <p:nvGrpSpPr>
        <p:cNvPr id="214" name="Shape 214"/>
        <p:cNvGrpSpPr/>
        <p:nvPr/>
      </p:nvGrpSpPr>
      <p:grpSpPr>
        <a:xfrm>
          <a:off x="0" y="0"/>
          <a:ext cx="0" cy="0"/>
          <a:chOff x="0" y="0"/>
          <a:chExt cx="0" cy="0"/>
        </a:xfrm>
      </p:grpSpPr>
      <p:pic>
        <p:nvPicPr>
          <p:cNvPr descr=" " id="215" name="Google Shape;215;g2e48b52945c_0_191"/>
          <p:cNvPicPr preferRelativeResize="0"/>
          <p:nvPr/>
        </p:nvPicPr>
        <p:blipFill rotWithShape="1">
          <a:blip r:embed="rId3">
            <a:alphaModFix/>
          </a:blip>
          <a:srcRect b="0" l="0" r="0" t="0"/>
          <a:stretch/>
        </p:blipFill>
        <p:spPr>
          <a:xfrm>
            <a:off x="386708" y="907517"/>
            <a:ext cx="23613621" cy="11900830"/>
          </a:xfrm>
          <a:prstGeom prst="rect">
            <a:avLst/>
          </a:prstGeom>
          <a:noFill/>
          <a:ln>
            <a:noFill/>
          </a:ln>
        </p:spPr>
      </p:pic>
      <p:pic>
        <p:nvPicPr>
          <p:cNvPr descr=" " id="216" name="Google Shape;216;g2e48b52945c_0_191"/>
          <p:cNvPicPr preferRelativeResize="0"/>
          <p:nvPr/>
        </p:nvPicPr>
        <p:blipFill rotWithShape="1">
          <a:blip r:embed="rId4">
            <a:alphaModFix/>
          </a:blip>
          <a:srcRect b="0" l="0" r="0" t="0"/>
          <a:stretch/>
        </p:blipFill>
        <p:spPr>
          <a:xfrm>
            <a:off x="355644" y="876449"/>
            <a:ext cx="23675759" cy="11962804"/>
          </a:xfrm>
          <a:prstGeom prst="rect">
            <a:avLst/>
          </a:prstGeom>
          <a:noFill/>
          <a:ln>
            <a:noFill/>
          </a:ln>
        </p:spPr>
      </p:pic>
      <p:pic>
        <p:nvPicPr>
          <p:cNvPr descr=" " id="217" name="Google Shape;217;g2e48b52945c_0_191"/>
          <p:cNvPicPr preferRelativeResize="0"/>
          <p:nvPr/>
        </p:nvPicPr>
        <p:blipFill rotWithShape="1">
          <a:blip r:embed="rId5">
            <a:alphaModFix/>
          </a:blip>
          <a:srcRect b="0" l="0" r="0" t="0"/>
          <a:stretch/>
        </p:blipFill>
        <p:spPr>
          <a:xfrm>
            <a:off x="386708" y="907517"/>
            <a:ext cx="23613621" cy="1993193"/>
          </a:xfrm>
          <a:prstGeom prst="rect">
            <a:avLst/>
          </a:prstGeom>
          <a:noFill/>
          <a:ln>
            <a:noFill/>
          </a:ln>
        </p:spPr>
      </p:pic>
      <p:pic>
        <p:nvPicPr>
          <p:cNvPr descr=" " id="218" name="Google Shape;218;g2e48b52945c_0_191"/>
          <p:cNvPicPr preferRelativeResize="0"/>
          <p:nvPr/>
        </p:nvPicPr>
        <p:blipFill rotWithShape="1">
          <a:blip r:embed="rId6">
            <a:alphaModFix/>
          </a:blip>
          <a:srcRect b="0" l="0" r="0" t="0"/>
          <a:stretch/>
        </p:blipFill>
        <p:spPr>
          <a:xfrm>
            <a:off x="355644" y="876300"/>
            <a:ext cx="23675759" cy="2055316"/>
          </a:xfrm>
          <a:prstGeom prst="rect">
            <a:avLst/>
          </a:prstGeom>
          <a:noFill/>
          <a:ln>
            <a:noFill/>
          </a:ln>
        </p:spPr>
      </p:pic>
      <p:pic>
        <p:nvPicPr>
          <p:cNvPr descr=" " id="219" name="Google Shape;219;g2e48b52945c_0_191"/>
          <p:cNvPicPr preferRelativeResize="0"/>
          <p:nvPr/>
        </p:nvPicPr>
        <p:blipFill rotWithShape="1">
          <a:blip r:embed="rId7">
            <a:alphaModFix/>
          </a:blip>
          <a:srcRect b="0" l="0" r="0" t="0"/>
          <a:stretch/>
        </p:blipFill>
        <p:spPr>
          <a:xfrm>
            <a:off x="19495858" y="1490241"/>
            <a:ext cx="3766635" cy="1043657"/>
          </a:xfrm>
          <a:prstGeom prst="rect">
            <a:avLst/>
          </a:prstGeom>
          <a:noFill/>
          <a:ln>
            <a:noFill/>
          </a:ln>
        </p:spPr>
      </p:pic>
      <p:sp>
        <p:nvSpPr>
          <p:cNvPr id="220" name="Google Shape;220;g2e48b52945c_0_19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1" name="Google Shape;221;g2e48b52945c_0_191"/>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222" name="Google Shape;222;g2e48b52945c_0_191"/>
          <p:cNvSpPr/>
          <p:nvPr/>
        </p:nvSpPr>
        <p:spPr>
          <a:xfrm>
            <a:off x="1447981" y="1219200"/>
            <a:ext cx="10690500" cy="165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5389"/>
              </a:buClr>
              <a:buSzPts val="8000"/>
              <a:buFont typeface="IBM Plex Mono"/>
              <a:buNone/>
            </a:pPr>
            <a:r>
              <a:rPr b="1" i="0" lang="en-US" sz="8000" u="none" cap="none" strike="noStrike">
                <a:solidFill>
                  <a:srgbClr val="045389"/>
                </a:solidFill>
                <a:latin typeface="IBM Plex Mono"/>
                <a:ea typeface="IBM Plex Mono"/>
                <a:cs typeface="IBM Plex Mono"/>
                <a:sym typeface="IBM Plex Mono"/>
              </a:rPr>
              <a:t>Some Data</a:t>
            </a:r>
            <a:endParaRPr b="0" i="0" sz="8000" u="none" cap="none" strike="noStrike">
              <a:solidFill>
                <a:schemeClr val="dk1"/>
              </a:solidFill>
              <a:latin typeface="Calibri"/>
              <a:ea typeface="Calibri"/>
              <a:cs typeface="Calibri"/>
              <a:sym typeface="Calibri"/>
            </a:endParaRPr>
          </a:p>
        </p:txBody>
      </p:sp>
      <p:sp>
        <p:nvSpPr>
          <p:cNvPr id="223" name="Google Shape;223;g2e48b52945c_0_191"/>
          <p:cNvSpPr/>
          <p:nvPr/>
        </p:nvSpPr>
        <p:spPr>
          <a:xfrm>
            <a:off x="1079635" y="4787900"/>
            <a:ext cx="10720200" cy="518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2e48b52945c_0_191"/>
          <p:cNvSpPr/>
          <p:nvPr/>
        </p:nvSpPr>
        <p:spPr>
          <a:xfrm>
            <a:off x="1079635" y="4787900"/>
            <a:ext cx="10720200" cy="13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2e48b52945c_0_191"/>
          <p:cNvSpPr/>
          <p:nvPr/>
        </p:nvSpPr>
        <p:spPr>
          <a:xfrm>
            <a:off x="1079635" y="4787900"/>
            <a:ext cx="1829100" cy="13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2e48b52945c_0_191"/>
          <p:cNvSpPr/>
          <p:nvPr/>
        </p:nvSpPr>
        <p:spPr>
          <a:xfrm>
            <a:off x="1079635" y="4787900"/>
            <a:ext cx="2167800" cy="165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AD9F3"/>
              </a:buClr>
              <a:buSzPts val="8000"/>
              <a:buFont typeface="IBM Plex Mono"/>
              <a:buNone/>
            </a:pPr>
            <a:r>
              <a:rPr b="1" i="0" lang="en-US" sz="8000" u="none" cap="none" strike="noStrike">
                <a:solidFill>
                  <a:srgbClr val="8AD9F3"/>
                </a:solidFill>
                <a:latin typeface="IBM Plex Mono"/>
                <a:ea typeface="IBM Plex Mono"/>
                <a:cs typeface="IBM Plex Mono"/>
                <a:sym typeface="IBM Plex Mono"/>
              </a:rPr>
              <a:t>75%</a:t>
            </a:r>
            <a:endParaRPr b="0" i="0" sz="8000" u="none" cap="none" strike="noStrike">
              <a:solidFill>
                <a:schemeClr val="dk1"/>
              </a:solidFill>
              <a:latin typeface="Calibri"/>
              <a:ea typeface="Calibri"/>
              <a:cs typeface="Calibri"/>
              <a:sym typeface="Calibri"/>
            </a:endParaRPr>
          </a:p>
        </p:txBody>
      </p:sp>
      <p:sp>
        <p:nvSpPr>
          <p:cNvPr id="227" name="Google Shape;227;g2e48b52945c_0_191"/>
          <p:cNvSpPr/>
          <p:nvPr/>
        </p:nvSpPr>
        <p:spPr>
          <a:xfrm>
            <a:off x="3111889" y="4832350"/>
            <a:ext cx="8688000" cy="123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2e48b52945c_0_191"/>
          <p:cNvSpPr/>
          <p:nvPr/>
        </p:nvSpPr>
        <p:spPr>
          <a:xfrm>
            <a:off x="3111889" y="4832350"/>
            <a:ext cx="8840400" cy="74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IBM Plex Mono"/>
              <a:buNone/>
            </a:pPr>
            <a:r>
              <a:rPr b="1" i="0" lang="en-US" sz="3600" u="none" cap="none" strike="noStrike">
                <a:solidFill>
                  <a:srgbClr val="FFFFFF"/>
                </a:solidFill>
                <a:latin typeface="IBM Plex Mono"/>
                <a:ea typeface="IBM Plex Mono"/>
                <a:cs typeface="IBM Plex Mono"/>
                <a:sym typeface="IBM Plex Mono"/>
              </a:rPr>
              <a:t>Enchanted Creatures</a:t>
            </a:r>
            <a:endParaRPr b="0" i="0" sz="3600" u="none" cap="none" strike="noStrike">
              <a:solidFill>
                <a:schemeClr val="dk1"/>
              </a:solidFill>
              <a:latin typeface="Calibri"/>
              <a:ea typeface="Calibri"/>
              <a:cs typeface="Calibri"/>
              <a:sym typeface="Calibri"/>
            </a:endParaRPr>
          </a:p>
        </p:txBody>
      </p:sp>
      <p:sp>
        <p:nvSpPr>
          <p:cNvPr id="229" name="Google Shape;229;g2e48b52945c_0_191"/>
          <p:cNvSpPr/>
          <p:nvPr/>
        </p:nvSpPr>
        <p:spPr>
          <a:xfrm>
            <a:off x="3111889" y="5530850"/>
            <a:ext cx="88233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possess the ability to cast spells.</a:t>
            </a:r>
            <a:endParaRPr b="0" i="0" sz="3200" u="none" cap="none" strike="noStrike">
              <a:solidFill>
                <a:schemeClr val="dk1"/>
              </a:solidFill>
              <a:latin typeface="Calibri"/>
              <a:ea typeface="Calibri"/>
              <a:cs typeface="Calibri"/>
              <a:sym typeface="Calibri"/>
            </a:endParaRPr>
          </a:p>
        </p:txBody>
      </p:sp>
      <p:sp>
        <p:nvSpPr>
          <p:cNvPr id="230" name="Google Shape;230;g2e48b52945c_0_191"/>
          <p:cNvSpPr/>
          <p:nvPr/>
        </p:nvSpPr>
        <p:spPr>
          <a:xfrm>
            <a:off x="1079635" y="6718300"/>
            <a:ext cx="10720200" cy="13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2e48b52945c_0_191"/>
          <p:cNvSpPr/>
          <p:nvPr/>
        </p:nvSpPr>
        <p:spPr>
          <a:xfrm>
            <a:off x="1079635" y="6718300"/>
            <a:ext cx="1829100" cy="13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2e48b52945c_0_191"/>
          <p:cNvSpPr/>
          <p:nvPr/>
        </p:nvSpPr>
        <p:spPr>
          <a:xfrm>
            <a:off x="1079635" y="6718300"/>
            <a:ext cx="2167800" cy="165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AD9F3"/>
              </a:buClr>
              <a:buSzPts val="8000"/>
              <a:buFont typeface="IBM Plex Mono"/>
              <a:buNone/>
            </a:pPr>
            <a:r>
              <a:rPr b="1" i="0" lang="en-US" sz="8000" u="none" cap="none" strike="noStrike">
                <a:solidFill>
                  <a:srgbClr val="8AD9F3"/>
                </a:solidFill>
                <a:latin typeface="IBM Plex Mono"/>
                <a:ea typeface="IBM Plex Mono"/>
                <a:cs typeface="IBM Plex Mono"/>
                <a:sym typeface="IBM Plex Mono"/>
              </a:rPr>
              <a:t>60%</a:t>
            </a:r>
            <a:endParaRPr b="0" i="0" sz="8000" u="none" cap="none" strike="noStrike">
              <a:solidFill>
                <a:schemeClr val="dk1"/>
              </a:solidFill>
              <a:latin typeface="Calibri"/>
              <a:ea typeface="Calibri"/>
              <a:cs typeface="Calibri"/>
              <a:sym typeface="Calibri"/>
            </a:endParaRPr>
          </a:p>
        </p:txBody>
      </p:sp>
      <p:sp>
        <p:nvSpPr>
          <p:cNvPr id="233" name="Google Shape;233;g2e48b52945c_0_191"/>
          <p:cNvSpPr/>
          <p:nvPr/>
        </p:nvSpPr>
        <p:spPr>
          <a:xfrm>
            <a:off x="3111889" y="6762750"/>
            <a:ext cx="8688000" cy="123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2e48b52945c_0_191"/>
          <p:cNvSpPr/>
          <p:nvPr/>
        </p:nvSpPr>
        <p:spPr>
          <a:xfrm>
            <a:off x="3111889" y="6762750"/>
            <a:ext cx="8840400" cy="74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IBM Plex Mono"/>
              <a:buNone/>
            </a:pPr>
            <a:r>
              <a:rPr b="1" i="0" lang="en-US" sz="3600" u="none" cap="none" strike="noStrike">
                <a:solidFill>
                  <a:srgbClr val="FFFFFF"/>
                </a:solidFill>
                <a:latin typeface="IBM Plex Mono"/>
                <a:ea typeface="IBM Plex Mono"/>
                <a:cs typeface="IBM Plex Mono"/>
                <a:sym typeface="IBM Plex Mono"/>
              </a:rPr>
              <a:t>Magic-Wielding Individuals</a:t>
            </a:r>
            <a:endParaRPr b="0" i="0" sz="3600" u="none" cap="none" strike="noStrike">
              <a:solidFill>
                <a:schemeClr val="dk1"/>
              </a:solidFill>
              <a:latin typeface="Calibri"/>
              <a:ea typeface="Calibri"/>
              <a:cs typeface="Calibri"/>
              <a:sym typeface="Calibri"/>
            </a:endParaRPr>
          </a:p>
        </p:txBody>
      </p:sp>
      <p:sp>
        <p:nvSpPr>
          <p:cNvPr id="235" name="Google Shape;235;g2e48b52945c_0_191"/>
          <p:cNvSpPr/>
          <p:nvPr/>
        </p:nvSpPr>
        <p:spPr>
          <a:xfrm>
            <a:off x="3111889" y="7461250"/>
            <a:ext cx="88233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practice the art of illusions.</a:t>
            </a:r>
            <a:endParaRPr b="0" i="0" sz="3200" u="none" cap="none" strike="noStrike">
              <a:solidFill>
                <a:schemeClr val="dk1"/>
              </a:solidFill>
              <a:latin typeface="Calibri"/>
              <a:ea typeface="Calibri"/>
              <a:cs typeface="Calibri"/>
              <a:sym typeface="Calibri"/>
            </a:endParaRPr>
          </a:p>
        </p:txBody>
      </p:sp>
      <p:sp>
        <p:nvSpPr>
          <p:cNvPr id="236" name="Google Shape;236;g2e48b52945c_0_191"/>
          <p:cNvSpPr/>
          <p:nvPr/>
        </p:nvSpPr>
        <p:spPr>
          <a:xfrm>
            <a:off x="1079635" y="8648700"/>
            <a:ext cx="10720200" cy="13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2e48b52945c_0_191"/>
          <p:cNvSpPr/>
          <p:nvPr/>
        </p:nvSpPr>
        <p:spPr>
          <a:xfrm>
            <a:off x="1079635" y="8648700"/>
            <a:ext cx="1829100" cy="13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2e48b52945c_0_191"/>
          <p:cNvSpPr/>
          <p:nvPr/>
        </p:nvSpPr>
        <p:spPr>
          <a:xfrm>
            <a:off x="1079635" y="8648700"/>
            <a:ext cx="2167800" cy="165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AD9F3"/>
              </a:buClr>
              <a:buSzPts val="8000"/>
              <a:buFont typeface="IBM Plex Mono"/>
              <a:buNone/>
            </a:pPr>
            <a:r>
              <a:rPr b="1" i="0" lang="en-US" sz="8000" u="none" cap="none" strike="noStrike">
                <a:solidFill>
                  <a:srgbClr val="8AD9F3"/>
                </a:solidFill>
                <a:latin typeface="IBM Plex Mono"/>
                <a:ea typeface="IBM Plex Mono"/>
                <a:cs typeface="IBM Plex Mono"/>
                <a:sym typeface="IBM Plex Mono"/>
              </a:rPr>
              <a:t>90%</a:t>
            </a:r>
            <a:endParaRPr b="0" i="0" sz="8000" u="none" cap="none" strike="noStrike">
              <a:solidFill>
                <a:schemeClr val="dk1"/>
              </a:solidFill>
              <a:latin typeface="Calibri"/>
              <a:ea typeface="Calibri"/>
              <a:cs typeface="Calibri"/>
              <a:sym typeface="Calibri"/>
            </a:endParaRPr>
          </a:p>
        </p:txBody>
      </p:sp>
      <p:sp>
        <p:nvSpPr>
          <p:cNvPr id="239" name="Google Shape;239;g2e48b52945c_0_191"/>
          <p:cNvSpPr/>
          <p:nvPr/>
        </p:nvSpPr>
        <p:spPr>
          <a:xfrm>
            <a:off x="3111889" y="8693150"/>
            <a:ext cx="8688000" cy="123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2e48b52945c_0_191"/>
          <p:cNvSpPr/>
          <p:nvPr/>
        </p:nvSpPr>
        <p:spPr>
          <a:xfrm>
            <a:off x="3111889" y="8693150"/>
            <a:ext cx="8840400" cy="74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IBM Plex Mono"/>
              <a:buNone/>
            </a:pPr>
            <a:r>
              <a:rPr b="1" i="0" lang="en-US" sz="3600" u="none" cap="none" strike="noStrike">
                <a:solidFill>
                  <a:srgbClr val="FFFFFF"/>
                </a:solidFill>
                <a:latin typeface="IBM Plex Mono"/>
                <a:ea typeface="IBM Plex Mono"/>
                <a:cs typeface="IBM Plex Mono"/>
                <a:sym typeface="IBM Plex Mono"/>
              </a:rPr>
              <a:t>Spells Cast</a:t>
            </a:r>
            <a:endParaRPr b="0" i="0" sz="3600" u="none" cap="none" strike="noStrike">
              <a:solidFill>
                <a:schemeClr val="dk1"/>
              </a:solidFill>
              <a:latin typeface="Calibri"/>
              <a:ea typeface="Calibri"/>
              <a:cs typeface="Calibri"/>
              <a:sym typeface="Calibri"/>
            </a:endParaRPr>
          </a:p>
        </p:txBody>
      </p:sp>
      <p:sp>
        <p:nvSpPr>
          <p:cNvPr id="241" name="Google Shape;241;g2e48b52945c_0_191"/>
          <p:cNvSpPr/>
          <p:nvPr/>
        </p:nvSpPr>
        <p:spPr>
          <a:xfrm>
            <a:off x="3111889" y="9391650"/>
            <a:ext cx="88233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BM Plex Mono"/>
              <a:buNone/>
            </a:pPr>
            <a:r>
              <a:rPr b="0" i="0" lang="en-US" sz="3200" u="none" cap="none" strike="noStrike">
                <a:solidFill>
                  <a:srgbClr val="FFFFFF"/>
                </a:solidFill>
                <a:latin typeface="IBM Plex Mono"/>
                <a:ea typeface="IBM Plex Mono"/>
                <a:cs typeface="IBM Plex Mono"/>
                <a:sym typeface="IBM Plex Mono"/>
              </a:rPr>
              <a:t>are dark magic, foretelling danger.</a:t>
            </a:r>
            <a:endParaRPr b="0" i="0" sz="3200" u="none" cap="none" strike="noStrike">
              <a:solidFill>
                <a:schemeClr val="dk1"/>
              </a:solidFill>
              <a:latin typeface="Calibri"/>
              <a:ea typeface="Calibri"/>
              <a:cs typeface="Calibri"/>
              <a:sym typeface="Calibri"/>
            </a:endParaRPr>
          </a:p>
        </p:txBody>
      </p:sp>
      <p:pic>
        <p:nvPicPr>
          <p:cNvPr descr=" " id="242" name="Google Shape;242;g2e48b52945c_0_191"/>
          <p:cNvPicPr preferRelativeResize="0"/>
          <p:nvPr/>
        </p:nvPicPr>
        <p:blipFill rotWithShape="1">
          <a:blip r:embed="rId9">
            <a:alphaModFix/>
          </a:blip>
          <a:srcRect b="0" l="0" r="0" t="0"/>
          <a:stretch/>
        </p:blipFill>
        <p:spPr>
          <a:xfrm>
            <a:off x="11037680" y="1612900"/>
            <a:ext cx="13006426" cy="10998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2024-06-10T08:32:01Z</dcterms:created>
  <dc:creator>PptxGenJS</dc:creator>
</cp:coreProperties>
</file>