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1256" l="-443" r="-242" t="-3412"/>
          <a:stretch/>
        </p:blipFill>
        <p:spPr>
          <a:xfrm>
            <a:off x="223625" y="1283225"/>
            <a:ext cx="9635349" cy="5946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/>
        </p:nvSpPr>
        <p:spPr>
          <a:xfrm>
            <a:off x="228000" y="120575"/>
            <a:ext cx="7444200" cy="11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niglet"/>
                <a:ea typeface="Sniglet"/>
                <a:cs typeface="Sniglet"/>
                <a:sym typeface="Sniglet"/>
              </a:rPr>
              <a:t>Encuentra el mejor camino </a:t>
            </a:r>
            <a:endParaRPr sz="3600"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niglet"/>
                <a:ea typeface="Sniglet"/>
                <a:cs typeface="Sniglet"/>
                <a:sym typeface="Sniglet"/>
              </a:rPr>
              <a:t>para Keya.</a:t>
            </a:r>
            <a:endParaRPr sz="36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7672200" y="339850"/>
            <a:ext cx="2252700" cy="394500"/>
            <a:chOff x="7672200" y="339850"/>
            <a:chExt cx="2252700" cy="394500"/>
          </a:xfrm>
        </p:grpSpPr>
        <p:sp>
          <p:nvSpPr>
            <p:cNvPr id="57" name="Google Shape;57;p13"/>
            <p:cNvSpPr txBox="1"/>
            <p:nvPr/>
          </p:nvSpPr>
          <p:spPr>
            <a:xfrm>
              <a:off x="7672200" y="516250"/>
              <a:ext cx="22527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walk barefoot across hot pavement without burning your feet?</a:t>
              </a:r>
              <a:endParaRPr sz="900"/>
            </a:p>
          </p:txBody>
        </p:sp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308" l="0" r="0" t="298"/>
            <a:stretch/>
          </p:blipFill>
          <p:spPr>
            <a:xfrm>
              <a:off x="7924438" y="3398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