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3"/>
  </p:sldMasterIdLst>
  <p:notesMasterIdLst>
    <p:notesMasterId r:id="rId4"/>
  </p:notesMasterIdLst>
  <p:sldIdLst>
    <p:sldId id="256" r:id="rId5"/>
  </p:sldIdLst>
  <p:sldSz cy="7772400" cx="100584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210545" y="685800"/>
            <a:ext cx="4437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1210545" y="685800"/>
            <a:ext cx="4437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42879" y="1125136"/>
            <a:ext cx="9372600" cy="3101700"/>
          </a:xfrm>
          <a:prstGeom prst="rect">
            <a:avLst/>
          </a:prstGeom>
        </p:spPr>
        <p:txBody>
          <a:bodyPr anchorCtr="0" anchor="b" bIns="113100" lIns="113100" spcFirstLastPara="1" rIns="113100" wrap="square" tIns="1131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1pPr>
            <a:lvl2pPr lvl="1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2pPr>
            <a:lvl3pPr lvl="2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3pPr>
            <a:lvl4pPr lvl="3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4pPr>
            <a:lvl5pPr lvl="4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5pPr>
            <a:lvl6pPr lvl="5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6pPr>
            <a:lvl7pPr lvl="6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7pPr>
            <a:lvl8pPr lvl="7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8pPr>
            <a:lvl9pPr lvl="8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42870" y="4282678"/>
            <a:ext cx="9372600" cy="11976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42870" y="3250173"/>
            <a:ext cx="9372600" cy="12720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1pPr>
            <a:lvl2pPr lvl="1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2pPr>
            <a:lvl3pPr lvl="2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3pPr>
            <a:lvl4pPr lvl="3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4pPr>
            <a:lvl5pPr lvl="4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5pPr>
            <a:lvl6pPr lvl="5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6pPr>
            <a:lvl7pPr lvl="6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7pPr>
            <a:lvl8pPr lvl="7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8pPr>
            <a:lvl9pPr lvl="8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42870" y="672482"/>
            <a:ext cx="9372600" cy="8655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42870" y="1741518"/>
            <a:ext cx="9372600" cy="51627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Autofit/>
          </a:bodyPr>
          <a:lstStyle>
            <a:lvl1pPr indent="-368300" lvl="0" marL="457200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1pPr>
            <a:lvl2pPr indent="-336550" lvl="1" marL="914400">
              <a:spcBef>
                <a:spcPts val="2000"/>
              </a:spcBef>
              <a:spcAft>
                <a:spcPts val="0"/>
              </a:spcAft>
              <a:buSzPts val="1700"/>
              <a:buChar char="○"/>
              <a:defRPr/>
            </a:lvl2pPr>
            <a:lvl3pPr indent="-336550" lvl="2" marL="1371600">
              <a:spcBef>
                <a:spcPts val="2000"/>
              </a:spcBef>
              <a:spcAft>
                <a:spcPts val="0"/>
              </a:spcAft>
              <a:buSzPts val="1700"/>
              <a:buChar char="■"/>
              <a:defRPr/>
            </a:lvl3pPr>
            <a:lvl4pPr indent="-336550" lvl="3" marL="1828800">
              <a:spcBef>
                <a:spcPts val="2000"/>
              </a:spcBef>
              <a:spcAft>
                <a:spcPts val="0"/>
              </a:spcAft>
              <a:buSzPts val="1700"/>
              <a:buChar char="●"/>
              <a:defRPr/>
            </a:lvl4pPr>
            <a:lvl5pPr indent="-336550" lvl="4" marL="2286000">
              <a:spcBef>
                <a:spcPts val="2000"/>
              </a:spcBef>
              <a:spcAft>
                <a:spcPts val="0"/>
              </a:spcAft>
              <a:buSzPts val="1700"/>
              <a:buChar char="○"/>
              <a:defRPr/>
            </a:lvl5pPr>
            <a:lvl6pPr indent="-336550" lvl="5" marL="2743200">
              <a:spcBef>
                <a:spcPts val="2000"/>
              </a:spcBef>
              <a:spcAft>
                <a:spcPts val="0"/>
              </a:spcAft>
              <a:buSzPts val="1700"/>
              <a:buChar char="■"/>
              <a:defRPr/>
            </a:lvl6pPr>
            <a:lvl7pPr indent="-336550" lvl="6" marL="3200400">
              <a:spcBef>
                <a:spcPts val="2000"/>
              </a:spcBef>
              <a:spcAft>
                <a:spcPts val="0"/>
              </a:spcAft>
              <a:buSzPts val="1700"/>
              <a:buChar char="●"/>
              <a:defRPr/>
            </a:lvl7pPr>
            <a:lvl8pPr indent="-336550" lvl="7" marL="3657600">
              <a:spcBef>
                <a:spcPts val="2000"/>
              </a:spcBef>
              <a:spcAft>
                <a:spcPts val="0"/>
              </a:spcAft>
              <a:buSzPts val="1700"/>
              <a:buChar char="○"/>
              <a:defRPr/>
            </a:lvl8pPr>
            <a:lvl9pPr indent="-336550" lvl="8" marL="4114800">
              <a:spcBef>
                <a:spcPts val="2000"/>
              </a:spcBef>
              <a:spcAft>
                <a:spcPts val="2000"/>
              </a:spcAft>
              <a:buSzPts val="17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42870" y="672482"/>
            <a:ext cx="9372600" cy="8655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42870" y="1741518"/>
            <a:ext cx="4399800" cy="51627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Autofit/>
          </a:bodyPr>
          <a:lstStyle>
            <a:lvl1pPr indent="-336550" lvl="0" marL="457200">
              <a:spcBef>
                <a:spcPts val="0"/>
              </a:spcBef>
              <a:spcAft>
                <a:spcPts val="0"/>
              </a:spcAft>
              <a:buSzPts val="1700"/>
              <a:buChar char="●"/>
              <a:defRPr sz="1700"/>
            </a:lvl1pPr>
            <a:lvl2pPr indent="-323850" lvl="1" marL="91440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2pPr>
            <a:lvl3pPr indent="-323850" lvl="2" marL="1371600">
              <a:spcBef>
                <a:spcPts val="2000"/>
              </a:spcBef>
              <a:spcAft>
                <a:spcPts val="0"/>
              </a:spcAft>
              <a:buSzPts val="1500"/>
              <a:buChar char="■"/>
              <a:defRPr sz="1500"/>
            </a:lvl3pPr>
            <a:lvl4pPr indent="-323850" lvl="3" marL="1828800">
              <a:spcBef>
                <a:spcPts val="2000"/>
              </a:spcBef>
              <a:spcAft>
                <a:spcPts val="0"/>
              </a:spcAft>
              <a:buSzPts val="1500"/>
              <a:buChar char="●"/>
              <a:defRPr sz="1500"/>
            </a:lvl4pPr>
            <a:lvl5pPr indent="-323850" lvl="4" marL="228600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5pPr>
            <a:lvl6pPr indent="-323850" lvl="5" marL="2743200">
              <a:spcBef>
                <a:spcPts val="2000"/>
              </a:spcBef>
              <a:spcAft>
                <a:spcPts val="0"/>
              </a:spcAft>
              <a:buSzPts val="1500"/>
              <a:buChar char="■"/>
              <a:defRPr sz="1500"/>
            </a:lvl6pPr>
            <a:lvl7pPr indent="-323850" lvl="6" marL="3200400">
              <a:spcBef>
                <a:spcPts val="2000"/>
              </a:spcBef>
              <a:spcAft>
                <a:spcPts val="0"/>
              </a:spcAft>
              <a:buSzPts val="1500"/>
              <a:buChar char="●"/>
              <a:defRPr sz="1500"/>
            </a:lvl7pPr>
            <a:lvl8pPr indent="-323850" lvl="7" marL="365760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8pPr>
            <a:lvl9pPr indent="-323850" lvl="8" marL="4114800">
              <a:spcBef>
                <a:spcPts val="2000"/>
              </a:spcBef>
              <a:spcAft>
                <a:spcPts val="200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5315640" y="1741518"/>
            <a:ext cx="4399800" cy="51627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Autofit/>
          </a:bodyPr>
          <a:lstStyle>
            <a:lvl1pPr indent="-336550" lvl="0" marL="457200">
              <a:spcBef>
                <a:spcPts val="0"/>
              </a:spcBef>
              <a:spcAft>
                <a:spcPts val="0"/>
              </a:spcAft>
              <a:buSzPts val="1700"/>
              <a:buChar char="●"/>
              <a:defRPr sz="1700"/>
            </a:lvl1pPr>
            <a:lvl2pPr indent="-323850" lvl="1" marL="91440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2pPr>
            <a:lvl3pPr indent="-323850" lvl="2" marL="1371600">
              <a:spcBef>
                <a:spcPts val="2000"/>
              </a:spcBef>
              <a:spcAft>
                <a:spcPts val="0"/>
              </a:spcAft>
              <a:buSzPts val="1500"/>
              <a:buChar char="■"/>
              <a:defRPr sz="1500"/>
            </a:lvl3pPr>
            <a:lvl4pPr indent="-323850" lvl="3" marL="1828800">
              <a:spcBef>
                <a:spcPts val="2000"/>
              </a:spcBef>
              <a:spcAft>
                <a:spcPts val="0"/>
              </a:spcAft>
              <a:buSzPts val="1500"/>
              <a:buChar char="●"/>
              <a:defRPr sz="1500"/>
            </a:lvl4pPr>
            <a:lvl5pPr indent="-323850" lvl="4" marL="228600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5pPr>
            <a:lvl6pPr indent="-323850" lvl="5" marL="2743200">
              <a:spcBef>
                <a:spcPts val="2000"/>
              </a:spcBef>
              <a:spcAft>
                <a:spcPts val="0"/>
              </a:spcAft>
              <a:buSzPts val="1500"/>
              <a:buChar char="■"/>
              <a:defRPr sz="1500"/>
            </a:lvl6pPr>
            <a:lvl7pPr indent="-323850" lvl="6" marL="3200400">
              <a:spcBef>
                <a:spcPts val="2000"/>
              </a:spcBef>
              <a:spcAft>
                <a:spcPts val="0"/>
              </a:spcAft>
              <a:buSzPts val="1500"/>
              <a:buChar char="●"/>
              <a:defRPr sz="1500"/>
            </a:lvl7pPr>
            <a:lvl8pPr indent="-323850" lvl="7" marL="365760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8pPr>
            <a:lvl9pPr indent="-323850" lvl="8" marL="4114800">
              <a:spcBef>
                <a:spcPts val="2000"/>
              </a:spcBef>
              <a:spcAft>
                <a:spcPts val="200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42870" y="672482"/>
            <a:ext cx="9372600" cy="8655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42870" y="839573"/>
            <a:ext cx="3088800" cy="1141800"/>
          </a:xfrm>
          <a:prstGeom prst="rect">
            <a:avLst/>
          </a:prstGeom>
        </p:spPr>
        <p:txBody>
          <a:bodyPr anchorCtr="0" anchor="b" bIns="113100" lIns="113100" spcFirstLastPara="1" rIns="113100" wrap="square" tIns="11310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42870" y="2099840"/>
            <a:ext cx="3088800" cy="48045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Autofit/>
          </a:bodyPr>
          <a:lstStyle>
            <a:lvl1pPr indent="-323850" lvl="0" marL="4572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1pPr>
            <a:lvl2pPr indent="-323850" lvl="1" marL="91440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2pPr>
            <a:lvl3pPr indent="-323850" lvl="2" marL="1371600">
              <a:spcBef>
                <a:spcPts val="2000"/>
              </a:spcBef>
              <a:spcAft>
                <a:spcPts val="0"/>
              </a:spcAft>
              <a:buSzPts val="1500"/>
              <a:buChar char="■"/>
              <a:defRPr sz="1500"/>
            </a:lvl3pPr>
            <a:lvl4pPr indent="-323850" lvl="3" marL="1828800">
              <a:spcBef>
                <a:spcPts val="2000"/>
              </a:spcBef>
              <a:spcAft>
                <a:spcPts val="0"/>
              </a:spcAft>
              <a:buSzPts val="1500"/>
              <a:buChar char="●"/>
              <a:defRPr sz="1500"/>
            </a:lvl4pPr>
            <a:lvl5pPr indent="-323850" lvl="4" marL="228600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5pPr>
            <a:lvl6pPr indent="-323850" lvl="5" marL="2743200">
              <a:spcBef>
                <a:spcPts val="2000"/>
              </a:spcBef>
              <a:spcAft>
                <a:spcPts val="0"/>
              </a:spcAft>
              <a:buSzPts val="1500"/>
              <a:buChar char="■"/>
              <a:defRPr sz="1500"/>
            </a:lvl6pPr>
            <a:lvl7pPr indent="-323850" lvl="6" marL="3200400">
              <a:spcBef>
                <a:spcPts val="2000"/>
              </a:spcBef>
              <a:spcAft>
                <a:spcPts val="0"/>
              </a:spcAft>
              <a:buSzPts val="1500"/>
              <a:buChar char="●"/>
              <a:defRPr sz="1500"/>
            </a:lvl7pPr>
            <a:lvl8pPr indent="-323850" lvl="7" marL="365760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8pPr>
            <a:lvl9pPr indent="-323850" lvl="8" marL="4114800">
              <a:spcBef>
                <a:spcPts val="2000"/>
              </a:spcBef>
              <a:spcAft>
                <a:spcPts val="200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539275" y="680227"/>
            <a:ext cx="7004700" cy="61818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1pPr>
            <a:lvl2pPr lvl="1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2pPr>
            <a:lvl3pPr lvl="2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3pPr>
            <a:lvl4pPr lvl="3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4pPr>
            <a:lvl5pPr lvl="4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5pPr>
            <a:lvl6pPr lvl="5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6pPr>
            <a:lvl7pPr lvl="6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7pPr>
            <a:lvl8pPr lvl="7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8pPr>
            <a:lvl9pPr lvl="8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5029200" y="-189"/>
            <a:ext cx="5029200" cy="7772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13100" lIns="113100" spcFirstLastPara="1" rIns="113100" wrap="square" tIns="1131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92050" y="1863464"/>
            <a:ext cx="4449600" cy="2239800"/>
          </a:xfrm>
          <a:prstGeom prst="rect">
            <a:avLst/>
          </a:prstGeom>
        </p:spPr>
        <p:txBody>
          <a:bodyPr anchorCtr="0" anchor="b" bIns="113100" lIns="113100" spcFirstLastPara="1" rIns="113100" wrap="square" tIns="1131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92050" y="4235758"/>
            <a:ext cx="4449600" cy="18663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5433450" y="1094158"/>
            <a:ext cx="4220700" cy="55836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Autofit/>
          </a:bodyPr>
          <a:lstStyle>
            <a:lvl1pPr indent="-368300" lvl="0" marL="457200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1pPr>
            <a:lvl2pPr indent="-336550" lvl="1" marL="914400">
              <a:spcBef>
                <a:spcPts val="2000"/>
              </a:spcBef>
              <a:spcAft>
                <a:spcPts val="0"/>
              </a:spcAft>
              <a:buSzPts val="1700"/>
              <a:buChar char="○"/>
              <a:defRPr/>
            </a:lvl2pPr>
            <a:lvl3pPr indent="-336550" lvl="2" marL="1371600">
              <a:spcBef>
                <a:spcPts val="2000"/>
              </a:spcBef>
              <a:spcAft>
                <a:spcPts val="0"/>
              </a:spcAft>
              <a:buSzPts val="1700"/>
              <a:buChar char="■"/>
              <a:defRPr/>
            </a:lvl3pPr>
            <a:lvl4pPr indent="-336550" lvl="3" marL="1828800">
              <a:spcBef>
                <a:spcPts val="2000"/>
              </a:spcBef>
              <a:spcAft>
                <a:spcPts val="0"/>
              </a:spcAft>
              <a:buSzPts val="1700"/>
              <a:buChar char="●"/>
              <a:defRPr/>
            </a:lvl4pPr>
            <a:lvl5pPr indent="-336550" lvl="4" marL="2286000">
              <a:spcBef>
                <a:spcPts val="2000"/>
              </a:spcBef>
              <a:spcAft>
                <a:spcPts val="0"/>
              </a:spcAft>
              <a:buSzPts val="1700"/>
              <a:buChar char="○"/>
              <a:defRPr/>
            </a:lvl5pPr>
            <a:lvl6pPr indent="-336550" lvl="5" marL="2743200">
              <a:spcBef>
                <a:spcPts val="2000"/>
              </a:spcBef>
              <a:spcAft>
                <a:spcPts val="0"/>
              </a:spcAft>
              <a:buSzPts val="1700"/>
              <a:buChar char="■"/>
              <a:defRPr/>
            </a:lvl6pPr>
            <a:lvl7pPr indent="-336550" lvl="6" marL="3200400">
              <a:spcBef>
                <a:spcPts val="2000"/>
              </a:spcBef>
              <a:spcAft>
                <a:spcPts val="0"/>
              </a:spcAft>
              <a:buSzPts val="1700"/>
              <a:buChar char="●"/>
              <a:defRPr/>
            </a:lvl7pPr>
            <a:lvl8pPr indent="-336550" lvl="7" marL="3657600">
              <a:spcBef>
                <a:spcPts val="2000"/>
              </a:spcBef>
              <a:spcAft>
                <a:spcPts val="0"/>
              </a:spcAft>
              <a:buSzPts val="1700"/>
              <a:buChar char="○"/>
              <a:defRPr/>
            </a:lvl8pPr>
            <a:lvl9pPr indent="-336550" lvl="8" marL="4114800">
              <a:spcBef>
                <a:spcPts val="2000"/>
              </a:spcBef>
              <a:spcAft>
                <a:spcPts val="2000"/>
              </a:spcAft>
              <a:buSzPts val="17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42870" y="6392869"/>
            <a:ext cx="6598800" cy="9144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42870" y="1671478"/>
            <a:ext cx="9372600" cy="2967000"/>
          </a:xfrm>
          <a:prstGeom prst="rect">
            <a:avLst/>
          </a:prstGeom>
        </p:spPr>
        <p:txBody>
          <a:bodyPr anchorCtr="0" anchor="b" bIns="113100" lIns="113100" spcFirstLastPara="1" rIns="113100" wrap="square" tIns="1131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42870" y="4763362"/>
            <a:ext cx="9372600" cy="19656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Autofit/>
          </a:bodyPr>
          <a:lstStyle>
            <a:lvl1pPr indent="-368300" lvl="0" marL="457200" algn="ctr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1pPr>
            <a:lvl2pPr indent="-336550" lvl="1" marL="914400" algn="ctr">
              <a:spcBef>
                <a:spcPts val="2000"/>
              </a:spcBef>
              <a:spcAft>
                <a:spcPts val="0"/>
              </a:spcAft>
              <a:buSzPts val="1700"/>
              <a:buChar char="○"/>
              <a:defRPr/>
            </a:lvl2pPr>
            <a:lvl3pPr indent="-336550" lvl="2" marL="1371600" algn="ctr">
              <a:spcBef>
                <a:spcPts val="2000"/>
              </a:spcBef>
              <a:spcAft>
                <a:spcPts val="0"/>
              </a:spcAft>
              <a:buSzPts val="1700"/>
              <a:buChar char="■"/>
              <a:defRPr/>
            </a:lvl3pPr>
            <a:lvl4pPr indent="-336550" lvl="3" marL="1828800" algn="ctr">
              <a:spcBef>
                <a:spcPts val="2000"/>
              </a:spcBef>
              <a:spcAft>
                <a:spcPts val="0"/>
              </a:spcAft>
              <a:buSzPts val="1700"/>
              <a:buChar char="●"/>
              <a:defRPr/>
            </a:lvl4pPr>
            <a:lvl5pPr indent="-336550" lvl="4" marL="2286000" algn="ctr">
              <a:spcBef>
                <a:spcPts val="2000"/>
              </a:spcBef>
              <a:spcAft>
                <a:spcPts val="0"/>
              </a:spcAft>
              <a:buSzPts val="1700"/>
              <a:buChar char="○"/>
              <a:defRPr/>
            </a:lvl5pPr>
            <a:lvl6pPr indent="-336550" lvl="5" marL="2743200" algn="ctr">
              <a:spcBef>
                <a:spcPts val="2000"/>
              </a:spcBef>
              <a:spcAft>
                <a:spcPts val="0"/>
              </a:spcAft>
              <a:buSzPts val="1700"/>
              <a:buChar char="■"/>
              <a:defRPr/>
            </a:lvl6pPr>
            <a:lvl7pPr indent="-336550" lvl="6" marL="3200400" algn="ctr">
              <a:spcBef>
                <a:spcPts val="2000"/>
              </a:spcBef>
              <a:spcAft>
                <a:spcPts val="0"/>
              </a:spcAft>
              <a:buSzPts val="1700"/>
              <a:buChar char="●"/>
              <a:defRPr/>
            </a:lvl7pPr>
            <a:lvl8pPr indent="-336550" lvl="7" marL="3657600" algn="ctr">
              <a:spcBef>
                <a:spcPts val="2000"/>
              </a:spcBef>
              <a:spcAft>
                <a:spcPts val="0"/>
              </a:spcAft>
              <a:buSzPts val="1700"/>
              <a:buChar char="○"/>
              <a:defRPr/>
            </a:lvl8pPr>
            <a:lvl9pPr indent="-336550" lvl="8" marL="4114800" algn="ctr">
              <a:spcBef>
                <a:spcPts val="2000"/>
              </a:spcBef>
              <a:spcAft>
                <a:spcPts val="2000"/>
              </a:spcAft>
              <a:buSzPts val="17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42870" y="672482"/>
            <a:ext cx="9372600" cy="865500"/>
          </a:xfrm>
          <a:prstGeom prst="rect">
            <a:avLst/>
          </a:prstGeom>
          <a:noFill/>
          <a:ln>
            <a:noFill/>
          </a:ln>
        </p:spPr>
        <p:txBody>
          <a:bodyPr anchorCtr="0" anchor="t" bIns="113100" lIns="113100" spcFirstLastPara="1" rIns="113100" wrap="square" tIns="11310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42870" y="1741518"/>
            <a:ext cx="9372600" cy="5162700"/>
          </a:xfrm>
          <a:prstGeom prst="rect">
            <a:avLst/>
          </a:prstGeom>
          <a:noFill/>
          <a:ln>
            <a:noFill/>
          </a:ln>
        </p:spPr>
        <p:txBody>
          <a:bodyPr anchorCtr="0" anchor="t" bIns="113100" lIns="113100" spcFirstLastPara="1" rIns="113100" wrap="square" tIns="113100">
            <a:noAutofit/>
          </a:bodyPr>
          <a:lstStyle>
            <a:lvl1pPr indent="-3683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Char char="●"/>
              <a:defRPr sz="2200">
                <a:solidFill>
                  <a:schemeClr val="dk2"/>
                </a:solidFill>
              </a:defRPr>
            </a:lvl1pPr>
            <a:lvl2pPr indent="-336550" lvl="1" marL="91440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1700"/>
              <a:buChar char="○"/>
              <a:defRPr sz="1700">
                <a:solidFill>
                  <a:schemeClr val="dk2"/>
                </a:solidFill>
              </a:defRPr>
            </a:lvl2pPr>
            <a:lvl3pPr indent="-336550" lvl="2" marL="137160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1700"/>
              <a:buChar char="■"/>
              <a:defRPr sz="1700">
                <a:solidFill>
                  <a:schemeClr val="dk2"/>
                </a:solidFill>
              </a:defRPr>
            </a:lvl3pPr>
            <a:lvl4pPr indent="-336550" lvl="3" marL="182880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1700"/>
              <a:buChar char="●"/>
              <a:defRPr sz="1700">
                <a:solidFill>
                  <a:schemeClr val="dk2"/>
                </a:solidFill>
              </a:defRPr>
            </a:lvl4pPr>
            <a:lvl5pPr indent="-336550" lvl="4" marL="228600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1700"/>
              <a:buChar char="○"/>
              <a:defRPr sz="1700">
                <a:solidFill>
                  <a:schemeClr val="dk2"/>
                </a:solidFill>
              </a:defRPr>
            </a:lvl5pPr>
            <a:lvl6pPr indent="-336550" lvl="5" marL="274320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1700"/>
              <a:buChar char="■"/>
              <a:defRPr sz="1700">
                <a:solidFill>
                  <a:schemeClr val="dk2"/>
                </a:solidFill>
              </a:defRPr>
            </a:lvl6pPr>
            <a:lvl7pPr indent="-336550" lvl="6" marL="320040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1700"/>
              <a:buChar char="●"/>
              <a:defRPr sz="1700">
                <a:solidFill>
                  <a:schemeClr val="dk2"/>
                </a:solidFill>
              </a:defRPr>
            </a:lvl7pPr>
            <a:lvl8pPr indent="-336550" lvl="7" marL="365760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1700"/>
              <a:buChar char="○"/>
              <a:defRPr sz="1700">
                <a:solidFill>
                  <a:schemeClr val="dk2"/>
                </a:solidFill>
              </a:defRPr>
            </a:lvl8pPr>
            <a:lvl9pPr indent="-336550" lvl="8" marL="4114800">
              <a:lnSpc>
                <a:spcPct val="115000"/>
              </a:lnSpc>
              <a:spcBef>
                <a:spcPts val="2000"/>
              </a:spcBef>
              <a:spcAft>
                <a:spcPts val="2000"/>
              </a:spcAft>
              <a:buClr>
                <a:schemeClr val="dk2"/>
              </a:buClr>
              <a:buSzPts val="1700"/>
              <a:buChar char="■"/>
              <a:defRPr sz="17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13100" lIns="113100" spcFirstLastPara="1" rIns="113100" wrap="square" tIns="113100">
            <a:noAutofit/>
          </a:bodyPr>
          <a:lstStyle>
            <a:lvl1pPr lvl="0" algn="r">
              <a:buNone/>
              <a:defRPr sz="1200">
                <a:solidFill>
                  <a:schemeClr val="dk2"/>
                </a:solidFill>
              </a:defRPr>
            </a:lvl1pPr>
            <a:lvl2pPr lvl="1" algn="r">
              <a:buNone/>
              <a:defRPr sz="1200">
                <a:solidFill>
                  <a:schemeClr val="dk2"/>
                </a:solidFill>
              </a:defRPr>
            </a:lvl2pPr>
            <a:lvl3pPr lvl="2" algn="r">
              <a:buNone/>
              <a:defRPr sz="1200">
                <a:solidFill>
                  <a:schemeClr val="dk2"/>
                </a:solidFill>
              </a:defRPr>
            </a:lvl3pPr>
            <a:lvl4pPr lvl="3" algn="r">
              <a:buNone/>
              <a:defRPr sz="1200">
                <a:solidFill>
                  <a:schemeClr val="dk2"/>
                </a:solidFill>
              </a:defRPr>
            </a:lvl4pPr>
            <a:lvl5pPr lvl="4" algn="r">
              <a:buNone/>
              <a:defRPr sz="1200">
                <a:solidFill>
                  <a:schemeClr val="dk2"/>
                </a:solidFill>
              </a:defRPr>
            </a:lvl5pPr>
            <a:lvl6pPr lvl="5" algn="r">
              <a:buNone/>
              <a:defRPr sz="1200">
                <a:solidFill>
                  <a:schemeClr val="dk2"/>
                </a:solidFill>
              </a:defRPr>
            </a:lvl6pPr>
            <a:lvl7pPr lvl="6" algn="r">
              <a:buNone/>
              <a:defRPr sz="1200">
                <a:solidFill>
                  <a:schemeClr val="dk2"/>
                </a:solidFill>
              </a:defRPr>
            </a:lvl7pPr>
            <a:lvl8pPr lvl="7" algn="r">
              <a:buNone/>
              <a:defRPr sz="1200">
                <a:solidFill>
                  <a:schemeClr val="dk2"/>
                </a:solidFill>
              </a:defRPr>
            </a:lvl8pPr>
            <a:lvl9pPr lvl="8" algn="r">
              <a:buNone/>
              <a:defRPr sz="12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3">
            <a:alphaModFix/>
          </a:blip>
          <a:srcRect b="-1256" l="-443" r="-242" t="-3412"/>
          <a:stretch/>
        </p:blipFill>
        <p:spPr>
          <a:xfrm>
            <a:off x="223625" y="1283225"/>
            <a:ext cx="9635349" cy="5946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55" name="Google Shape;55;p13"/>
          <p:cNvSpPr txBox="1"/>
          <p:nvPr/>
        </p:nvSpPr>
        <p:spPr>
          <a:xfrm>
            <a:off x="228000" y="120575"/>
            <a:ext cx="7444200" cy="118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latin typeface="Sniglet"/>
                <a:ea typeface="Sniglet"/>
                <a:cs typeface="Sniglet"/>
                <a:sym typeface="Sniglet"/>
              </a:rPr>
              <a:t>Encuentra el mejor camino </a:t>
            </a:r>
            <a:endParaRPr sz="3600">
              <a:latin typeface="Sniglet"/>
              <a:ea typeface="Sniglet"/>
              <a:cs typeface="Sniglet"/>
              <a:sym typeface="Snigle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latin typeface="Sniglet"/>
                <a:ea typeface="Sniglet"/>
                <a:cs typeface="Sniglet"/>
                <a:sym typeface="Sniglet"/>
              </a:rPr>
              <a:t>para Keya.</a:t>
            </a:r>
            <a:endParaRPr sz="3600">
              <a:latin typeface="Sniglet"/>
              <a:ea typeface="Sniglet"/>
              <a:cs typeface="Sniglet"/>
              <a:sym typeface="Sniglet"/>
            </a:endParaRPr>
          </a:p>
        </p:txBody>
      </p:sp>
      <p:grpSp>
        <p:nvGrpSpPr>
          <p:cNvPr id="56" name="Google Shape;56;p13"/>
          <p:cNvGrpSpPr/>
          <p:nvPr/>
        </p:nvGrpSpPr>
        <p:grpSpPr>
          <a:xfrm>
            <a:off x="7672200" y="339850"/>
            <a:ext cx="2252700" cy="394500"/>
            <a:chOff x="7672200" y="339850"/>
            <a:chExt cx="2252700" cy="394500"/>
          </a:xfrm>
        </p:grpSpPr>
        <p:sp>
          <p:nvSpPr>
            <p:cNvPr id="57" name="Google Shape;57;p13"/>
            <p:cNvSpPr txBox="1"/>
            <p:nvPr/>
          </p:nvSpPr>
          <p:spPr>
            <a:xfrm>
              <a:off x="7672200" y="516250"/>
              <a:ext cx="2252700" cy="218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00"/>
                <a:t>How could you walk barefoot across hot pavement without burning your feet?</a:t>
              </a:r>
              <a:endParaRPr sz="900"/>
            </a:p>
          </p:txBody>
        </p:sp>
        <p:pic>
          <p:nvPicPr>
            <p:cNvPr id="58" name="Google Shape;58;p13"/>
            <p:cNvPicPr preferRelativeResize="0"/>
            <p:nvPr/>
          </p:nvPicPr>
          <p:blipFill rotWithShape="1">
            <a:blip r:embed="rId4">
              <a:alphaModFix/>
            </a:blip>
            <a:srcRect b="308" l="0" r="0" t="298"/>
            <a:stretch/>
          </p:blipFill>
          <p:spPr>
            <a:xfrm>
              <a:off x="7924438" y="339850"/>
              <a:ext cx="1697824" cy="22302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