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Poppins"/>
      <p:regular r:id="rId28"/>
      <p:bold r:id="rId29"/>
      <p:italic r:id="rId30"/>
      <p:boldItalic r:id="rId31"/>
    </p:embeddedFont>
    <p:embeddedFont>
      <p:font typeface="Lato"/>
      <p:regular r:id="rId32"/>
      <p:bold r:id="rId33"/>
      <p:italic r:id="rId34"/>
      <p:boldItalic r:id="rId35"/>
    </p:embeddedFont>
    <p:embeddedFont>
      <p:font typeface="Press Start 2P"/>
      <p:regular r:id="rId36"/>
    </p:embeddedFont>
    <p:embeddedFont>
      <p:font typeface="Poppins SemiBold"/>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hH256LIYsYp19V95vcfgbXOrPY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SemiBold-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oppins-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7.xml"/><Relationship Id="rId33" Type="http://schemas.openxmlformats.org/officeDocument/2006/relationships/font" Target="fonts/Lato-bold.fntdata"/><Relationship Id="rId10" Type="http://schemas.openxmlformats.org/officeDocument/2006/relationships/slide" Target="slides/slide6.xml"/><Relationship Id="rId32" Type="http://schemas.openxmlformats.org/officeDocument/2006/relationships/font" Target="fonts/Lato-regular.fntdata"/><Relationship Id="rId13" Type="http://schemas.openxmlformats.org/officeDocument/2006/relationships/slide" Target="slides/slide9.xml"/><Relationship Id="rId35" Type="http://schemas.openxmlformats.org/officeDocument/2006/relationships/font" Target="fonts/Lato-boldItalic.fntdata"/><Relationship Id="rId12" Type="http://schemas.openxmlformats.org/officeDocument/2006/relationships/slide" Target="slides/slide8.xml"/><Relationship Id="rId34" Type="http://schemas.openxmlformats.org/officeDocument/2006/relationships/font" Target="fonts/Lato-italic.fntdata"/><Relationship Id="rId15" Type="http://schemas.openxmlformats.org/officeDocument/2006/relationships/slide" Target="slides/slide11.xml"/><Relationship Id="rId37" Type="http://schemas.openxmlformats.org/officeDocument/2006/relationships/font" Target="fonts/PoppinsSemiBold-regular.fntdata"/><Relationship Id="rId14" Type="http://schemas.openxmlformats.org/officeDocument/2006/relationships/slide" Target="slides/slide10.xml"/><Relationship Id="rId36" Type="http://schemas.openxmlformats.org/officeDocument/2006/relationships/font" Target="fonts/PressStart2P-regular.fntdata"/><Relationship Id="rId17" Type="http://schemas.openxmlformats.org/officeDocument/2006/relationships/slide" Target="slides/slide13.xml"/><Relationship Id="rId39" Type="http://schemas.openxmlformats.org/officeDocument/2006/relationships/font" Target="fonts/PoppinsSemiBold-italic.fntdata"/><Relationship Id="rId16" Type="http://schemas.openxmlformats.org/officeDocument/2006/relationships/slide" Target="slides/slide12.xml"/><Relationship Id="rId38" Type="http://schemas.openxmlformats.org/officeDocument/2006/relationships/font" Target="fonts/PoppinsSemiBold-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5f9e2e572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5f9e2e572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5f9e2e572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5f9e2e572b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5f9e2e572b_0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35f9e2e572b_0_2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5f9e2e572b_0_3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35f9e2e572b_0_3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35f9e2e572b_0_3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5f9e2e572b_0_3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35f9e2e572b_0_3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35f9e2e572b_0_3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5f9e2e572b_0_3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35f9e2e572b_0_3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g35f9e2e572b_0_3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5f9e2e572b_0_4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35f9e2e572b_0_4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g35f9e2e572b_0_4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5f9e2e572b_0_4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g35f9e2e572b_0_4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g35f9e2e572b_0_4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5f9e2e572b_0_4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35f9e2e572b_0_4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g35f9e2e572b_0_4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5f9e2e572b_0_4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g35f9e2e572b_0_4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g35f9e2e572b_0_4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5f9e2e572b_0_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35f9e2e572b_0_4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g35f9e2e572b_0_4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5f9e2e572b_0_5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g35f9e2e572b_0_5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g35f9e2e572b_0_5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35f9e2e572b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 name="Google Shape;24;g35f9e2e572b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g35f9e2e572b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35f9e2e572b_0_5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g35f9e2e572b_0_5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g35f9e2e572b_0_5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35f9e2e572b_0_6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g35f9e2e572b_0_6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g35f9e2e572b_0_6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35f9e2e572b_0_6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g35f9e2e572b_0_6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g35f9e2e572b_0_6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35f9e2e572b_0_7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3" name="Google Shape;773;g35f9e2e572b_0_7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g35f9e2e572b_0_7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35f9e2e572b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g35f9e2e572b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g35f9e2e572b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5f9e2e572b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g35f9e2e572b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g35f9e2e572b_0_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5f9e2e572b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35f9e2e572b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g35f9e2e572b_0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5f9e2e572b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5f9e2e572b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g35f9e2e572b_0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5f9e2e572b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35f9e2e572b_0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35f9e2e572b_0_1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5f9e2e572b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35f9e2e572b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35f9e2e572b_0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5f9e2e572b_0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35f9e2e572b_0_2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35f9e2e572b_0_2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55.png"/><Relationship Id="rId5" Type="http://schemas.openxmlformats.org/officeDocument/2006/relationships/image" Target="../media/image5.png"/><Relationship Id="rId6" Type="http://schemas.openxmlformats.org/officeDocument/2006/relationships/image" Target="../media/image53.png"/><Relationship Id="rId7" Type="http://schemas.openxmlformats.org/officeDocument/2006/relationships/image" Target="../media/image12.png"/><Relationship Id="rId8"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25.png"/><Relationship Id="rId7" Type="http://schemas.openxmlformats.org/officeDocument/2006/relationships/image" Target="../media/image15.png"/></Relationships>
</file>

<file path=ppt/slides/_rels/slide13.xml.rels><?xml version="1.0" encoding="UTF-8" standalone="yes"?><Relationships xmlns="http://schemas.openxmlformats.org/package/2006/relationships"><Relationship Id="rId20" Type="http://schemas.openxmlformats.org/officeDocument/2006/relationships/image" Target="../media/image216.png"/><Relationship Id="rId22" Type="http://schemas.openxmlformats.org/officeDocument/2006/relationships/image" Target="../media/image165.png"/><Relationship Id="rId21" Type="http://schemas.openxmlformats.org/officeDocument/2006/relationships/image" Target="../media/image159.png"/><Relationship Id="rId24" Type="http://schemas.openxmlformats.org/officeDocument/2006/relationships/image" Target="../media/image132.png"/><Relationship Id="rId23" Type="http://schemas.openxmlformats.org/officeDocument/2006/relationships/image" Target="../media/image143.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156.png"/><Relationship Id="rId26" Type="http://schemas.openxmlformats.org/officeDocument/2006/relationships/image" Target="../media/image144.png"/><Relationship Id="rId25" Type="http://schemas.openxmlformats.org/officeDocument/2006/relationships/image" Target="../media/image134.png"/><Relationship Id="rId28" Type="http://schemas.openxmlformats.org/officeDocument/2006/relationships/image" Target="../media/image137.png"/><Relationship Id="rId27" Type="http://schemas.openxmlformats.org/officeDocument/2006/relationships/image" Target="../media/image133.png"/><Relationship Id="rId5" Type="http://schemas.openxmlformats.org/officeDocument/2006/relationships/image" Target="../media/image139.png"/><Relationship Id="rId6" Type="http://schemas.openxmlformats.org/officeDocument/2006/relationships/image" Target="../media/image117.png"/><Relationship Id="rId7" Type="http://schemas.openxmlformats.org/officeDocument/2006/relationships/image" Target="../media/image116.png"/><Relationship Id="rId8" Type="http://schemas.openxmlformats.org/officeDocument/2006/relationships/image" Target="../media/image128.png"/><Relationship Id="rId11" Type="http://schemas.openxmlformats.org/officeDocument/2006/relationships/image" Target="../media/image130.png"/><Relationship Id="rId10" Type="http://schemas.openxmlformats.org/officeDocument/2006/relationships/image" Target="../media/image118.png"/><Relationship Id="rId13" Type="http://schemas.openxmlformats.org/officeDocument/2006/relationships/image" Target="../media/image146.png"/><Relationship Id="rId12" Type="http://schemas.openxmlformats.org/officeDocument/2006/relationships/image" Target="../media/image129.png"/><Relationship Id="rId15" Type="http://schemas.openxmlformats.org/officeDocument/2006/relationships/image" Target="../media/image162.png"/><Relationship Id="rId14" Type="http://schemas.openxmlformats.org/officeDocument/2006/relationships/image" Target="../media/image153.png"/><Relationship Id="rId17" Type="http://schemas.openxmlformats.org/officeDocument/2006/relationships/image" Target="../media/image131.png"/><Relationship Id="rId16" Type="http://schemas.openxmlformats.org/officeDocument/2006/relationships/image" Target="../media/image136.png"/><Relationship Id="rId19" Type="http://schemas.openxmlformats.org/officeDocument/2006/relationships/image" Target="../media/image157.png"/><Relationship Id="rId18" Type="http://schemas.openxmlformats.org/officeDocument/2006/relationships/image" Target="../media/image1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1.png"/><Relationship Id="rId9" Type="http://schemas.openxmlformats.org/officeDocument/2006/relationships/image" Target="../media/image170.png"/><Relationship Id="rId5" Type="http://schemas.openxmlformats.org/officeDocument/2006/relationships/image" Target="../media/image5.png"/><Relationship Id="rId6" Type="http://schemas.openxmlformats.org/officeDocument/2006/relationships/image" Target="../media/image53.png"/><Relationship Id="rId7" Type="http://schemas.openxmlformats.org/officeDocument/2006/relationships/image" Target="../media/image12.png"/><Relationship Id="rId8" Type="http://schemas.openxmlformats.org/officeDocument/2006/relationships/image" Target="../media/image15.png"/><Relationship Id="rId10" Type="http://schemas.openxmlformats.org/officeDocument/2006/relationships/image" Target="../media/image2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25.png"/><Relationship Id="rId5" Type="http://schemas.openxmlformats.org/officeDocument/2006/relationships/image" Target="../media/image13.png"/><Relationship Id="rId6" Type="http://schemas.openxmlformats.org/officeDocument/2006/relationships/image" Target="../media/image25.png"/><Relationship Id="rId7" Type="http://schemas.openxmlformats.org/officeDocument/2006/relationships/image" Target="../media/image15.png"/><Relationship Id="rId8" Type="http://schemas.openxmlformats.org/officeDocument/2006/relationships/image" Target="../media/image20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0.png"/><Relationship Id="rId5" Type="http://schemas.openxmlformats.org/officeDocument/2006/relationships/image" Target="../media/image69.png"/><Relationship Id="rId6" Type="http://schemas.openxmlformats.org/officeDocument/2006/relationships/image" Target="../media/image6.png"/><Relationship Id="rId7" Type="http://schemas.openxmlformats.org/officeDocument/2006/relationships/image" Target="../media/image182.png"/><Relationship Id="rId8" Type="http://schemas.openxmlformats.org/officeDocument/2006/relationships/image" Target="../media/image28.png"/><Relationship Id="rId11" Type="http://schemas.openxmlformats.org/officeDocument/2006/relationships/image" Target="../media/image33.png"/><Relationship Id="rId10" Type="http://schemas.openxmlformats.org/officeDocument/2006/relationships/image" Target="../media/image175.png"/><Relationship Id="rId13" Type="http://schemas.openxmlformats.org/officeDocument/2006/relationships/image" Target="../media/image46.png"/><Relationship Id="rId12" Type="http://schemas.openxmlformats.org/officeDocument/2006/relationships/image" Target="../media/image36.png"/><Relationship Id="rId15" Type="http://schemas.openxmlformats.org/officeDocument/2006/relationships/image" Target="../media/image54.png"/><Relationship Id="rId14" Type="http://schemas.openxmlformats.org/officeDocument/2006/relationships/image" Target="../media/image120.png"/><Relationship Id="rId17" Type="http://schemas.openxmlformats.org/officeDocument/2006/relationships/image" Target="../media/image176.png"/><Relationship Id="rId16" Type="http://schemas.openxmlformats.org/officeDocument/2006/relationships/image" Target="../media/image15.png"/><Relationship Id="rId18" Type="http://schemas.openxmlformats.org/officeDocument/2006/relationships/image" Target="../media/image2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5.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25.png"/><Relationship Id="rId7" Type="http://schemas.openxmlformats.org/officeDocument/2006/relationships/image" Target="../media/image19.png"/><Relationship Id="rId8" Type="http://schemas.openxmlformats.org/officeDocument/2006/relationships/image" Target="../media/image218.png"/></Relationships>
</file>

<file path=ppt/slides/_rels/slide19.xml.rels><?xml version="1.0" encoding="UTF-8" standalone="yes"?><Relationships xmlns="http://schemas.openxmlformats.org/package/2006/relationships"><Relationship Id="rId20" Type="http://schemas.openxmlformats.org/officeDocument/2006/relationships/image" Target="../media/image214.png"/><Relationship Id="rId22" Type="http://schemas.openxmlformats.org/officeDocument/2006/relationships/image" Target="../media/image219.png"/><Relationship Id="rId21" Type="http://schemas.openxmlformats.org/officeDocument/2006/relationships/image" Target="../media/image204.png"/><Relationship Id="rId24" Type="http://schemas.openxmlformats.org/officeDocument/2006/relationships/image" Target="../media/image237.png"/><Relationship Id="rId23" Type="http://schemas.openxmlformats.org/officeDocument/2006/relationships/image" Target="../media/image207.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0.png"/><Relationship Id="rId26" Type="http://schemas.openxmlformats.org/officeDocument/2006/relationships/image" Target="../media/image212.png"/><Relationship Id="rId25" Type="http://schemas.openxmlformats.org/officeDocument/2006/relationships/image" Target="../media/image217.png"/><Relationship Id="rId27" Type="http://schemas.openxmlformats.org/officeDocument/2006/relationships/image" Target="../media/image281.png"/><Relationship Id="rId5" Type="http://schemas.openxmlformats.org/officeDocument/2006/relationships/image" Target="../media/image69.png"/><Relationship Id="rId6" Type="http://schemas.openxmlformats.org/officeDocument/2006/relationships/image" Target="../media/image6.png"/><Relationship Id="rId7" Type="http://schemas.openxmlformats.org/officeDocument/2006/relationships/image" Target="../media/image182.png"/><Relationship Id="rId8" Type="http://schemas.openxmlformats.org/officeDocument/2006/relationships/image" Target="../media/image28.png"/><Relationship Id="rId11" Type="http://schemas.openxmlformats.org/officeDocument/2006/relationships/image" Target="../media/image33.png"/><Relationship Id="rId10" Type="http://schemas.openxmlformats.org/officeDocument/2006/relationships/image" Target="../media/image175.png"/><Relationship Id="rId13" Type="http://schemas.openxmlformats.org/officeDocument/2006/relationships/image" Target="../media/image46.png"/><Relationship Id="rId12" Type="http://schemas.openxmlformats.org/officeDocument/2006/relationships/image" Target="../media/image36.png"/><Relationship Id="rId15" Type="http://schemas.openxmlformats.org/officeDocument/2006/relationships/image" Target="../media/image54.png"/><Relationship Id="rId14" Type="http://schemas.openxmlformats.org/officeDocument/2006/relationships/image" Target="../media/image120.png"/><Relationship Id="rId17" Type="http://schemas.openxmlformats.org/officeDocument/2006/relationships/image" Target="../media/image220.png"/><Relationship Id="rId16" Type="http://schemas.openxmlformats.org/officeDocument/2006/relationships/image" Target="../media/image15.png"/><Relationship Id="rId19" Type="http://schemas.openxmlformats.org/officeDocument/2006/relationships/image" Target="../media/image2.png"/><Relationship Id="rId18" Type="http://schemas.openxmlformats.org/officeDocument/2006/relationships/image" Target="../media/image20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27.png"/><Relationship Id="rId7" Type="http://schemas.openxmlformats.org/officeDocument/2006/relationships/image" Target="../media/image12.png"/><Relationship Id="rId8"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235.png"/><Relationship Id="rId6" Type="http://schemas.openxmlformats.org/officeDocument/2006/relationships/image" Target="../media/image228.png"/><Relationship Id="rId7" Type="http://schemas.openxmlformats.org/officeDocument/2006/relationships/image" Target="../media/image238.png"/><Relationship Id="rId8" Type="http://schemas.openxmlformats.org/officeDocument/2006/relationships/image" Target="../media/image2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41.png"/><Relationship Id="rId5" Type="http://schemas.openxmlformats.org/officeDocument/2006/relationships/image" Target="../media/image13.png"/><Relationship Id="rId6" Type="http://schemas.openxmlformats.org/officeDocument/2006/relationships/image" Target="../media/image25.png"/><Relationship Id="rId7" Type="http://schemas.openxmlformats.org/officeDocument/2006/relationships/image" Target="../media/image15.png"/><Relationship Id="rId8" Type="http://schemas.openxmlformats.org/officeDocument/2006/relationships/image" Target="../media/image30.png"/><Relationship Id="rId11" Type="http://schemas.openxmlformats.org/officeDocument/2006/relationships/image" Target="../media/image256.png"/><Relationship Id="rId10" Type="http://schemas.openxmlformats.org/officeDocument/2006/relationships/image" Target="../media/image234.png"/><Relationship Id="rId13" Type="http://schemas.openxmlformats.org/officeDocument/2006/relationships/image" Target="../media/image262.png"/><Relationship Id="rId12" Type="http://schemas.openxmlformats.org/officeDocument/2006/relationships/image" Target="../media/image265.png"/><Relationship Id="rId15" Type="http://schemas.openxmlformats.org/officeDocument/2006/relationships/image" Target="../media/image257.png"/><Relationship Id="rId14" Type="http://schemas.openxmlformats.org/officeDocument/2006/relationships/image" Target="../media/image250.png"/></Relationships>
</file>

<file path=ppt/slides/_rels/slide22.xml.rels><?xml version="1.0" encoding="UTF-8" standalone="yes"?><Relationships xmlns="http://schemas.openxmlformats.org/package/2006/relationships"><Relationship Id="rId20" Type="http://schemas.openxmlformats.org/officeDocument/2006/relationships/image" Target="../media/image298.png"/><Relationship Id="rId22" Type="http://schemas.openxmlformats.org/officeDocument/2006/relationships/image" Target="../media/image287.png"/><Relationship Id="rId21" Type="http://schemas.openxmlformats.org/officeDocument/2006/relationships/image" Target="../media/image294.png"/><Relationship Id="rId24" Type="http://schemas.openxmlformats.org/officeDocument/2006/relationships/image" Target="../media/image286.png"/><Relationship Id="rId23" Type="http://schemas.openxmlformats.org/officeDocument/2006/relationships/image" Target="../media/image293.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0.png"/><Relationship Id="rId26" Type="http://schemas.openxmlformats.org/officeDocument/2006/relationships/image" Target="../media/image283.png"/><Relationship Id="rId25" Type="http://schemas.openxmlformats.org/officeDocument/2006/relationships/image" Target="../media/image290.png"/><Relationship Id="rId28" Type="http://schemas.openxmlformats.org/officeDocument/2006/relationships/image" Target="../media/image299.png"/><Relationship Id="rId27" Type="http://schemas.openxmlformats.org/officeDocument/2006/relationships/image" Target="../media/image291.png"/><Relationship Id="rId5" Type="http://schemas.openxmlformats.org/officeDocument/2006/relationships/image" Target="../media/image69.png"/><Relationship Id="rId6" Type="http://schemas.openxmlformats.org/officeDocument/2006/relationships/image" Target="../media/image6.png"/><Relationship Id="rId29" Type="http://schemas.openxmlformats.org/officeDocument/2006/relationships/image" Target="../media/image295.png"/><Relationship Id="rId7" Type="http://schemas.openxmlformats.org/officeDocument/2006/relationships/image" Target="../media/image182.png"/><Relationship Id="rId8" Type="http://schemas.openxmlformats.org/officeDocument/2006/relationships/image" Target="../media/image28.png"/><Relationship Id="rId31" Type="http://schemas.openxmlformats.org/officeDocument/2006/relationships/image" Target="../media/image285.png"/><Relationship Id="rId30" Type="http://schemas.openxmlformats.org/officeDocument/2006/relationships/image" Target="../media/image279.png"/><Relationship Id="rId11" Type="http://schemas.openxmlformats.org/officeDocument/2006/relationships/image" Target="../media/image33.png"/><Relationship Id="rId33" Type="http://schemas.openxmlformats.org/officeDocument/2006/relationships/hyperlink" Target="https://eatemp.com/powerpoint-org-chart-template/" TargetMode="External"/><Relationship Id="rId10" Type="http://schemas.openxmlformats.org/officeDocument/2006/relationships/image" Target="../media/image175.png"/><Relationship Id="rId32" Type="http://schemas.openxmlformats.org/officeDocument/2006/relationships/image" Target="../media/image302.png"/><Relationship Id="rId13" Type="http://schemas.openxmlformats.org/officeDocument/2006/relationships/image" Target="../media/image46.png"/><Relationship Id="rId12" Type="http://schemas.openxmlformats.org/officeDocument/2006/relationships/image" Target="../media/image36.png"/><Relationship Id="rId15" Type="http://schemas.openxmlformats.org/officeDocument/2006/relationships/image" Target="../media/image54.png"/><Relationship Id="rId14" Type="http://schemas.openxmlformats.org/officeDocument/2006/relationships/image" Target="../media/image120.png"/><Relationship Id="rId17" Type="http://schemas.openxmlformats.org/officeDocument/2006/relationships/image" Target="../media/image263.png"/><Relationship Id="rId16" Type="http://schemas.openxmlformats.org/officeDocument/2006/relationships/image" Target="../media/image15.png"/><Relationship Id="rId19" Type="http://schemas.openxmlformats.org/officeDocument/2006/relationships/image" Target="../media/image296.png"/><Relationship Id="rId18" Type="http://schemas.openxmlformats.org/officeDocument/2006/relationships/image" Target="../media/image27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10.png"/><Relationship Id="rId4" Type="http://schemas.openxmlformats.org/officeDocument/2006/relationships/image" Target="../media/image307.png"/><Relationship Id="rId9" Type="http://schemas.openxmlformats.org/officeDocument/2006/relationships/image" Target="../media/image309.png"/><Relationship Id="rId5" Type="http://schemas.openxmlformats.org/officeDocument/2006/relationships/image" Target="../media/image297.png"/><Relationship Id="rId6" Type="http://schemas.openxmlformats.org/officeDocument/2006/relationships/image" Target="../media/image300.png"/><Relationship Id="rId7" Type="http://schemas.openxmlformats.org/officeDocument/2006/relationships/image" Target="../media/image15.png"/><Relationship Id="rId8" Type="http://schemas.openxmlformats.org/officeDocument/2006/relationships/hyperlink" Target="https://unsplash.com/" TargetMode="External"/><Relationship Id="rId10" Type="http://schemas.openxmlformats.org/officeDocument/2006/relationships/image" Target="../media/image30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25.png"/><Relationship Id="rId7" Type="http://schemas.openxmlformats.org/officeDocument/2006/relationships/image" Target="../media/image19.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23.png"/><Relationship Id="rId13" Type="http://schemas.openxmlformats.org/officeDocument/2006/relationships/image" Target="../media/image46.png"/><Relationship Id="rId12"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45.png"/><Relationship Id="rId15" Type="http://schemas.openxmlformats.org/officeDocument/2006/relationships/image" Target="../media/image54.png"/><Relationship Id="rId14" Type="http://schemas.openxmlformats.org/officeDocument/2006/relationships/image" Target="../media/image120.png"/><Relationship Id="rId16" Type="http://schemas.openxmlformats.org/officeDocument/2006/relationships/image" Target="../media/image15.png"/><Relationship Id="rId5" Type="http://schemas.openxmlformats.org/officeDocument/2006/relationships/image" Target="../media/image69.png"/><Relationship Id="rId6" Type="http://schemas.openxmlformats.org/officeDocument/2006/relationships/image" Target="../media/image6.png"/><Relationship Id="rId7" Type="http://schemas.openxmlformats.org/officeDocument/2006/relationships/image" Target="../media/image14.png"/><Relationship Id="rId8"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15.png"/><Relationship Id="rId6" Type="http://schemas.openxmlformats.org/officeDocument/2006/relationships/image" Target="../media/image30.png"/><Relationship Id="rId7" Type="http://schemas.openxmlformats.org/officeDocument/2006/relationships/image" Target="../media/image37.png"/><Relationship Id="rId8" Type="http://schemas.openxmlformats.org/officeDocument/2006/relationships/image" Target="../media/image8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5.png"/><Relationship Id="rId9" Type="http://schemas.openxmlformats.org/officeDocument/2006/relationships/image" Target="../media/image56.png"/><Relationship Id="rId5" Type="http://schemas.openxmlformats.org/officeDocument/2006/relationships/image" Target="../media/image5.png"/><Relationship Id="rId6" Type="http://schemas.openxmlformats.org/officeDocument/2006/relationships/image" Target="../media/image53.png"/><Relationship Id="rId7" Type="http://schemas.openxmlformats.org/officeDocument/2006/relationships/image" Target="../media/image12.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20" Type="http://schemas.openxmlformats.org/officeDocument/2006/relationships/image" Target="../media/image86.png"/><Relationship Id="rId11" Type="http://schemas.openxmlformats.org/officeDocument/2006/relationships/image" Target="../media/image33.png"/><Relationship Id="rId10" Type="http://schemas.openxmlformats.org/officeDocument/2006/relationships/image" Target="../media/image23.png"/><Relationship Id="rId13" Type="http://schemas.openxmlformats.org/officeDocument/2006/relationships/image" Target="../media/image46.png"/><Relationship Id="rId12"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60.png"/><Relationship Id="rId15" Type="http://schemas.openxmlformats.org/officeDocument/2006/relationships/image" Target="../media/image54.png"/><Relationship Id="rId14" Type="http://schemas.openxmlformats.org/officeDocument/2006/relationships/image" Target="../media/image120.png"/><Relationship Id="rId17" Type="http://schemas.openxmlformats.org/officeDocument/2006/relationships/image" Target="../media/image2.png"/><Relationship Id="rId16" Type="http://schemas.openxmlformats.org/officeDocument/2006/relationships/image" Target="../media/image15.png"/><Relationship Id="rId5" Type="http://schemas.openxmlformats.org/officeDocument/2006/relationships/image" Target="../media/image69.png"/><Relationship Id="rId19" Type="http://schemas.openxmlformats.org/officeDocument/2006/relationships/image" Target="../media/image124.png"/><Relationship Id="rId6" Type="http://schemas.openxmlformats.org/officeDocument/2006/relationships/image" Target="../media/image6.png"/><Relationship Id="rId18" Type="http://schemas.openxmlformats.org/officeDocument/2006/relationships/image" Target="../media/image68.png"/><Relationship Id="rId7" Type="http://schemas.openxmlformats.org/officeDocument/2006/relationships/image" Target="../media/image80.png"/><Relationship Id="rId8" Type="http://schemas.openxmlformats.org/officeDocument/2006/relationships/image" Target="../media/image28.png"/></Relationships>
</file>

<file path=ppt/slides/_rels/slide8.xml.rels><?xml version="1.0" encoding="UTF-8" standalone="yes"?><Relationships xmlns="http://schemas.openxmlformats.org/package/2006/relationships"><Relationship Id="rId11" Type="http://schemas.openxmlformats.org/officeDocument/2006/relationships/image" Target="../media/image91.png"/><Relationship Id="rId10" Type="http://schemas.openxmlformats.org/officeDocument/2006/relationships/image" Target="../media/image104.png"/><Relationship Id="rId12" Type="http://schemas.openxmlformats.org/officeDocument/2006/relationships/image" Target="../media/image98.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177.png"/><Relationship Id="rId5" Type="http://schemas.openxmlformats.org/officeDocument/2006/relationships/image" Target="../media/image13.png"/><Relationship Id="rId6" Type="http://schemas.openxmlformats.org/officeDocument/2006/relationships/image" Target="../media/image25.png"/><Relationship Id="rId7" Type="http://schemas.openxmlformats.org/officeDocument/2006/relationships/image" Target="../media/image15.png"/><Relationship Id="rId8" Type="http://schemas.openxmlformats.org/officeDocument/2006/relationships/image" Target="../media/image30.png"/></Relationships>
</file>

<file path=ppt/slides/_rels/slide9.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image" Target="../media/image23.png"/><Relationship Id="rId13" Type="http://schemas.openxmlformats.org/officeDocument/2006/relationships/image" Target="../media/image46.png"/><Relationship Id="rId12"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60.png"/><Relationship Id="rId15" Type="http://schemas.openxmlformats.org/officeDocument/2006/relationships/image" Target="../media/image54.png"/><Relationship Id="rId14" Type="http://schemas.openxmlformats.org/officeDocument/2006/relationships/image" Target="../media/image120.png"/><Relationship Id="rId17" Type="http://schemas.openxmlformats.org/officeDocument/2006/relationships/image" Target="../media/image121.png"/><Relationship Id="rId16" Type="http://schemas.openxmlformats.org/officeDocument/2006/relationships/image" Target="../media/image15.png"/><Relationship Id="rId5" Type="http://schemas.openxmlformats.org/officeDocument/2006/relationships/image" Target="../media/image69.png"/><Relationship Id="rId6" Type="http://schemas.openxmlformats.org/officeDocument/2006/relationships/image" Target="../media/image6.png"/><Relationship Id="rId18" Type="http://schemas.openxmlformats.org/officeDocument/2006/relationships/image" Target="../media/image126.png"/><Relationship Id="rId7" Type="http://schemas.openxmlformats.org/officeDocument/2006/relationships/image" Target="../media/image80.png"/><Relationship Id="rId8"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15" name="Shape 15"/>
        <p:cNvGrpSpPr/>
        <p:nvPr/>
      </p:nvGrpSpPr>
      <p:grpSpPr>
        <a:xfrm>
          <a:off x="0" y="0"/>
          <a:ext cx="0" cy="0"/>
          <a:chOff x="0" y="0"/>
          <a:chExt cx="0" cy="0"/>
        </a:xfrm>
      </p:grpSpPr>
      <p:pic>
        <p:nvPicPr>
          <p:cNvPr descr=" " id="16" name="Google Shape;16;g35f9e2e572b_0_0"/>
          <p:cNvPicPr preferRelativeResize="0"/>
          <p:nvPr/>
        </p:nvPicPr>
        <p:blipFill rotWithShape="1">
          <a:blip r:embed="rId3">
            <a:alphaModFix/>
          </a:blip>
          <a:srcRect b="0" l="0" r="0" t="0"/>
          <a:stretch/>
        </p:blipFill>
        <p:spPr>
          <a:xfrm>
            <a:off x="32374" y="3273"/>
            <a:ext cx="24280695" cy="13712728"/>
          </a:xfrm>
          <a:prstGeom prst="rect">
            <a:avLst/>
          </a:prstGeom>
          <a:noFill/>
          <a:ln>
            <a:noFill/>
          </a:ln>
        </p:spPr>
      </p:pic>
      <p:sp>
        <p:nvSpPr>
          <p:cNvPr id="17" name="Google Shape;17;g35f9e2e572b_0_0"/>
          <p:cNvSpPr/>
          <p:nvPr/>
        </p:nvSpPr>
        <p:spPr>
          <a:xfrm>
            <a:off x="2032254" y="1155700"/>
            <a:ext cx="20322600" cy="2031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000"/>
              <a:buFont typeface="Press Start 2P"/>
              <a:buNone/>
            </a:pPr>
            <a:r>
              <a:rPr b="0" i="0" lang="en-US" sz="12000" u="none" cap="none" strike="noStrike">
                <a:solidFill>
                  <a:srgbClr val="272727"/>
                </a:solidFill>
                <a:latin typeface="Press Start 2P"/>
                <a:ea typeface="Press Start 2P"/>
                <a:cs typeface="Press Start 2P"/>
                <a:sym typeface="Press Start 2P"/>
              </a:rPr>
              <a:t>Online Safety </a:t>
            </a:r>
            <a:endParaRPr b="0" i="0" sz="12000" u="none" cap="none" strike="noStrike">
              <a:solidFill>
                <a:schemeClr val="dk1"/>
              </a:solidFill>
              <a:latin typeface="Calibri"/>
              <a:ea typeface="Calibri"/>
              <a:cs typeface="Calibri"/>
              <a:sym typeface="Calibri"/>
            </a:endParaRPr>
          </a:p>
        </p:txBody>
      </p:sp>
      <p:sp>
        <p:nvSpPr>
          <p:cNvPr id="18" name="Google Shape;18;g35f9e2e572b_0_0"/>
          <p:cNvSpPr/>
          <p:nvPr/>
        </p:nvSpPr>
        <p:spPr>
          <a:xfrm>
            <a:off x="3264308" y="11722100"/>
            <a:ext cx="18129300" cy="149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C47EA0"/>
              </a:buClr>
              <a:buSzPts val="6400"/>
              <a:buFont typeface="Poppins SemiBold"/>
              <a:buNone/>
            </a:pPr>
            <a:r>
              <a:rPr b="0" i="0" lang="en-US" sz="6400" u="none" cap="none" strike="noStrike">
                <a:solidFill>
                  <a:srgbClr val="C47EA0"/>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19" name="Google Shape;19;g35f9e2e572b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 name="Google Shape;20;g35f9e2e572b_0_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21" name="Google Shape;21;g35f9e2e572b_0_0"/>
          <p:cNvPicPr preferRelativeResize="0"/>
          <p:nvPr/>
        </p:nvPicPr>
        <p:blipFill rotWithShape="1">
          <a:blip r:embed="rId5">
            <a:alphaModFix/>
          </a:blip>
          <a:srcRect b="0" l="0" r="0" t="0"/>
          <a:stretch/>
        </p:blipFill>
        <p:spPr>
          <a:xfrm>
            <a:off x="5931641" y="2171700"/>
            <a:ext cx="12536467" cy="955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305" name="Shape 305"/>
        <p:cNvGrpSpPr/>
        <p:nvPr/>
      </p:nvGrpSpPr>
      <p:grpSpPr>
        <a:xfrm>
          <a:off x="0" y="0"/>
          <a:ext cx="0" cy="0"/>
          <a:chOff x="0" y="0"/>
          <a:chExt cx="0" cy="0"/>
        </a:xfrm>
      </p:grpSpPr>
      <p:pic>
        <p:nvPicPr>
          <p:cNvPr descr=" " id="306" name="Google Shape;306;g35f9e2e572b_0_281"/>
          <p:cNvPicPr preferRelativeResize="0"/>
          <p:nvPr/>
        </p:nvPicPr>
        <p:blipFill rotWithShape="1">
          <a:blip r:embed="rId3">
            <a:alphaModFix/>
          </a:blip>
          <a:srcRect b="0" l="0" r="0" t="0"/>
          <a:stretch/>
        </p:blipFill>
        <p:spPr>
          <a:xfrm>
            <a:off x="32374" y="3274"/>
            <a:ext cx="24280695" cy="13712725"/>
          </a:xfrm>
          <a:prstGeom prst="rect">
            <a:avLst/>
          </a:prstGeom>
          <a:noFill/>
          <a:ln>
            <a:noFill/>
          </a:ln>
        </p:spPr>
      </p:pic>
      <p:sp>
        <p:nvSpPr>
          <p:cNvPr id="307" name="Google Shape;307;g35f9e2e572b_0_28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8" name="Google Shape;308;g35f9e2e572b_0_28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09" name="Google Shape;309;g35f9e2e572b_0_281"/>
          <p:cNvSpPr/>
          <p:nvPr/>
        </p:nvSpPr>
        <p:spPr>
          <a:xfrm>
            <a:off x="12739692" y="2235200"/>
            <a:ext cx="106905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Press Start 2P"/>
              <a:buNone/>
            </a:pPr>
            <a:r>
              <a:rPr b="0" i="0" lang="en-US" sz="8000" u="none" cap="none" strike="noStrike">
                <a:solidFill>
                  <a:srgbClr val="0E0E0E"/>
                </a:solidFill>
                <a:latin typeface="Press Start 2P"/>
                <a:ea typeface="Press Start 2P"/>
                <a:cs typeface="Press Start 2P"/>
                <a:sym typeface="Press Start 2P"/>
              </a:rPr>
              <a:t>Some Data</a:t>
            </a:r>
            <a:endParaRPr b="0" i="0" sz="8000" u="none" cap="none" strike="noStrike">
              <a:solidFill>
                <a:schemeClr val="dk1"/>
              </a:solidFill>
              <a:latin typeface="Calibri"/>
              <a:ea typeface="Calibri"/>
              <a:cs typeface="Calibri"/>
              <a:sym typeface="Calibri"/>
            </a:endParaRPr>
          </a:p>
        </p:txBody>
      </p:sp>
      <p:sp>
        <p:nvSpPr>
          <p:cNvPr id="310" name="Google Shape;310;g35f9e2e572b_0_281"/>
          <p:cNvSpPr/>
          <p:nvPr/>
        </p:nvSpPr>
        <p:spPr>
          <a:xfrm>
            <a:off x="12587273" y="5118100"/>
            <a:ext cx="8573700" cy="655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35f9e2e572b_0_281"/>
          <p:cNvSpPr/>
          <p:nvPr/>
        </p:nvSpPr>
        <p:spPr>
          <a:xfrm>
            <a:off x="12587273" y="5118100"/>
            <a:ext cx="85737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35f9e2e572b_0_281"/>
          <p:cNvSpPr/>
          <p:nvPr/>
        </p:nvSpPr>
        <p:spPr>
          <a:xfrm>
            <a:off x="12587273" y="5499100"/>
            <a:ext cx="3048300" cy="10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35f9e2e572b_0_281"/>
          <p:cNvSpPr/>
          <p:nvPr/>
        </p:nvSpPr>
        <p:spPr>
          <a:xfrm>
            <a:off x="12587273" y="5499100"/>
            <a:ext cx="33870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75%</a:t>
            </a:r>
            <a:endParaRPr b="0" i="0" sz="8000" u="none" cap="none" strike="noStrike">
              <a:solidFill>
                <a:schemeClr val="dk1"/>
              </a:solidFill>
              <a:latin typeface="Calibri"/>
              <a:ea typeface="Calibri"/>
              <a:cs typeface="Calibri"/>
              <a:sym typeface="Calibri"/>
            </a:endParaRPr>
          </a:p>
        </p:txBody>
      </p:sp>
      <p:sp>
        <p:nvSpPr>
          <p:cNvPr id="314" name="Google Shape;314;g35f9e2e572b_0_281"/>
          <p:cNvSpPr/>
          <p:nvPr/>
        </p:nvSpPr>
        <p:spPr>
          <a:xfrm>
            <a:off x="15838880" y="5118100"/>
            <a:ext cx="53220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35f9e2e572b_0_281"/>
          <p:cNvSpPr/>
          <p:nvPr/>
        </p:nvSpPr>
        <p:spPr>
          <a:xfrm>
            <a:off x="15838880" y="5118100"/>
            <a:ext cx="54744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Enchanted</a:t>
            </a:r>
            <a:endParaRPr b="0" i="0" sz="3600" u="none" cap="none" strike="noStrike">
              <a:solidFill>
                <a:schemeClr val="dk1"/>
              </a:solidFill>
              <a:latin typeface="Calibri"/>
              <a:ea typeface="Calibri"/>
              <a:cs typeface="Calibri"/>
              <a:sym typeface="Calibri"/>
            </a:endParaRPr>
          </a:p>
        </p:txBody>
      </p:sp>
      <p:sp>
        <p:nvSpPr>
          <p:cNvPr id="316" name="Google Shape;316;g35f9e2e572b_0_281"/>
          <p:cNvSpPr/>
          <p:nvPr/>
        </p:nvSpPr>
        <p:spPr>
          <a:xfrm>
            <a:off x="15838880" y="5676900"/>
            <a:ext cx="5457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317" name="Google Shape;317;g35f9e2e572b_0_281"/>
          <p:cNvSpPr/>
          <p:nvPr/>
        </p:nvSpPr>
        <p:spPr>
          <a:xfrm>
            <a:off x="12587273" y="7505700"/>
            <a:ext cx="85737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35f9e2e572b_0_281"/>
          <p:cNvSpPr/>
          <p:nvPr/>
        </p:nvSpPr>
        <p:spPr>
          <a:xfrm>
            <a:off x="12587273" y="7886700"/>
            <a:ext cx="3048300" cy="10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35f9e2e572b_0_281"/>
          <p:cNvSpPr/>
          <p:nvPr/>
        </p:nvSpPr>
        <p:spPr>
          <a:xfrm>
            <a:off x="12587273" y="7886700"/>
            <a:ext cx="33870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60%</a:t>
            </a:r>
            <a:endParaRPr b="0" i="0" sz="8000" u="none" cap="none" strike="noStrike">
              <a:solidFill>
                <a:schemeClr val="dk1"/>
              </a:solidFill>
              <a:latin typeface="Calibri"/>
              <a:ea typeface="Calibri"/>
              <a:cs typeface="Calibri"/>
              <a:sym typeface="Calibri"/>
            </a:endParaRPr>
          </a:p>
        </p:txBody>
      </p:sp>
      <p:sp>
        <p:nvSpPr>
          <p:cNvPr id="320" name="Google Shape;320;g35f9e2e572b_0_281"/>
          <p:cNvSpPr/>
          <p:nvPr/>
        </p:nvSpPr>
        <p:spPr>
          <a:xfrm>
            <a:off x="15838880" y="7505700"/>
            <a:ext cx="53220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35f9e2e572b_0_281"/>
          <p:cNvSpPr/>
          <p:nvPr/>
        </p:nvSpPr>
        <p:spPr>
          <a:xfrm>
            <a:off x="15838880" y="7505700"/>
            <a:ext cx="54744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Magic</a:t>
            </a:r>
            <a:endParaRPr b="0" i="0" sz="3600" u="none" cap="none" strike="noStrike">
              <a:solidFill>
                <a:schemeClr val="dk1"/>
              </a:solidFill>
              <a:latin typeface="Calibri"/>
              <a:ea typeface="Calibri"/>
              <a:cs typeface="Calibri"/>
              <a:sym typeface="Calibri"/>
            </a:endParaRPr>
          </a:p>
        </p:txBody>
      </p:sp>
      <p:sp>
        <p:nvSpPr>
          <p:cNvPr id="322" name="Google Shape;322;g35f9e2e572b_0_281"/>
          <p:cNvSpPr/>
          <p:nvPr/>
        </p:nvSpPr>
        <p:spPr>
          <a:xfrm>
            <a:off x="15838880" y="8064500"/>
            <a:ext cx="5457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323" name="Google Shape;323;g35f9e2e572b_0_281"/>
          <p:cNvSpPr/>
          <p:nvPr/>
        </p:nvSpPr>
        <p:spPr>
          <a:xfrm>
            <a:off x="12587273" y="9893300"/>
            <a:ext cx="85737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35f9e2e572b_0_281"/>
          <p:cNvSpPr/>
          <p:nvPr/>
        </p:nvSpPr>
        <p:spPr>
          <a:xfrm>
            <a:off x="12587273" y="10274300"/>
            <a:ext cx="3048300" cy="10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35f9e2e572b_0_281"/>
          <p:cNvSpPr/>
          <p:nvPr/>
        </p:nvSpPr>
        <p:spPr>
          <a:xfrm>
            <a:off x="12587273" y="10274300"/>
            <a:ext cx="33870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90%</a:t>
            </a:r>
            <a:endParaRPr b="0" i="0" sz="8000" u="none" cap="none" strike="noStrike">
              <a:solidFill>
                <a:schemeClr val="dk1"/>
              </a:solidFill>
              <a:latin typeface="Calibri"/>
              <a:ea typeface="Calibri"/>
              <a:cs typeface="Calibri"/>
              <a:sym typeface="Calibri"/>
            </a:endParaRPr>
          </a:p>
        </p:txBody>
      </p:sp>
      <p:sp>
        <p:nvSpPr>
          <p:cNvPr id="326" name="Google Shape;326;g35f9e2e572b_0_281"/>
          <p:cNvSpPr/>
          <p:nvPr/>
        </p:nvSpPr>
        <p:spPr>
          <a:xfrm>
            <a:off x="15838880" y="9893300"/>
            <a:ext cx="5322000" cy="177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35f9e2e572b_0_281"/>
          <p:cNvSpPr/>
          <p:nvPr/>
        </p:nvSpPr>
        <p:spPr>
          <a:xfrm>
            <a:off x="15838880" y="9893300"/>
            <a:ext cx="54744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Spells Cast</a:t>
            </a:r>
            <a:endParaRPr b="0" i="0" sz="3600" u="none" cap="none" strike="noStrike">
              <a:solidFill>
                <a:schemeClr val="dk1"/>
              </a:solidFill>
              <a:latin typeface="Calibri"/>
              <a:ea typeface="Calibri"/>
              <a:cs typeface="Calibri"/>
              <a:sym typeface="Calibri"/>
            </a:endParaRPr>
          </a:p>
        </p:txBody>
      </p:sp>
      <p:sp>
        <p:nvSpPr>
          <p:cNvPr id="328" name="Google Shape;328;g35f9e2e572b_0_281"/>
          <p:cNvSpPr/>
          <p:nvPr/>
        </p:nvSpPr>
        <p:spPr>
          <a:xfrm>
            <a:off x="15838880" y="10452100"/>
            <a:ext cx="5457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pic>
        <p:nvPicPr>
          <p:cNvPr descr=" " id="329" name="Google Shape;329;g35f9e2e572b_0_281"/>
          <p:cNvPicPr preferRelativeResize="0"/>
          <p:nvPr/>
        </p:nvPicPr>
        <p:blipFill rotWithShape="1">
          <a:blip r:embed="rId5">
            <a:alphaModFix/>
          </a:blip>
          <a:srcRect b="0" l="0" r="0" t="0"/>
          <a:stretch/>
        </p:blipFill>
        <p:spPr>
          <a:xfrm>
            <a:off x="1054232" y="2146300"/>
            <a:ext cx="11266308" cy="9626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334" name="Shape 334"/>
        <p:cNvGrpSpPr/>
        <p:nvPr/>
      </p:nvGrpSpPr>
      <p:grpSpPr>
        <a:xfrm>
          <a:off x="0" y="0"/>
          <a:ext cx="0" cy="0"/>
          <a:chOff x="0" y="0"/>
          <a:chExt cx="0" cy="0"/>
        </a:xfrm>
      </p:grpSpPr>
      <p:pic>
        <p:nvPicPr>
          <p:cNvPr descr=" " id="335" name="Google Shape;335;g35f9e2e572b_0_309"/>
          <p:cNvPicPr preferRelativeResize="0"/>
          <p:nvPr/>
        </p:nvPicPr>
        <p:blipFill rotWithShape="1">
          <a:blip r:embed="rId3">
            <a:alphaModFix/>
          </a:blip>
          <a:srcRect b="0" l="0" r="0" t="0"/>
          <a:stretch/>
        </p:blipFill>
        <p:spPr>
          <a:xfrm>
            <a:off x="4521765" y="368300"/>
            <a:ext cx="15348001" cy="12979400"/>
          </a:xfrm>
          <a:prstGeom prst="rect">
            <a:avLst/>
          </a:prstGeom>
          <a:noFill/>
          <a:ln>
            <a:noFill/>
          </a:ln>
        </p:spPr>
      </p:pic>
      <p:pic>
        <p:nvPicPr>
          <p:cNvPr descr=" " id="336" name="Google Shape;336;g35f9e2e572b_0_309"/>
          <p:cNvPicPr preferRelativeResize="0"/>
          <p:nvPr/>
        </p:nvPicPr>
        <p:blipFill rotWithShape="1">
          <a:blip r:embed="rId4">
            <a:alphaModFix/>
          </a:blip>
          <a:srcRect b="0" l="0" r="0" t="0"/>
          <a:stretch/>
        </p:blipFill>
        <p:spPr>
          <a:xfrm>
            <a:off x="4836210" y="2487972"/>
            <a:ext cx="14719072" cy="10496811"/>
          </a:xfrm>
          <a:prstGeom prst="rect">
            <a:avLst/>
          </a:prstGeom>
          <a:noFill/>
          <a:ln>
            <a:noFill/>
          </a:ln>
        </p:spPr>
      </p:pic>
      <p:pic>
        <p:nvPicPr>
          <p:cNvPr descr=" " id="337" name="Google Shape;337;g35f9e2e572b_0_309"/>
          <p:cNvPicPr preferRelativeResize="0"/>
          <p:nvPr/>
        </p:nvPicPr>
        <p:blipFill rotWithShape="1">
          <a:blip r:embed="rId5">
            <a:alphaModFix/>
          </a:blip>
          <a:srcRect b="0" l="0" r="0" t="0"/>
          <a:stretch/>
        </p:blipFill>
        <p:spPr>
          <a:xfrm>
            <a:off x="4940825" y="961268"/>
            <a:ext cx="3494462" cy="891381"/>
          </a:xfrm>
          <a:prstGeom prst="rect">
            <a:avLst/>
          </a:prstGeom>
          <a:noFill/>
          <a:ln>
            <a:noFill/>
          </a:ln>
        </p:spPr>
      </p:pic>
      <p:pic>
        <p:nvPicPr>
          <p:cNvPr descr=" " id="338" name="Google Shape;338;g35f9e2e572b_0_309"/>
          <p:cNvPicPr preferRelativeResize="0"/>
          <p:nvPr/>
        </p:nvPicPr>
        <p:blipFill rotWithShape="1">
          <a:blip r:embed="rId6">
            <a:alphaModFix/>
          </a:blip>
          <a:srcRect b="0" l="0" r="0" t="0"/>
          <a:stretch/>
        </p:blipFill>
        <p:spPr>
          <a:xfrm>
            <a:off x="18960565" y="8051081"/>
            <a:ext cx="3618058" cy="4536554"/>
          </a:xfrm>
          <a:prstGeom prst="rect">
            <a:avLst/>
          </a:prstGeom>
          <a:noFill/>
          <a:ln>
            <a:noFill/>
          </a:ln>
        </p:spPr>
      </p:pic>
      <p:pic>
        <p:nvPicPr>
          <p:cNvPr descr=" " id="339" name="Google Shape;339;g35f9e2e572b_0_309"/>
          <p:cNvPicPr preferRelativeResize="0"/>
          <p:nvPr/>
        </p:nvPicPr>
        <p:blipFill rotWithShape="1">
          <a:blip r:embed="rId7">
            <a:alphaModFix/>
          </a:blip>
          <a:srcRect b="0" l="0" r="0" t="0"/>
          <a:stretch/>
        </p:blipFill>
        <p:spPr>
          <a:xfrm>
            <a:off x="863708" y="4445000"/>
            <a:ext cx="4074605" cy="4229100"/>
          </a:xfrm>
          <a:prstGeom prst="rect">
            <a:avLst/>
          </a:prstGeom>
          <a:noFill/>
          <a:ln>
            <a:noFill/>
          </a:ln>
        </p:spPr>
      </p:pic>
      <p:sp>
        <p:nvSpPr>
          <p:cNvPr id="340" name="Google Shape;340;g35f9e2e572b_0_30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1" name="Google Shape;341;g35f9e2e572b_0_309"/>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342" name="Google Shape;342;g35f9e2e572b_0_309"/>
          <p:cNvSpPr/>
          <p:nvPr/>
        </p:nvSpPr>
        <p:spPr>
          <a:xfrm>
            <a:off x="4318540" y="3810000"/>
            <a:ext cx="15762600" cy="609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35f9e2e572b_0_309"/>
          <p:cNvSpPr/>
          <p:nvPr/>
        </p:nvSpPr>
        <p:spPr>
          <a:xfrm>
            <a:off x="4318540" y="3810000"/>
            <a:ext cx="15762600" cy="447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35f9e2e572b_0_309"/>
          <p:cNvSpPr/>
          <p:nvPr/>
        </p:nvSpPr>
        <p:spPr>
          <a:xfrm>
            <a:off x="7119240" y="3810000"/>
            <a:ext cx="10161300" cy="4064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24000"/>
              <a:buFont typeface="Press Start 2P"/>
              <a:buNone/>
            </a:pPr>
            <a:r>
              <a:rPr b="0" i="0" lang="en-US" sz="24000" u="none" cap="none" strike="noStrike">
                <a:solidFill>
                  <a:srgbClr val="272727"/>
                </a:solidFill>
                <a:latin typeface="Press Start 2P"/>
                <a:ea typeface="Press Start 2P"/>
                <a:cs typeface="Press Start 2P"/>
                <a:sym typeface="Press Start 2P"/>
              </a:rPr>
              <a:t>567</a:t>
            </a:r>
            <a:endParaRPr b="0" i="0" sz="24000" u="none" cap="none" strike="noStrike">
              <a:solidFill>
                <a:schemeClr val="dk1"/>
              </a:solidFill>
              <a:latin typeface="Calibri"/>
              <a:ea typeface="Calibri"/>
              <a:cs typeface="Calibri"/>
              <a:sym typeface="Calibri"/>
            </a:endParaRPr>
          </a:p>
        </p:txBody>
      </p:sp>
      <p:sp>
        <p:nvSpPr>
          <p:cNvPr id="345" name="Google Shape;345;g35f9e2e572b_0_309"/>
          <p:cNvSpPr/>
          <p:nvPr/>
        </p:nvSpPr>
        <p:spPr>
          <a:xfrm>
            <a:off x="4183056" y="70612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46" name="Google Shape;346;g35f9e2e572b_0_309"/>
          <p:cNvSpPr/>
          <p:nvPr/>
        </p:nvSpPr>
        <p:spPr>
          <a:xfrm>
            <a:off x="7496054" y="86868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351" name="Shape 351"/>
        <p:cNvGrpSpPr/>
        <p:nvPr/>
      </p:nvGrpSpPr>
      <p:grpSpPr>
        <a:xfrm>
          <a:off x="0" y="0"/>
          <a:ext cx="0" cy="0"/>
          <a:chOff x="0" y="0"/>
          <a:chExt cx="0" cy="0"/>
        </a:xfrm>
      </p:grpSpPr>
      <p:pic>
        <p:nvPicPr>
          <p:cNvPr descr=" " id="352" name="Google Shape;352;g35f9e2e572b_0_325"/>
          <p:cNvPicPr preferRelativeResize="0"/>
          <p:nvPr/>
        </p:nvPicPr>
        <p:blipFill rotWithShape="1">
          <a:blip r:embed="rId3">
            <a:alphaModFix/>
          </a:blip>
          <a:srcRect b="0" l="0" r="0" t="0"/>
          <a:stretch/>
        </p:blipFill>
        <p:spPr>
          <a:xfrm>
            <a:off x="685886" y="685800"/>
            <a:ext cx="2266471" cy="2195897"/>
          </a:xfrm>
          <a:prstGeom prst="rect">
            <a:avLst/>
          </a:prstGeom>
          <a:noFill/>
          <a:ln>
            <a:noFill/>
          </a:ln>
        </p:spPr>
      </p:pic>
      <p:pic>
        <p:nvPicPr>
          <p:cNvPr descr=" " id="353" name="Google Shape;353;g35f9e2e572b_0_325"/>
          <p:cNvPicPr preferRelativeResize="0"/>
          <p:nvPr/>
        </p:nvPicPr>
        <p:blipFill rotWithShape="1">
          <a:blip r:embed="rId4">
            <a:alphaModFix/>
          </a:blip>
          <a:srcRect b="0" l="0" r="0" t="0"/>
          <a:stretch/>
        </p:blipFill>
        <p:spPr>
          <a:xfrm>
            <a:off x="729802" y="10753564"/>
            <a:ext cx="2178223" cy="2284896"/>
          </a:xfrm>
          <a:prstGeom prst="rect">
            <a:avLst/>
          </a:prstGeom>
          <a:noFill/>
          <a:ln>
            <a:noFill/>
          </a:ln>
        </p:spPr>
      </p:pic>
      <p:pic>
        <p:nvPicPr>
          <p:cNvPr descr=" " id="354" name="Google Shape;354;g35f9e2e572b_0_325"/>
          <p:cNvPicPr preferRelativeResize="0"/>
          <p:nvPr/>
        </p:nvPicPr>
        <p:blipFill rotWithShape="1">
          <a:blip r:embed="rId5">
            <a:alphaModFix/>
          </a:blip>
          <a:srcRect b="0" l="0" r="0" t="0"/>
          <a:stretch/>
        </p:blipFill>
        <p:spPr>
          <a:xfrm>
            <a:off x="21478384" y="10842947"/>
            <a:ext cx="2266471" cy="2195897"/>
          </a:xfrm>
          <a:prstGeom prst="rect">
            <a:avLst/>
          </a:prstGeom>
          <a:noFill/>
          <a:ln>
            <a:noFill/>
          </a:ln>
        </p:spPr>
      </p:pic>
      <p:pic>
        <p:nvPicPr>
          <p:cNvPr descr=" " id="355" name="Google Shape;355;g35f9e2e572b_0_325"/>
          <p:cNvPicPr preferRelativeResize="0"/>
          <p:nvPr/>
        </p:nvPicPr>
        <p:blipFill rotWithShape="1">
          <a:blip r:embed="rId6">
            <a:alphaModFix/>
          </a:blip>
          <a:srcRect b="0" l="0" r="0" t="0"/>
          <a:stretch/>
        </p:blipFill>
        <p:spPr>
          <a:xfrm>
            <a:off x="21522300" y="685800"/>
            <a:ext cx="2178223" cy="2284896"/>
          </a:xfrm>
          <a:prstGeom prst="rect">
            <a:avLst/>
          </a:prstGeom>
          <a:noFill/>
          <a:ln>
            <a:noFill/>
          </a:ln>
        </p:spPr>
      </p:pic>
      <p:sp>
        <p:nvSpPr>
          <p:cNvPr id="356" name="Google Shape;356;g35f9e2e572b_0_3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7" name="Google Shape;357;g35f9e2e572b_0_32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58" name="Google Shape;358;g35f9e2e572b_0_325"/>
          <p:cNvSpPr/>
          <p:nvPr/>
        </p:nvSpPr>
        <p:spPr>
          <a:xfrm>
            <a:off x="2908664" y="3721100"/>
            <a:ext cx="7875000" cy="21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35f9e2e572b_0_325"/>
          <p:cNvSpPr/>
          <p:nvPr/>
        </p:nvSpPr>
        <p:spPr>
          <a:xfrm>
            <a:off x="1511489" y="3721100"/>
            <a:ext cx="106692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35f9e2e572b_0_325"/>
          <p:cNvSpPr/>
          <p:nvPr/>
        </p:nvSpPr>
        <p:spPr>
          <a:xfrm>
            <a:off x="1511489" y="3721100"/>
            <a:ext cx="11177400" cy="203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000"/>
              <a:buFont typeface="Press Start 2P"/>
              <a:buNone/>
            </a:pPr>
            <a:r>
              <a:rPr b="0" i="0" lang="en-US" sz="12000" u="none" cap="none" strike="noStrike">
                <a:solidFill>
                  <a:srgbClr val="272727"/>
                </a:solidFill>
                <a:latin typeface="Press Start 2P"/>
                <a:ea typeface="Press Start 2P"/>
                <a:cs typeface="Press Start 2P"/>
                <a:sym typeface="Press Start 2P"/>
              </a:rPr>
              <a:t>3 Coins</a:t>
            </a:r>
            <a:endParaRPr b="0" i="0" sz="12000" u="none" cap="none" strike="noStrike">
              <a:solidFill>
                <a:schemeClr val="dk1"/>
              </a:solidFill>
              <a:latin typeface="Calibri"/>
              <a:ea typeface="Calibri"/>
              <a:cs typeface="Calibri"/>
              <a:sym typeface="Calibri"/>
            </a:endParaRPr>
          </a:p>
        </p:txBody>
      </p:sp>
      <p:sp>
        <p:nvSpPr>
          <p:cNvPr id="361" name="Google Shape;361;g35f9e2e572b_0_325"/>
          <p:cNvSpPr/>
          <p:nvPr/>
        </p:nvSpPr>
        <p:spPr>
          <a:xfrm>
            <a:off x="2908664" y="52451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35f9e2e572b_0_325"/>
          <p:cNvSpPr/>
          <p:nvPr/>
        </p:nvSpPr>
        <p:spPr>
          <a:xfrm>
            <a:off x="2840922" y="52451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63" name="Google Shape;363;g35f9e2e572b_0_325"/>
          <p:cNvSpPr/>
          <p:nvPr/>
        </p:nvSpPr>
        <p:spPr>
          <a:xfrm>
            <a:off x="2908664" y="7442200"/>
            <a:ext cx="7875000" cy="21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35f9e2e572b_0_325"/>
          <p:cNvSpPr/>
          <p:nvPr/>
        </p:nvSpPr>
        <p:spPr>
          <a:xfrm>
            <a:off x="1511489" y="7442200"/>
            <a:ext cx="106692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35f9e2e572b_0_325"/>
          <p:cNvSpPr/>
          <p:nvPr/>
        </p:nvSpPr>
        <p:spPr>
          <a:xfrm>
            <a:off x="1511489" y="7442200"/>
            <a:ext cx="11177400" cy="203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000"/>
              <a:buFont typeface="Press Start 2P"/>
              <a:buNone/>
            </a:pPr>
            <a:r>
              <a:rPr b="0" i="0" lang="en-US" sz="12000" u="none" cap="none" strike="noStrike">
                <a:solidFill>
                  <a:srgbClr val="272727"/>
                </a:solidFill>
                <a:latin typeface="Press Start 2P"/>
                <a:ea typeface="Press Start 2P"/>
                <a:cs typeface="Press Start 2P"/>
                <a:sym typeface="Press Start 2P"/>
              </a:rPr>
              <a:t>6 Hours</a:t>
            </a:r>
            <a:endParaRPr b="0" i="0" sz="12000" u="none" cap="none" strike="noStrike">
              <a:solidFill>
                <a:schemeClr val="dk1"/>
              </a:solidFill>
              <a:latin typeface="Calibri"/>
              <a:ea typeface="Calibri"/>
              <a:cs typeface="Calibri"/>
              <a:sym typeface="Calibri"/>
            </a:endParaRPr>
          </a:p>
        </p:txBody>
      </p:sp>
      <p:sp>
        <p:nvSpPr>
          <p:cNvPr id="366" name="Google Shape;366;g35f9e2e572b_0_325"/>
          <p:cNvSpPr/>
          <p:nvPr/>
        </p:nvSpPr>
        <p:spPr>
          <a:xfrm>
            <a:off x="2908664" y="89662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35f9e2e572b_0_325"/>
          <p:cNvSpPr/>
          <p:nvPr/>
        </p:nvSpPr>
        <p:spPr>
          <a:xfrm>
            <a:off x="2840922" y="89662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68" name="Google Shape;368;g35f9e2e572b_0_325"/>
          <p:cNvSpPr/>
          <p:nvPr/>
        </p:nvSpPr>
        <p:spPr>
          <a:xfrm>
            <a:off x="15114889" y="3721100"/>
            <a:ext cx="7875000" cy="21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35f9e2e572b_0_325"/>
          <p:cNvSpPr/>
          <p:nvPr/>
        </p:nvSpPr>
        <p:spPr>
          <a:xfrm>
            <a:off x="16766096" y="3721100"/>
            <a:ext cx="4572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35f9e2e572b_0_325"/>
          <p:cNvSpPr/>
          <p:nvPr/>
        </p:nvSpPr>
        <p:spPr>
          <a:xfrm>
            <a:off x="16766096" y="3721100"/>
            <a:ext cx="5080500" cy="203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000"/>
              <a:buFont typeface="Press Start 2P"/>
              <a:buNone/>
            </a:pPr>
            <a:r>
              <a:rPr b="0" i="0" lang="en-US" sz="12000" u="none" cap="none" strike="noStrike">
                <a:solidFill>
                  <a:srgbClr val="272727"/>
                </a:solidFill>
                <a:latin typeface="Press Start 2P"/>
                <a:ea typeface="Press Start 2P"/>
                <a:cs typeface="Press Start 2P"/>
                <a:sym typeface="Press Start 2P"/>
              </a:rPr>
              <a:t>85%</a:t>
            </a:r>
            <a:endParaRPr b="0" i="0" sz="12000" u="none" cap="none" strike="noStrike">
              <a:solidFill>
                <a:schemeClr val="dk1"/>
              </a:solidFill>
              <a:latin typeface="Calibri"/>
              <a:ea typeface="Calibri"/>
              <a:cs typeface="Calibri"/>
              <a:sym typeface="Calibri"/>
            </a:endParaRPr>
          </a:p>
        </p:txBody>
      </p:sp>
      <p:sp>
        <p:nvSpPr>
          <p:cNvPr id="371" name="Google Shape;371;g35f9e2e572b_0_325"/>
          <p:cNvSpPr/>
          <p:nvPr/>
        </p:nvSpPr>
        <p:spPr>
          <a:xfrm>
            <a:off x="15114889" y="52451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35f9e2e572b_0_325"/>
          <p:cNvSpPr/>
          <p:nvPr/>
        </p:nvSpPr>
        <p:spPr>
          <a:xfrm>
            <a:off x="15047147" y="52451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73" name="Google Shape;373;g35f9e2e572b_0_325"/>
          <p:cNvSpPr/>
          <p:nvPr/>
        </p:nvSpPr>
        <p:spPr>
          <a:xfrm>
            <a:off x="15114889" y="7442200"/>
            <a:ext cx="7875000" cy="21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35f9e2e572b_0_325"/>
          <p:cNvSpPr/>
          <p:nvPr/>
        </p:nvSpPr>
        <p:spPr>
          <a:xfrm>
            <a:off x="14479810" y="7442200"/>
            <a:ext cx="91452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35f9e2e572b_0_325"/>
          <p:cNvSpPr/>
          <p:nvPr/>
        </p:nvSpPr>
        <p:spPr>
          <a:xfrm>
            <a:off x="14479810" y="7442200"/>
            <a:ext cx="9653100" cy="203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000"/>
              <a:buFont typeface="Press Start 2P"/>
              <a:buNone/>
            </a:pPr>
            <a:r>
              <a:rPr b="0" i="0" lang="en-US" sz="12000" u="none" cap="none" strike="noStrike">
                <a:solidFill>
                  <a:srgbClr val="272727"/>
                </a:solidFill>
                <a:latin typeface="Press Start 2P"/>
                <a:ea typeface="Press Start 2P"/>
                <a:cs typeface="Press Start 2P"/>
                <a:sym typeface="Press Start 2P"/>
              </a:rPr>
              <a:t>544 Km</a:t>
            </a:r>
            <a:endParaRPr b="0" i="0" sz="12000" u="none" cap="none" strike="noStrike">
              <a:solidFill>
                <a:schemeClr val="dk1"/>
              </a:solidFill>
              <a:latin typeface="Calibri"/>
              <a:ea typeface="Calibri"/>
              <a:cs typeface="Calibri"/>
              <a:sym typeface="Calibri"/>
            </a:endParaRPr>
          </a:p>
        </p:txBody>
      </p:sp>
      <p:sp>
        <p:nvSpPr>
          <p:cNvPr id="376" name="Google Shape;376;g35f9e2e572b_0_325"/>
          <p:cNvSpPr/>
          <p:nvPr/>
        </p:nvSpPr>
        <p:spPr>
          <a:xfrm>
            <a:off x="15114889" y="89662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35f9e2e572b_0_325"/>
          <p:cNvSpPr/>
          <p:nvPr/>
        </p:nvSpPr>
        <p:spPr>
          <a:xfrm>
            <a:off x="15047147" y="89662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382" name="Shape 382"/>
        <p:cNvGrpSpPr/>
        <p:nvPr/>
      </p:nvGrpSpPr>
      <p:grpSpPr>
        <a:xfrm>
          <a:off x="0" y="0"/>
          <a:ext cx="0" cy="0"/>
          <a:chOff x="0" y="0"/>
          <a:chExt cx="0" cy="0"/>
        </a:xfrm>
      </p:grpSpPr>
      <p:pic>
        <p:nvPicPr>
          <p:cNvPr descr=" " id="383" name="Google Shape;383;g35f9e2e572b_0_355"/>
          <p:cNvPicPr preferRelativeResize="0"/>
          <p:nvPr/>
        </p:nvPicPr>
        <p:blipFill rotWithShape="1">
          <a:blip r:embed="rId3">
            <a:alphaModFix/>
          </a:blip>
          <a:srcRect b="0" l="0" r="0" t="0"/>
          <a:stretch/>
        </p:blipFill>
        <p:spPr>
          <a:xfrm>
            <a:off x="32374" y="3274"/>
            <a:ext cx="24280695" cy="13712725"/>
          </a:xfrm>
          <a:prstGeom prst="rect">
            <a:avLst/>
          </a:prstGeom>
          <a:noFill/>
          <a:ln>
            <a:noFill/>
          </a:ln>
        </p:spPr>
      </p:pic>
      <p:sp>
        <p:nvSpPr>
          <p:cNvPr id="384" name="Google Shape;384;g35f9e2e572b_0_35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5" name="Google Shape;385;g35f9e2e572b_0_35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86" name="Google Shape;386;g35f9e2e572b_0_355"/>
          <p:cNvSpPr/>
          <p:nvPr/>
        </p:nvSpPr>
        <p:spPr>
          <a:xfrm>
            <a:off x="6841922" y="1701800"/>
            <a:ext cx="106905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Some Graph</a:t>
            </a:r>
            <a:endParaRPr b="0" i="0" sz="8000" u="none" cap="none" strike="noStrike">
              <a:solidFill>
                <a:schemeClr val="dk1"/>
              </a:solidFill>
              <a:latin typeface="Calibri"/>
              <a:ea typeface="Calibri"/>
              <a:cs typeface="Calibri"/>
              <a:sym typeface="Calibri"/>
            </a:endParaRPr>
          </a:p>
        </p:txBody>
      </p:sp>
      <p:sp>
        <p:nvSpPr>
          <p:cNvPr id="387" name="Google Shape;387;g35f9e2e572b_0_355"/>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35f9e2e572b_0_355"/>
          <p:cNvSpPr/>
          <p:nvPr/>
        </p:nvSpPr>
        <p:spPr>
          <a:xfrm>
            <a:off x="2986455" y="8999500"/>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1820"/>
              <a:buFont typeface="Lato"/>
              <a:buNone/>
            </a:pPr>
            <a:r>
              <a:rPr b="0" i="0" lang="en-US" sz="1820" u="none" cap="none" strike="noStrike">
                <a:solidFill>
                  <a:srgbClr val="84579D"/>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89" name="Google Shape;389;g35f9e2e572b_0_355"/>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2185"/>
              <a:buFont typeface="Lato"/>
              <a:buNone/>
            </a:pPr>
            <a:r>
              <a:rPr b="0" i="0" lang="en-US" sz="2185" u="none" cap="none" strike="noStrike">
                <a:solidFill>
                  <a:srgbClr val="84579D"/>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90" name="Google Shape;390;g35f9e2e572b_0_355"/>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2185"/>
              <a:buFont typeface="Lato"/>
              <a:buNone/>
            </a:pPr>
            <a:r>
              <a:rPr b="0" i="0" lang="en-US" sz="2185" u="none" cap="none" strike="noStrike">
                <a:solidFill>
                  <a:srgbClr val="84579D"/>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91" name="Google Shape;391;g35f9e2e572b_0_355"/>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2185"/>
              <a:buFont typeface="Lato"/>
              <a:buNone/>
            </a:pPr>
            <a:r>
              <a:rPr b="0" i="0" lang="en-US" sz="2185" u="none" cap="none" strike="noStrike">
                <a:solidFill>
                  <a:srgbClr val="84579D"/>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92" name="Google Shape;392;g35f9e2e572b_0_355"/>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2185"/>
              <a:buFont typeface="Lato"/>
              <a:buNone/>
            </a:pPr>
            <a:r>
              <a:rPr b="0" i="0" lang="en-US" sz="2185" u="none" cap="none" strike="noStrike">
                <a:solidFill>
                  <a:srgbClr val="84579D"/>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93" name="Google Shape;393;g35f9e2e572b_0_355"/>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2185"/>
              <a:buFont typeface="Lato"/>
              <a:buNone/>
            </a:pPr>
            <a:r>
              <a:rPr b="0" i="0" lang="en-US" sz="2185" u="none" cap="none" strike="noStrike">
                <a:solidFill>
                  <a:srgbClr val="84579D"/>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94" name="Google Shape;394;g35f9e2e572b_0_355"/>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2185"/>
              <a:buFont typeface="Lato"/>
              <a:buNone/>
            </a:pPr>
            <a:r>
              <a:rPr b="0" i="0" lang="en-US" sz="2185" u="none" cap="none" strike="noStrike">
                <a:solidFill>
                  <a:srgbClr val="84579D"/>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95" name="Google Shape;395;g35f9e2e572b_0_355"/>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2185"/>
              <a:buFont typeface="Lato"/>
              <a:buNone/>
            </a:pPr>
            <a:r>
              <a:rPr b="0" i="0" lang="en-US" sz="2185" u="none" cap="none" strike="noStrike">
                <a:solidFill>
                  <a:srgbClr val="84579D"/>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96" name="Google Shape;396;g35f9e2e572b_0_355"/>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2185"/>
              <a:buFont typeface="Lato"/>
              <a:buNone/>
            </a:pPr>
            <a:r>
              <a:rPr b="0" i="0" lang="en-US" sz="2185" u="none" cap="none" strike="noStrike">
                <a:solidFill>
                  <a:srgbClr val="84579D"/>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97" name="Google Shape;397;g35f9e2e572b_0_355"/>
          <p:cNvSpPr/>
          <p:nvPr/>
        </p:nvSpPr>
        <p:spPr>
          <a:xfrm>
            <a:off x="2852319" y="848209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1820"/>
              <a:buFont typeface="Lato"/>
              <a:buNone/>
            </a:pPr>
            <a:r>
              <a:rPr b="0" i="0" lang="en-US" sz="1820" u="none" cap="none" strike="noStrike">
                <a:solidFill>
                  <a:srgbClr val="84579D"/>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98" name="Google Shape;398;g35f9e2e572b_0_355"/>
          <p:cNvSpPr/>
          <p:nvPr/>
        </p:nvSpPr>
        <p:spPr>
          <a:xfrm>
            <a:off x="2852319" y="796459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1820"/>
              <a:buFont typeface="Lato"/>
              <a:buNone/>
            </a:pPr>
            <a:r>
              <a:rPr b="0" i="0" lang="en-US" sz="1820" u="none" cap="none" strike="noStrike">
                <a:solidFill>
                  <a:srgbClr val="84579D"/>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99" name="Google Shape;399;g35f9e2e572b_0_355"/>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1820"/>
              <a:buFont typeface="Lato"/>
              <a:buNone/>
            </a:pPr>
            <a:r>
              <a:rPr b="0" i="0" lang="en-US" sz="1820" u="none" cap="none" strike="noStrike">
                <a:solidFill>
                  <a:srgbClr val="84579D"/>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400" name="Google Shape;400;g35f9e2e572b_0_355"/>
          <p:cNvSpPr/>
          <p:nvPr/>
        </p:nvSpPr>
        <p:spPr>
          <a:xfrm>
            <a:off x="2852319" y="6929624"/>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1820"/>
              <a:buFont typeface="Lato"/>
              <a:buNone/>
            </a:pPr>
            <a:r>
              <a:rPr b="0" i="0" lang="en-US" sz="1820" u="none" cap="none" strike="noStrike">
                <a:solidFill>
                  <a:srgbClr val="84579D"/>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401" name="Google Shape;401;g35f9e2e572b_0_355"/>
          <p:cNvSpPr/>
          <p:nvPr/>
        </p:nvSpPr>
        <p:spPr>
          <a:xfrm>
            <a:off x="2852319" y="641229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1820"/>
              <a:buFont typeface="Lato"/>
              <a:buNone/>
            </a:pPr>
            <a:r>
              <a:rPr b="0" i="0" lang="en-US" sz="1820" u="none" cap="none" strike="noStrike">
                <a:solidFill>
                  <a:srgbClr val="84579D"/>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402" name="Google Shape;402;g35f9e2e572b_0_355"/>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1820"/>
              <a:buFont typeface="Lato"/>
              <a:buNone/>
            </a:pPr>
            <a:r>
              <a:rPr b="0" i="0" lang="en-US" sz="1820" u="none" cap="none" strike="noStrike">
                <a:solidFill>
                  <a:srgbClr val="84579D"/>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403" name="Google Shape;403;g35f9e2e572b_0_355"/>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1820"/>
              <a:buFont typeface="Lato"/>
              <a:buNone/>
            </a:pPr>
            <a:r>
              <a:rPr b="0" i="0" lang="en-US" sz="1820" u="none" cap="none" strike="noStrike">
                <a:solidFill>
                  <a:srgbClr val="84579D"/>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404" name="Google Shape;404;g35f9e2e572b_0_355"/>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1820"/>
              <a:buFont typeface="Lato"/>
              <a:buNone/>
            </a:pPr>
            <a:r>
              <a:rPr b="0" i="0" lang="en-US" sz="1820" u="none" cap="none" strike="noStrike">
                <a:solidFill>
                  <a:srgbClr val="84579D"/>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405" name="Google Shape;405;g35f9e2e572b_0_355"/>
          <p:cNvSpPr/>
          <p:nvPr/>
        </p:nvSpPr>
        <p:spPr>
          <a:xfrm>
            <a:off x="2852319" y="434251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1820"/>
              <a:buFont typeface="Lato"/>
              <a:buNone/>
            </a:pPr>
            <a:r>
              <a:rPr b="0" i="0" lang="en-US" sz="1820" u="none" cap="none" strike="noStrike">
                <a:solidFill>
                  <a:srgbClr val="84579D"/>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406" name="Google Shape;406;g35f9e2e572b_0_355"/>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4579D"/>
              </a:buClr>
              <a:buSzPts val="1820"/>
              <a:buFont typeface="Lato"/>
              <a:buNone/>
            </a:pPr>
            <a:r>
              <a:rPr b="0" i="0" lang="en-US" sz="1820" u="none" cap="none" strike="noStrike">
                <a:solidFill>
                  <a:srgbClr val="84579D"/>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407" name="Google Shape;407;g35f9e2e572b_0_355"/>
          <p:cNvPicPr preferRelativeResize="0"/>
          <p:nvPr/>
        </p:nvPicPr>
        <p:blipFill rotWithShape="1">
          <a:blip r:embed="rId5">
            <a:alphaModFix/>
          </a:blip>
          <a:srcRect b="0" l="0" r="0" t="0"/>
          <a:stretch/>
        </p:blipFill>
        <p:spPr>
          <a:xfrm>
            <a:off x="3368467" y="3771900"/>
            <a:ext cx="8291592" cy="5511006"/>
          </a:xfrm>
          <a:prstGeom prst="rect">
            <a:avLst/>
          </a:prstGeom>
          <a:noFill/>
          <a:ln>
            <a:noFill/>
          </a:ln>
        </p:spPr>
      </p:pic>
      <p:pic>
        <p:nvPicPr>
          <p:cNvPr descr=" " id="408" name="Google Shape;408;g35f9e2e572b_0_355"/>
          <p:cNvPicPr preferRelativeResize="0"/>
          <p:nvPr/>
        </p:nvPicPr>
        <p:blipFill rotWithShape="1">
          <a:blip r:embed="rId6">
            <a:alphaModFix/>
          </a:blip>
          <a:srcRect b="0" l="0" r="0" t="0"/>
          <a:stretch/>
        </p:blipFill>
        <p:spPr>
          <a:xfrm>
            <a:off x="4512766" y="4185456"/>
            <a:ext cx="11567" cy="5258445"/>
          </a:xfrm>
          <a:prstGeom prst="rect">
            <a:avLst/>
          </a:prstGeom>
          <a:noFill/>
          <a:ln>
            <a:noFill/>
          </a:ln>
        </p:spPr>
      </p:pic>
      <p:pic>
        <p:nvPicPr>
          <p:cNvPr descr=" " id="409" name="Google Shape;409;g35f9e2e572b_0_355"/>
          <p:cNvPicPr preferRelativeResize="0"/>
          <p:nvPr/>
        </p:nvPicPr>
        <p:blipFill rotWithShape="1">
          <a:blip r:embed="rId7">
            <a:alphaModFix/>
          </a:blip>
          <a:srcRect b="0" l="0" r="0" t="0"/>
          <a:stretch/>
        </p:blipFill>
        <p:spPr>
          <a:xfrm>
            <a:off x="5651279" y="4185456"/>
            <a:ext cx="11567" cy="5258445"/>
          </a:xfrm>
          <a:prstGeom prst="rect">
            <a:avLst/>
          </a:prstGeom>
          <a:noFill/>
          <a:ln>
            <a:noFill/>
          </a:ln>
        </p:spPr>
      </p:pic>
      <p:pic>
        <p:nvPicPr>
          <p:cNvPr descr=" " id="410" name="Google Shape;410;g35f9e2e572b_0_355"/>
          <p:cNvPicPr preferRelativeResize="0"/>
          <p:nvPr/>
        </p:nvPicPr>
        <p:blipFill rotWithShape="1">
          <a:blip r:embed="rId8">
            <a:alphaModFix/>
          </a:blip>
          <a:srcRect b="0" l="0" r="0" t="0"/>
          <a:stretch/>
        </p:blipFill>
        <p:spPr>
          <a:xfrm>
            <a:off x="6789795" y="4185456"/>
            <a:ext cx="11567" cy="5258445"/>
          </a:xfrm>
          <a:prstGeom prst="rect">
            <a:avLst/>
          </a:prstGeom>
          <a:noFill/>
          <a:ln>
            <a:noFill/>
          </a:ln>
        </p:spPr>
      </p:pic>
      <p:pic>
        <p:nvPicPr>
          <p:cNvPr descr=" " id="411" name="Google Shape;411;g35f9e2e572b_0_355"/>
          <p:cNvPicPr preferRelativeResize="0"/>
          <p:nvPr/>
        </p:nvPicPr>
        <p:blipFill rotWithShape="1">
          <a:blip r:embed="rId9">
            <a:alphaModFix/>
          </a:blip>
          <a:srcRect b="0" l="0" r="0" t="0"/>
          <a:stretch/>
        </p:blipFill>
        <p:spPr>
          <a:xfrm>
            <a:off x="7928309" y="4185456"/>
            <a:ext cx="11567" cy="5258445"/>
          </a:xfrm>
          <a:prstGeom prst="rect">
            <a:avLst/>
          </a:prstGeom>
          <a:noFill/>
          <a:ln>
            <a:noFill/>
          </a:ln>
        </p:spPr>
      </p:pic>
      <p:pic>
        <p:nvPicPr>
          <p:cNvPr descr=" " id="412" name="Google Shape;412;g35f9e2e572b_0_355"/>
          <p:cNvPicPr preferRelativeResize="0"/>
          <p:nvPr/>
        </p:nvPicPr>
        <p:blipFill rotWithShape="1">
          <a:blip r:embed="rId10">
            <a:alphaModFix/>
          </a:blip>
          <a:srcRect b="0" l="0" r="0" t="0"/>
          <a:stretch/>
        </p:blipFill>
        <p:spPr>
          <a:xfrm>
            <a:off x="9066828" y="4185456"/>
            <a:ext cx="11567" cy="5258445"/>
          </a:xfrm>
          <a:prstGeom prst="rect">
            <a:avLst/>
          </a:prstGeom>
          <a:noFill/>
          <a:ln>
            <a:noFill/>
          </a:ln>
        </p:spPr>
      </p:pic>
      <p:pic>
        <p:nvPicPr>
          <p:cNvPr descr=" " id="413" name="Google Shape;413;g35f9e2e572b_0_355"/>
          <p:cNvPicPr preferRelativeResize="0"/>
          <p:nvPr/>
        </p:nvPicPr>
        <p:blipFill rotWithShape="1">
          <a:blip r:embed="rId11">
            <a:alphaModFix/>
          </a:blip>
          <a:srcRect b="0" l="0" r="0" t="0"/>
          <a:stretch/>
        </p:blipFill>
        <p:spPr>
          <a:xfrm>
            <a:off x="10205341" y="4185456"/>
            <a:ext cx="11567" cy="5258445"/>
          </a:xfrm>
          <a:prstGeom prst="rect">
            <a:avLst/>
          </a:prstGeom>
          <a:noFill/>
          <a:ln>
            <a:noFill/>
          </a:ln>
        </p:spPr>
      </p:pic>
      <p:pic>
        <p:nvPicPr>
          <p:cNvPr descr=" " id="414" name="Google Shape;414;g35f9e2e572b_0_355"/>
          <p:cNvPicPr preferRelativeResize="0"/>
          <p:nvPr/>
        </p:nvPicPr>
        <p:blipFill rotWithShape="1">
          <a:blip r:embed="rId12">
            <a:alphaModFix/>
          </a:blip>
          <a:srcRect b="0" l="0" r="0" t="0"/>
          <a:stretch/>
        </p:blipFill>
        <p:spPr>
          <a:xfrm>
            <a:off x="11343854" y="4185456"/>
            <a:ext cx="11567" cy="5258445"/>
          </a:xfrm>
          <a:prstGeom prst="rect">
            <a:avLst/>
          </a:prstGeom>
          <a:noFill/>
          <a:ln>
            <a:noFill/>
          </a:ln>
        </p:spPr>
      </p:pic>
      <p:pic>
        <p:nvPicPr>
          <p:cNvPr descr=" " id="415" name="Google Shape;415;g35f9e2e572b_0_355"/>
          <p:cNvPicPr preferRelativeResize="0"/>
          <p:nvPr/>
        </p:nvPicPr>
        <p:blipFill rotWithShape="1">
          <a:blip r:embed="rId13">
            <a:alphaModFix/>
          </a:blip>
          <a:srcRect b="0" l="0" r="0" t="0"/>
          <a:stretch/>
        </p:blipFill>
        <p:spPr>
          <a:xfrm>
            <a:off x="3355539" y="5483858"/>
            <a:ext cx="8050167" cy="2373585"/>
          </a:xfrm>
          <a:prstGeom prst="rect">
            <a:avLst/>
          </a:prstGeom>
          <a:noFill/>
          <a:ln>
            <a:noFill/>
          </a:ln>
        </p:spPr>
      </p:pic>
      <p:pic>
        <p:nvPicPr>
          <p:cNvPr descr=" " id="416" name="Google Shape;416;g35f9e2e572b_0_355"/>
          <p:cNvPicPr preferRelativeResize="0"/>
          <p:nvPr/>
        </p:nvPicPr>
        <p:blipFill rotWithShape="1">
          <a:blip r:embed="rId14">
            <a:alphaModFix/>
          </a:blip>
          <a:srcRect b="0" l="0" r="0" t="0"/>
          <a:stretch/>
        </p:blipFill>
        <p:spPr>
          <a:xfrm>
            <a:off x="3369143" y="6359537"/>
            <a:ext cx="8044030" cy="2268525"/>
          </a:xfrm>
          <a:prstGeom prst="rect">
            <a:avLst/>
          </a:prstGeom>
          <a:noFill/>
          <a:ln>
            <a:noFill/>
          </a:ln>
        </p:spPr>
      </p:pic>
      <p:pic>
        <p:nvPicPr>
          <p:cNvPr descr=" " id="417" name="Google Shape;417;g35f9e2e572b_0_355"/>
          <p:cNvPicPr preferRelativeResize="0"/>
          <p:nvPr/>
        </p:nvPicPr>
        <p:blipFill rotWithShape="1">
          <a:blip r:embed="rId15">
            <a:alphaModFix/>
          </a:blip>
          <a:srcRect b="0" l="0" r="0" t="0"/>
          <a:stretch/>
        </p:blipFill>
        <p:spPr>
          <a:xfrm>
            <a:off x="4441751" y="6055643"/>
            <a:ext cx="153591" cy="153566"/>
          </a:xfrm>
          <a:prstGeom prst="rect">
            <a:avLst/>
          </a:prstGeom>
          <a:noFill/>
          <a:ln>
            <a:noFill/>
          </a:ln>
        </p:spPr>
      </p:pic>
      <p:pic>
        <p:nvPicPr>
          <p:cNvPr descr=" " id="418" name="Google Shape;418;g35f9e2e572b_0_355"/>
          <p:cNvPicPr preferRelativeResize="0"/>
          <p:nvPr/>
        </p:nvPicPr>
        <p:blipFill rotWithShape="1">
          <a:blip r:embed="rId16">
            <a:alphaModFix/>
          </a:blip>
          <a:srcRect b="0" l="0" r="0" t="0"/>
          <a:stretch/>
        </p:blipFill>
        <p:spPr>
          <a:xfrm>
            <a:off x="4441751" y="6981130"/>
            <a:ext cx="153591" cy="153566"/>
          </a:xfrm>
          <a:prstGeom prst="rect">
            <a:avLst/>
          </a:prstGeom>
          <a:noFill/>
          <a:ln>
            <a:noFill/>
          </a:ln>
        </p:spPr>
      </p:pic>
      <p:pic>
        <p:nvPicPr>
          <p:cNvPr descr=" " id="419" name="Google Shape;419;g35f9e2e572b_0_355"/>
          <p:cNvPicPr preferRelativeResize="0"/>
          <p:nvPr/>
        </p:nvPicPr>
        <p:blipFill rotWithShape="1">
          <a:blip r:embed="rId17">
            <a:alphaModFix/>
          </a:blip>
          <a:srcRect b="0" l="0" r="0" t="0"/>
          <a:stretch/>
        </p:blipFill>
        <p:spPr>
          <a:xfrm>
            <a:off x="5580267" y="5651277"/>
            <a:ext cx="153591" cy="153566"/>
          </a:xfrm>
          <a:prstGeom prst="rect">
            <a:avLst/>
          </a:prstGeom>
          <a:noFill/>
          <a:ln>
            <a:noFill/>
          </a:ln>
        </p:spPr>
      </p:pic>
      <p:pic>
        <p:nvPicPr>
          <p:cNvPr descr=" " id="420" name="Google Shape;420;g35f9e2e572b_0_355"/>
          <p:cNvPicPr preferRelativeResize="0"/>
          <p:nvPr/>
        </p:nvPicPr>
        <p:blipFill rotWithShape="1">
          <a:blip r:embed="rId18">
            <a:alphaModFix/>
          </a:blip>
          <a:srcRect b="0" l="0" r="0" t="0"/>
          <a:stretch/>
        </p:blipFill>
        <p:spPr>
          <a:xfrm>
            <a:off x="5580267" y="7415510"/>
            <a:ext cx="153591" cy="153566"/>
          </a:xfrm>
          <a:prstGeom prst="rect">
            <a:avLst/>
          </a:prstGeom>
          <a:noFill/>
          <a:ln>
            <a:noFill/>
          </a:ln>
        </p:spPr>
      </p:pic>
      <p:pic>
        <p:nvPicPr>
          <p:cNvPr descr=" " id="421" name="Google Shape;421;g35f9e2e572b_0_355"/>
          <p:cNvPicPr preferRelativeResize="0"/>
          <p:nvPr/>
        </p:nvPicPr>
        <p:blipFill rotWithShape="1">
          <a:blip r:embed="rId19">
            <a:alphaModFix/>
          </a:blip>
          <a:srcRect b="0" l="0" r="0" t="0"/>
          <a:stretch/>
        </p:blipFill>
        <p:spPr>
          <a:xfrm>
            <a:off x="6718783" y="7732799"/>
            <a:ext cx="153591" cy="153566"/>
          </a:xfrm>
          <a:prstGeom prst="rect">
            <a:avLst/>
          </a:prstGeom>
          <a:noFill/>
          <a:ln>
            <a:noFill/>
          </a:ln>
        </p:spPr>
      </p:pic>
      <p:pic>
        <p:nvPicPr>
          <p:cNvPr descr=" " id="422" name="Google Shape;422;g35f9e2e572b_0_355"/>
          <p:cNvPicPr preferRelativeResize="0"/>
          <p:nvPr/>
        </p:nvPicPr>
        <p:blipFill rotWithShape="1">
          <a:blip r:embed="rId20">
            <a:alphaModFix/>
          </a:blip>
          <a:srcRect b="0" l="0" r="0" t="0"/>
          <a:stretch/>
        </p:blipFill>
        <p:spPr>
          <a:xfrm>
            <a:off x="6718783" y="6311838"/>
            <a:ext cx="153591" cy="153566"/>
          </a:xfrm>
          <a:prstGeom prst="rect">
            <a:avLst/>
          </a:prstGeom>
          <a:noFill/>
          <a:ln>
            <a:noFill/>
          </a:ln>
        </p:spPr>
      </p:pic>
      <p:pic>
        <p:nvPicPr>
          <p:cNvPr descr=" " id="423" name="Google Shape;423;g35f9e2e572b_0_355"/>
          <p:cNvPicPr preferRelativeResize="0"/>
          <p:nvPr/>
        </p:nvPicPr>
        <p:blipFill rotWithShape="1">
          <a:blip r:embed="rId21">
            <a:alphaModFix/>
          </a:blip>
          <a:srcRect b="0" l="0" r="0" t="0"/>
          <a:stretch/>
        </p:blipFill>
        <p:spPr>
          <a:xfrm>
            <a:off x="7861923" y="6733220"/>
            <a:ext cx="153591" cy="153566"/>
          </a:xfrm>
          <a:prstGeom prst="rect">
            <a:avLst/>
          </a:prstGeom>
          <a:noFill/>
          <a:ln>
            <a:noFill/>
          </a:ln>
        </p:spPr>
      </p:pic>
      <p:pic>
        <p:nvPicPr>
          <p:cNvPr descr=" " id="424" name="Google Shape;424;g35f9e2e572b_0_355"/>
          <p:cNvPicPr preferRelativeResize="0"/>
          <p:nvPr/>
        </p:nvPicPr>
        <p:blipFill rotWithShape="1">
          <a:blip r:embed="rId22">
            <a:alphaModFix/>
          </a:blip>
          <a:srcRect b="0" l="0" r="0" t="0"/>
          <a:stretch/>
        </p:blipFill>
        <p:spPr>
          <a:xfrm>
            <a:off x="7861923" y="6420631"/>
            <a:ext cx="153591" cy="153566"/>
          </a:xfrm>
          <a:prstGeom prst="rect">
            <a:avLst/>
          </a:prstGeom>
          <a:noFill/>
          <a:ln>
            <a:noFill/>
          </a:ln>
        </p:spPr>
      </p:pic>
      <p:pic>
        <p:nvPicPr>
          <p:cNvPr descr=" " id="425" name="Google Shape;425;g35f9e2e572b_0_355"/>
          <p:cNvPicPr preferRelativeResize="0"/>
          <p:nvPr/>
        </p:nvPicPr>
        <p:blipFill rotWithShape="1">
          <a:blip r:embed="rId23">
            <a:alphaModFix/>
          </a:blip>
          <a:srcRect b="0" l="0" r="0" t="0"/>
          <a:stretch/>
        </p:blipFill>
        <p:spPr>
          <a:xfrm>
            <a:off x="8995813" y="7667588"/>
            <a:ext cx="153591" cy="153566"/>
          </a:xfrm>
          <a:prstGeom prst="rect">
            <a:avLst/>
          </a:prstGeom>
          <a:noFill/>
          <a:ln>
            <a:noFill/>
          </a:ln>
        </p:spPr>
      </p:pic>
      <p:pic>
        <p:nvPicPr>
          <p:cNvPr descr=" " id="426" name="Google Shape;426;g35f9e2e572b_0_355"/>
          <p:cNvPicPr preferRelativeResize="0"/>
          <p:nvPr/>
        </p:nvPicPr>
        <p:blipFill rotWithShape="1">
          <a:blip r:embed="rId24">
            <a:alphaModFix/>
          </a:blip>
          <a:srcRect b="0" l="0" r="0" t="0"/>
          <a:stretch/>
        </p:blipFill>
        <p:spPr>
          <a:xfrm>
            <a:off x="8995813" y="7076889"/>
            <a:ext cx="153591" cy="153566"/>
          </a:xfrm>
          <a:prstGeom prst="rect">
            <a:avLst/>
          </a:prstGeom>
          <a:noFill/>
          <a:ln>
            <a:noFill/>
          </a:ln>
        </p:spPr>
      </p:pic>
      <p:pic>
        <p:nvPicPr>
          <p:cNvPr descr=" " id="427" name="Google Shape;427;g35f9e2e572b_0_355"/>
          <p:cNvPicPr preferRelativeResize="0"/>
          <p:nvPr/>
        </p:nvPicPr>
        <p:blipFill rotWithShape="1">
          <a:blip r:embed="rId25">
            <a:alphaModFix/>
          </a:blip>
          <a:srcRect b="0" l="0" r="0" t="0"/>
          <a:stretch/>
        </p:blipFill>
        <p:spPr>
          <a:xfrm>
            <a:off x="10138955" y="6972449"/>
            <a:ext cx="153591" cy="153566"/>
          </a:xfrm>
          <a:prstGeom prst="rect">
            <a:avLst/>
          </a:prstGeom>
          <a:noFill/>
          <a:ln>
            <a:noFill/>
          </a:ln>
        </p:spPr>
      </p:pic>
      <p:pic>
        <p:nvPicPr>
          <p:cNvPr descr=" " id="428" name="Google Shape;428;g35f9e2e572b_0_355"/>
          <p:cNvPicPr preferRelativeResize="0"/>
          <p:nvPr/>
        </p:nvPicPr>
        <p:blipFill rotWithShape="1">
          <a:blip r:embed="rId26">
            <a:alphaModFix/>
          </a:blip>
          <a:srcRect b="0" l="0" r="0" t="0"/>
          <a:stretch/>
        </p:blipFill>
        <p:spPr>
          <a:xfrm>
            <a:off x="10138955" y="6572783"/>
            <a:ext cx="153591" cy="153566"/>
          </a:xfrm>
          <a:prstGeom prst="rect">
            <a:avLst/>
          </a:prstGeom>
          <a:noFill/>
          <a:ln>
            <a:noFill/>
          </a:ln>
        </p:spPr>
      </p:pic>
      <p:sp>
        <p:nvSpPr>
          <p:cNvPr id="429" name="Google Shape;429;g35f9e2e572b_0_35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35f9e2e572b_0_35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1" name="Google Shape;431;g35f9e2e572b_0_355"/>
          <p:cNvPicPr preferRelativeResize="0"/>
          <p:nvPr/>
        </p:nvPicPr>
        <p:blipFill rotWithShape="1">
          <a:blip r:embed="rId27">
            <a:alphaModFix/>
          </a:blip>
          <a:srcRect b="0" l="0" r="0" t="0"/>
          <a:stretch/>
        </p:blipFill>
        <p:spPr>
          <a:xfrm>
            <a:off x="14403600" y="4191000"/>
            <a:ext cx="5575997" cy="5575300"/>
          </a:xfrm>
          <a:prstGeom prst="rect">
            <a:avLst/>
          </a:prstGeom>
          <a:noFill/>
          <a:ln>
            <a:noFill/>
          </a:ln>
        </p:spPr>
      </p:pic>
      <p:pic>
        <p:nvPicPr>
          <p:cNvPr descr=" " id="432" name="Google Shape;432;g35f9e2e572b_0_355"/>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sp>
        <p:nvSpPr>
          <p:cNvPr id="433" name="Google Shape;433;g35f9e2e572b_0_355"/>
          <p:cNvSpPr/>
          <p:nvPr/>
        </p:nvSpPr>
        <p:spPr>
          <a:xfrm>
            <a:off x="15368921" y="6365367"/>
            <a:ext cx="36582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35f9e2e572b_0_355"/>
          <p:cNvSpPr/>
          <p:nvPr/>
        </p:nvSpPr>
        <p:spPr>
          <a:xfrm>
            <a:off x="15368921" y="6369050"/>
            <a:ext cx="38613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34.574</a:t>
            </a:r>
            <a:endParaRPr b="0" i="0" sz="4800" u="none" cap="none" strike="noStrike">
              <a:solidFill>
                <a:schemeClr val="dk1"/>
              </a:solidFill>
              <a:latin typeface="Calibri"/>
              <a:ea typeface="Calibri"/>
              <a:cs typeface="Calibri"/>
              <a:sym typeface="Calibri"/>
            </a:endParaRPr>
          </a:p>
        </p:txBody>
      </p:sp>
      <p:sp>
        <p:nvSpPr>
          <p:cNvPr id="435" name="Google Shape;435;g35f9e2e572b_0_355"/>
          <p:cNvSpPr/>
          <p:nvPr/>
        </p:nvSpPr>
        <p:spPr>
          <a:xfrm>
            <a:off x="16696237" y="69786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436" name="Google Shape;436;g35f9e2e572b_0_355"/>
          <p:cNvSpPr/>
          <p:nvPr/>
        </p:nvSpPr>
        <p:spPr>
          <a:xfrm>
            <a:off x="13260457" y="10515600"/>
            <a:ext cx="7875000" cy="25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35f9e2e572b_0_355"/>
          <p:cNvSpPr/>
          <p:nvPr/>
        </p:nvSpPr>
        <p:spPr>
          <a:xfrm>
            <a:off x="13260457" y="10515600"/>
            <a:ext cx="7875000" cy="254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35f9e2e572b_0_355"/>
          <p:cNvSpPr/>
          <p:nvPr/>
        </p:nvSpPr>
        <p:spPr>
          <a:xfrm>
            <a:off x="13158845" y="10515600"/>
            <a:ext cx="8078100" cy="1422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Treasure Found</a:t>
            </a:r>
            <a:endParaRPr b="0" i="0" sz="4800" u="none" cap="none" strike="noStrike">
              <a:solidFill>
                <a:schemeClr val="dk1"/>
              </a:solidFill>
              <a:latin typeface="Calibri"/>
              <a:ea typeface="Calibri"/>
              <a:cs typeface="Calibri"/>
              <a:sym typeface="Calibri"/>
            </a:endParaRPr>
          </a:p>
        </p:txBody>
      </p:sp>
      <p:sp>
        <p:nvSpPr>
          <p:cNvPr id="439" name="Google Shape;439;g35f9e2e572b_0_355"/>
          <p:cNvSpPr/>
          <p:nvPr/>
        </p:nvSpPr>
        <p:spPr>
          <a:xfrm>
            <a:off x="13192716" y="118364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40" name="Google Shape;440;g35f9e2e572b_0_355"/>
          <p:cNvSpPr/>
          <p:nvPr/>
        </p:nvSpPr>
        <p:spPr>
          <a:xfrm>
            <a:off x="3251606" y="10515600"/>
            <a:ext cx="78750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35f9e2e572b_0_355"/>
          <p:cNvSpPr/>
          <p:nvPr/>
        </p:nvSpPr>
        <p:spPr>
          <a:xfrm>
            <a:off x="3251606" y="10515600"/>
            <a:ext cx="78750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35f9e2e572b_0_355"/>
          <p:cNvSpPr/>
          <p:nvPr/>
        </p:nvSpPr>
        <p:spPr>
          <a:xfrm>
            <a:off x="3149994" y="10515600"/>
            <a:ext cx="80781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Spellcasting</a:t>
            </a:r>
            <a:endParaRPr b="0" i="0" sz="4800" u="none" cap="none" strike="noStrike">
              <a:solidFill>
                <a:schemeClr val="dk1"/>
              </a:solidFill>
              <a:latin typeface="Calibri"/>
              <a:ea typeface="Calibri"/>
              <a:cs typeface="Calibri"/>
              <a:sym typeface="Calibri"/>
            </a:endParaRPr>
          </a:p>
        </p:txBody>
      </p:sp>
      <p:sp>
        <p:nvSpPr>
          <p:cNvPr id="443" name="Google Shape;443;g35f9e2e572b_0_355"/>
          <p:cNvSpPr/>
          <p:nvPr/>
        </p:nvSpPr>
        <p:spPr>
          <a:xfrm>
            <a:off x="3183865" y="11226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448" name="Shape 448"/>
        <p:cNvGrpSpPr/>
        <p:nvPr/>
      </p:nvGrpSpPr>
      <p:grpSpPr>
        <a:xfrm>
          <a:off x="0" y="0"/>
          <a:ext cx="0" cy="0"/>
          <a:chOff x="0" y="0"/>
          <a:chExt cx="0" cy="0"/>
        </a:xfrm>
      </p:grpSpPr>
      <p:pic>
        <p:nvPicPr>
          <p:cNvPr descr=" " id="449" name="Google Shape;449;g35f9e2e572b_0_420"/>
          <p:cNvPicPr preferRelativeResize="0"/>
          <p:nvPr/>
        </p:nvPicPr>
        <p:blipFill rotWithShape="1">
          <a:blip r:embed="rId3">
            <a:alphaModFix/>
          </a:blip>
          <a:srcRect b="0" l="0" r="0" t="0"/>
          <a:stretch/>
        </p:blipFill>
        <p:spPr>
          <a:xfrm>
            <a:off x="4521765" y="368300"/>
            <a:ext cx="15348001" cy="12979400"/>
          </a:xfrm>
          <a:prstGeom prst="rect">
            <a:avLst/>
          </a:prstGeom>
          <a:noFill/>
          <a:ln>
            <a:noFill/>
          </a:ln>
        </p:spPr>
      </p:pic>
      <p:pic>
        <p:nvPicPr>
          <p:cNvPr descr=" " id="450" name="Google Shape;450;g35f9e2e572b_0_420"/>
          <p:cNvPicPr preferRelativeResize="0"/>
          <p:nvPr/>
        </p:nvPicPr>
        <p:blipFill rotWithShape="1">
          <a:blip r:embed="rId4">
            <a:alphaModFix/>
          </a:blip>
          <a:srcRect b="0" l="0" r="0" t="0"/>
          <a:stretch/>
        </p:blipFill>
        <p:spPr>
          <a:xfrm>
            <a:off x="4836210" y="2487960"/>
            <a:ext cx="14719072" cy="10496798"/>
          </a:xfrm>
          <a:prstGeom prst="rect">
            <a:avLst/>
          </a:prstGeom>
          <a:noFill/>
          <a:ln>
            <a:noFill/>
          </a:ln>
        </p:spPr>
      </p:pic>
      <p:pic>
        <p:nvPicPr>
          <p:cNvPr descr=" " id="451" name="Google Shape;451;g35f9e2e572b_0_420"/>
          <p:cNvPicPr preferRelativeResize="0"/>
          <p:nvPr/>
        </p:nvPicPr>
        <p:blipFill rotWithShape="1">
          <a:blip r:embed="rId5">
            <a:alphaModFix/>
          </a:blip>
          <a:srcRect b="0" l="0" r="0" t="0"/>
          <a:stretch/>
        </p:blipFill>
        <p:spPr>
          <a:xfrm>
            <a:off x="4940825" y="961256"/>
            <a:ext cx="3494462" cy="891381"/>
          </a:xfrm>
          <a:prstGeom prst="rect">
            <a:avLst/>
          </a:prstGeom>
          <a:noFill/>
          <a:ln>
            <a:noFill/>
          </a:ln>
        </p:spPr>
      </p:pic>
      <p:pic>
        <p:nvPicPr>
          <p:cNvPr descr=" " id="452" name="Google Shape;452;g35f9e2e572b_0_420"/>
          <p:cNvPicPr preferRelativeResize="0"/>
          <p:nvPr/>
        </p:nvPicPr>
        <p:blipFill rotWithShape="1">
          <a:blip r:embed="rId6">
            <a:alphaModFix/>
          </a:blip>
          <a:srcRect b="0" l="0" r="0" t="0"/>
          <a:stretch/>
        </p:blipFill>
        <p:spPr>
          <a:xfrm>
            <a:off x="18960565" y="8051081"/>
            <a:ext cx="3618058" cy="4536554"/>
          </a:xfrm>
          <a:prstGeom prst="rect">
            <a:avLst/>
          </a:prstGeom>
          <a:noFill/>
          <a:ln>
            <a:noFill/>
          </a:ln>
        </p:spPr>
      </p:pic>
      <p:pic>
        <p:nvPicPr>
          <p:cNvPr descr=" " id="453" name="Google Shape;453;g35f9e2e572b_0_420"/>
          <p:cNvPicPr preferRelativeResize="0"/>
          <p:nvPr/>
        </p:nvPicPr>
        <p:blipFill rotWithShape="1">
          <a:blip r:embed="rId7">
            <a:alphaModFix/>
          </a:blip>
          <a:srcRect b="0" l="0" r="0" t="0"/>
          <a:stretch/>
        </p:blipFill>
        <p:spPr>
          <a:xfrm>
            <a:off x="863708" y="4445000"/>
            <a:ext cx="4074605" cy="4229100"/>
          </a:xfrm>
          <a:prstGeom prst="rect">
            <a:avLst/>
          </a:prstGeom>
          <a:noFill/>
          <a:ln>
            <a:noFill/>
          </a:ln>
        </p:spPr>
      </p:pic>
      <p:sp>
        <p:nvSpPr>
          <p:cNvPr id="454" name="Google Shape;454;g35f9e2e572b_0_4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5" name="Google Shape;455;g35f9e2e572b_0_420"/>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456" name="Google Shape;456;g35f9e2e572b_0_420"/>
          <p:cNvSpPr/>
          <p:nvPr/>
        </p:nvSpPr>
        <p:spPr>
          <a:xfrm>
            <a:off x="12523765" y="6413500"/>
            <a:ext cx="70368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g35f9e2e572b_0_420"/>
          <p:cNvSpPr/>
          <p:nvPr/>
        </p:nvSpPr>
        <p:spPr>
          <a:xfrm>
            <a:off x="12523765" y="6413500"/>
            <a:ext cx="70368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35f9e2e572b_0_420"/>
          <p:cNvSpPr/>
          <p:nvPr/>
        </p:nvSpPr>
        <p:spPr>
          <a:xfrm>
            <a:off x="12523765" y="6413500"/>
            <a:ext cx="7239900" cy="1422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A web application</a:t>
            </a:r>
            <a:endParaRPr b="0" i="0" sz="4800" u="none" cap="none" strike="noStrike">
              <a:solidFill>
                <a:schemeClr val="dk1"/>
              </a:solidFill>
              <a:latin typeface="Calibri"/>
              <a:ea typeface="Calibri"/>
              <a:cs typeface="Calibri"/>
              <a:sym typeface="Calibri"/>
            </a:endParaRPr>
          </a:p>
        </p:txBody>
      </p:sp>
      <p:sp>
        <p:nvSpPr>
          <p:cNvPr id="459" name="Google Shape;459;g35f9e2e572b_0_420"/>
          <p:cNvSpPr/>
          <p:nvPr/>
        </p:nvSpPr>
        <p:spPr>
          <a:xfrm>
            <a:off x="12523765" y="7835900"/>
            <a:ext cx="71721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60" name="Google Shape;460;g35f9e2e572b_0_420"/>
          <p:cNvPicPr preferRelativeResize="0"/>
          <p:nvPr/>
        </p:nvPicPr>
        <p:blipFill rotWithShape="1">
          <a:blip r:embed="rId9">
            <a:alphaModFix/>
          </a:blip>
          <a:srcRect b="0" l="0" r="0" t="0"/>
          <a:stretch/>
        </p:blipFill>
        <p:spPr>
          <a:xfrm>
            <a:off x="0" y="4114800"/>
            <a:ext cx="13768521" cy="8166100"/>
          </a:xfrm>
          <a:prstGeom prst="rect">
            <a:avLst/>
          </a:prstGeom>
          <a:noFill/>
          <a:ln>
            <a:noFill/>
          </a:ln>
        </p:spPr>
      </p:pic>
      <p:pic>
        <p:nvPicPr>
          <p:cNvPr descr=" " id="461" name="Google Shape;461;g35f9e2e572b_0_420"/>
          <p:cNvPicPr preferRelativeResize="0"/>
          <p:nvPr/>
        </p:nvPicPr>
        <p:blipFill rotWithShape="1">
          <a:blip r:embed="rId10">
            <a:alphaModFix/>
          </a:blip>
          <a:srcRect b="0" l="0" r="0" t="0"/>
          <a:stretch/>
        </p:blipFill>
        <p:spPr>
          <a:xfrm>
            <a:off x="1930641" y="4457700"/>
            <a:ext cx="9894537" cy="6489700"/>
          </a:xfrm>
          <a:prstGeom prst="rect">
            <a:avLst/>
          </a:prstGeom>
          <a:noFill/>
          <a:ln>
            <a:noFill/>
          </a:ln>
        </p:spPr>
      </p:pic>
      <p:sp>
        <p:nvSpPr>
          <p:cNvPr id="462" name="Google Shape;462;g35f9e2e572b_0_420"/>
          <p:cNvSpPr/>
          <p:nvPr/>
        </p:nvSpPr>
        <p:spPr>
          <a:xfrm>
            <a:off x="9704013" y="965200"/>
            <a:ext cx="106905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Portal</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467" name="Shape 467"/>
        <p:cNvGrpSpPr/>
        <p:nvPr/>
      </p:nvGrpSpPr>
      <p:grpSpPr>
        <a:xfrm>
          <a:off x="0" y="0"/>
          <a:ext cx="0" cy="0"/>
          <a:chOff x="0" y="0"/>
          <a:chExt cx="0" cy="0"/>
        </a:xfrm>
      </p:grpSpPr>
      <p:pic>
        <p:nvPicPr>
          <p:cNvPr descr=" " id="468" name="Google Shape;468;g35f9e2e572b_0_438"/>
          <p:cNvPicPr preferRelativeResize="0"/>
          <p:nvPr/>
        </p:nvPicPr>
        <p:blipFill rotWithShape="1">
          <a:blip r:embed="rId3">
            <a:alphaModFix/>
          </a:blip>
          <a:srcRect b="0" l="0" r="0" t="0"/>
          <a:stretch/>
        </p:blipFill>
        <p:spPr>
          <a:xfrm>
            <a:off x="685886" y="685800"/>
            <a:ext cx="2266471" cy="2195909"/>
          </a:xfrm>
          <a:prstGeom prst="rect">
            <a:avLst/>
          </a:prstGeom>
          <a:noFill/>
          <a:ln>
            <a:noFill/>
          </a:ln>
        </p:spPr>
      </p:pic>
      <p:pic>
        <p:nvPicPr>
          <p:cNvPr descr=" " id="469" name="Google Shape;469;g35f9e2e572b_0_438"/>
          <p:cNvPicPr preferRelativeResize="0"/>
          <p:nvPr/>
        </p:nvPicPr>
        <p:blipFill rotWithShape="1">
          <a:blip r:embed="rId4">
            <a:alphaModFix/>
          </a:blip>
          <a:srcRect b="0" l="0" r="0" t="0"/>
          <a:stretch/>
        </p:blipFill>
        <p:spPr>
          <a:xfrm>
            <a:off x="729802" y="10753576"/>
            <a:ext cx="2178223" cy="2284884"/>
          </a:xfrm>
          <a:prstGeom prst="rect">
            <a:avLst/>
          </a:prstGeom>
          <a:noFill/>
          <a:ln>
            <a:noFill/>
          </a:ln>
        </p:spPr>
      </p:pic>
      <p:pic>
        <p:nvPicPr>
          <p:cNvPr descr=" " id="470" name="Google Shape;470;g35f9e2e572b_0_438"/>
          <p:cNvPicPr preferRelativeResize="0"/>
          <p:nvPr/>
        </p:nvPicPr>
        <p:blipFill rotWithShape="1">
          <a:blip r:embed="rId5">
            <a:alphaModFix/>
          </a:blip>
          <a:srcRect b="0" l="0" r="0" t="0"/>
          <a:stretch/>
        </p:blipFill>
        <p:spPr>
          <a:xfrm>
            <a:off x="21478384" y="10842947"/>
            <a:ext cx="2266471" cy="2195909"/>
          </a:xfrm>
          <a:prstGeom prst="rect">
            <a:avLst/>
          </a:prstGeom>
          <a:noFill/>
          <a:ln>
            <a:noFill/>
          </a:ln>
        </p:spPr>
      </p:pic>
      <p:pic>
        <p:nvPicPr>
          <p:cNvPr descr=" " id="471" name="Google Shape;471;g35f9e2e572b_0_438"/>
          <p:cNvPicPr preferRelativeResize="0"/>
          <p:nvPr/>
        </p:nvPicPr>
        <p:blipFill rotWithShape="1">
          <a:blip r:embed="rId6">
            <a:alphaModFix/>
          </a:blip>
          <a:srcRect b="0" l="0" r="0" t="0"/>
          <a:stretch/>
        </p:blipFill>
        <p:spPr>
          <a:xfrm>
            <a:off x="21522300" y="685800"/>
            <a:ext cx="2178223" cy="2284909"/>
          </a:xfrm>
          <a:prstGeom prst="rect">
            <a:avLst/>
          </a:prstGeom>
          <a:noFill/>
          <a:ln>
            <a:noFill/>
          </a:ln>
        </p:spPr>
      </p:pic>
      <p:sp>
        <p:nvSpPr>
          <p:cNvPr id="472" name="Google Shape;472;g35f9e2e572b_0_43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3" name="Google Shape;473;g35f9e2e572b_0_438"/>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74" name="Google Shape;474;g35f9e2e572b_0_438"/>
          <p:cNvSpPr/>
          <p:nvPr/>
        </p:nvSpPr>
        <p:spPr>
          <a:xfrm>
            <a:off x="11825178" y="4521200"/>
            <a:ext cx="87387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35f9e2e572b_0_438"/>
          <p:cNvSpPr/>
          <p:nvPr/>
        </p:nvSpPr>
        <p:spPr>
          <a:xfrm>
            <a:off x="11825178" y="4521200"/>
            <a:ext cx="87387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35f9e2e572b_0_438"/>
          <p:cNvSpPr/>
          <p:nvPr/>
        </p:nvSpPr>
        <p:spPr>
          <a:xfrm>
            <a:off x="11825178" y="4521200"/>
            <a:ext cx="89418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An mobile app</a:t>
            </a:r>
            <a:endParaRPr b="0" i="0" sz="4800" u="none" cap="none" strike="noStrike">
              <a:solidFill>
                <a:schemeClr val="dk1"/>
              </a:solidFill>
              <a:latin typeface="Calibri"/>
              <a:ea typeface="Calibri"/>
              <a:cs typeface="Calibri"/>
              <a:sym typeface="Calibri"/>
            </a:endParaRPr>
          </a:p>
        </p:txBody>
      </p:sp>
      <p:sp>
        <p:nvSpPr>
          <p:cNvPr id="477" name="Google Shape;477;g35f9e2e572b_0_438"/>
          <p:cNvSpPr/>
          <p:nvPr/>
        </p:nvSpPr>
        <p:spPr>
          <a:xfrm>
            <a:off x="11825178" y="53340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78" name="Google Shape;478;g35f9e2e572b_0_438"/>
          <p:cNvSpPr/>
          <p:nvPr/>
        </p:nvSpPr>
        <p:spPr>
          <a:xfrm>
            <a:off x="11825178" y="78613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79" name="Google Shape;479;g35f9e2e572b_0_438"/>
          <p:cNvSpPr/>
          <p:nvPr/>
        </p:nvSpPr>
        <p:spPr>
          <a:xfrm>
            <a:off x="11825178" y="1511300"/>
            <a:ext cx="12900600" cy="237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The Future of Fantasy</a:t>
            </a:r>
            <a:endParaRPr b="0" i="0" sz="8000" u="none" cap="none" strike="noStrike">
              <a:solidFill>
                <a:schemeClr val="dk1"/>
              </a:solidFill>
              <a:latin typeface="Calibri"/>
              <a:ea typeface="Calibri"/>
              <a:cs typeface="Calibri"/>
              <a:sym typeface="Calibri"/>
            </a:endParaRPr>
          </a:p>
        </p:txBody>
      </p:sp>
      <p:pic>
        <p:nvPicPr>
          <p:cNvPr descr=" " id="480" name="Google Shape;480;g35f9e2e572b_0_438"/>
          <p:cNvPicPr preferRelativeResize="0"/>
          <p:nvPr/>
        </p:nvPicPr>
        <p:blipFill rotWithShape="1">
          <a:blip r:embed="rId8">
            <a:alphaModFix/>
          </a:blip>
          <a:srcRect b="0" l="0" r="0" t="0"/>
          <a:stretch/>
        </p:blipFill>
        <p:spPr>
          <a:xfrm>
            <a:off x="4470959" y="1028700"/>
            <a:ext cx="5474384" cy="11849100"/>
          </a:xfrm>
          <a:prstGeom prst="rect">
            <a:avLst/>
          </a:prstGeom>
          <a:noFill/>
          <a:ln>
            <a:noFill/>
          </a:ln>
        </p:spPr>
      </p:pic>
      <p:pic>
        <p:nvPicPr>
          <p:cNvPr descr=" " id="481" name="Google Shape;481;g35f9e2e572b_0_438"/>
          <p:cNvPicPr preferRelativeResize="0"/>
          <p:nvPr/>
        </p:nvPicPr>
        <p:blipFill rotWithShape="1">
          <a:blip r:embed="rId9">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486" name="Shape 486"/>
        <p:cNvGrpSpPr/>
        <p:nvPr/>
      </p:nvGrpSpPr>
      <p:grpSpPr>
        <a:xfrm>
          <a:off x="0" y="0"/>
          <a:ext cx="0" cy="0"/>
          <a:chOff x="0" y="0"/>
          <a:chExt cx="0" cy="0"/>
        </a:xfrm>
      </p:grpSpPr>
      <p:pic>
        <p:nvPicPr>
          <p:cNvPr descr=" " id="487" name="Google Shape;487;g35f9e2e572b_0_456"/>
          <p:cNvPicPr preferRelativeResize="0"/>
          <p:nvPr/>
        </p:nvPicPr>
        <p:blipFill rotWithShape="1">
          <a:blip r:embed="rId3">
            <a:alphaModFix/>
          </a:blip>
          <a:srcRect b="0" l="0" r="0" t="0"/>
          <a:stretch/>
        </p:blipFill>
        <p:spPr>
          <a:xfrm>
            <a:off x="330241" y="431800"/>
            <a:ext cx="23726565" cy="12852400"/>
          </a:xfrm>
          <a:prstGeom prst="rect">
            <a:avLst/>
          </a:prstGeom>
          <a:noFill/>
          <a:ln>
            <a:noFill/>
          </a:ln>
        </p:spPr>
      </p:pic>
      <p:pic>
        <p:nvPicPr>
          <p:cNvPr descr=" " id="488" name="Google Shape;488;g35f9e2e572b_0_456"/>
          <p:cNvPicPr preferRelativeResize="0"/>
          <p:nvPr/>
        </p:nvPicPr>
        <p:blipFill rotWithShape="1">
          <a:blip r:embed="rId4">
            <a:alphaModFix/>
          </a:blip>
          <a:srcRect b="0" l="0" r="0" t="0"/>
          <a:stretch/>
        </p:blipFill>
        <p:spPr>
          <a:xfrm>
            <a:off x="23554973" y="12884299"/>
            <a:ext cx="786869" cy="793353"/>
          </a:xfrm>
          <a:prstGeom prst="rect">
            <a:avLst/>
          </a:prstGeom>
          <a:noFill/>
          <a:ln>
            <a:noFill/>
          </a:ln>
        </p:spPr>
      </p:pic>
      <p:pic>
        <p:nvPicPr>
          <p:cNvPr descr=" " id="489" name="Google Shape;489;g35f9e2e572b_0_456"/>
          <p:cNvPicPr preferRelativeResize="0"/>
          <p:nvPr/>
        </p:nvPicPr>
        <p:blipFill rotWithShape="1">
          <a:blip r:embed="rId5">
            <a:alphaModFix/>
          </a:blip>
          <a:srcRect b="0" l="0" r="0" t="0"/>
          <a:stretch/>
        </p:blipFill>
        <p:spPr>
          <a:xfrm>
            <a:off x="23510638" y="12839700"/>
            <a:ext cx="875405" cy="876300"/>
          </a:xfrm>
          <a:prstGeom prst="rect">
            <a:avLst/>
          </a:prstGeom>
          <a:noFill/>
          <a:ln>
            <a:noFill/>
          </a:ln>
        </p:spPr>
      </p:pic>
      <p:pic>
        <p:nvPicPr>
          <p:cNvPr descr=" " id="490" name="Google Shape;490;g35f9e2e572b_0_456"/>
          <p:cNvPicPr preferRelativeResize="0"/>
          <p:nvPr/>
        </p:nvPicPr>
        <p:blipFill rotWithShape="1">
          <a:blip r:embed="rId6">
            <a:alphaModFix/>
          </a:blip>
          <a:srcRect b="0" l="0" r="0" t="0"/>
          <a:stretch/>
        </p:blipFill>
        <p:spPr>
          <a:xfrm>
            <a:off x="23554973" y="6496893"/>
            <a:ext cx="786869" cy="793353"/>
          </a:xfrm>
          <a:prstGeom prst="rect">
            <a:avLst/>
          </a:prstGeom>
          <a:noFill/>
          <a:ln>
            <a:noFill/>
          </a:ln>
        </p:spPr>
      </p:pic>
      <p:pic>
        <p:nvPicPr>
          <p:cNvPr descr=" " id="491" name="Google Shape;491;g35f9e2e572b_0_456"/>
          <p:cNvPicPr preferRelativeResize="0"/>
          <p:nvPr/>
        </p:nvPicPr>
        <p:blipFill rotWithShape="1">
          <a:blip r:embed="rId7">
            <a:alphaModFix/>
          </a:blip>
          <a:srcRect b="0" l="0" r="0" t="0"/>
          <a:stretch/>
        </p:blipFill>
        <p:spPr>
          <a:xfrm>
            <a:off x="23510638" y="6452468"/>
            <a:ext cx="875405" cy="882551"/>
          </a:xfrm>
          <a:prstGeom prst="rect">
            <a:avLst/>
          </a:prstGeom>
          <a:noFill/>
          <a:ln>
            <a:noFill/>
          </a:ln>
        </p:spPr>
      </p:pic>
      <p:pic>
        <p:nvPicPr>
          <p:cNvPr descr=" " id="492" name="Google Shape;492;g35f9e2e572b_0_456"/>
          <p:cNvPicPr preferRelativeResize="0"/>
          <p:nvPr/>
        </p:nvPicPr>
        <p:blipFill rotWithShape="1">
          <a:blip r:embed="rId8">
            <a:alphaModFix/>
          </a:blip>
          <a:srcRect b="0" l="0" r="0" t="0"/>
          <a:stretch/>
        </p:blipFill>
        <p:spPr>
          <a:xfrm>
            <a:off x="44189" y="6496918"/>
            <a:ext cx="786867" cy="793353"/>
          </a:xfrm>
          <a:prstGeom prst="rect">
            <a:avLst/>
          </a:prstGeom>
          <a:noFill/>
          <a:ln>
            <a:noFill/>
          </a:ln>
        </p:spPr>
      </p:pic>
      <p:pic>
        <p:nvPicPr>
          <p:cNvPr descr=" " id="493" name="Google Shape;493;g35f9e2e572b_0_456"/>
          <p:cNvPicPr preferRelativeResize="0"/>
          <p:nvPr/>
        </p:nvPicPr>
        <p:blipFill rotWithShape="1">
          <a:blip r:embed="rId9">
            <a:alphaModFix/>
          </a:blip>
          <a:srcRect b="0" l="0" r="0" t="0"/>
          <a:stretch/>
        </p:blipFill>
        <p:spPr>
          <a:xfrm>
            <a:off x="0" y="6452468"/>
            <a:ext cx="875399" cy="882551"/>
          </a:xfrm>
          <a:prstGeom prst="rect">
            <a:avLst/>
          </a:prstGeom>
          <a:noFill/>
          <a:ln>
            <a:noFill/>
          </a:ln>
        </p:spPr>
      </p:pic>
      <p:pic>
        <p:nvPicPr>
          <p:cNvPr descr=" " id="494" name="Google Shape;494;g35f9e2e572b_0_456"/>
          <p:cNvPicPr preferRelativeResize="0"/>
          <p:nvPr/>
        </p:nvPicPr>
        <p:blipFill rotWithShape="1">
          <a:blip r:embed="rId10">
            <a:alphaModFix/>
          </a:blip>
          <a:srcRect b="0" l="0" r="0" t="0"/>
          <a:stretch/>
        </p:blipFill>
        <p:spPr>
          <a:xfrm>
            <a:off x="23554973" y="44425"/>
            <a:ext cx="786869" cy="793353"/>
          </a:xfrm>
          <a:prstGeom prst="rect">
            <a:avLst/>
          </a:prstGeom>
          <a:noFill/>
          <a:ln>
            <a:noFill/>
          </a:ln>
        </p:spPr>
      </p:pic>
      <p:pic>
        <p:nvPicPr>
          <p:cNvPr descr=" " id="495" name="Google Shape;495;g35f9e2e572b_0_456"/>
          <p:cNvPicPr preferRelativeResize="0"/>
          <p:nvPr/>
        </p:nvPicPr>
        <p:blipFill rotWithShape="1">
          <a:blip r:embed="rId11">
            <a:alphaModFix/>
          </a:blip>
          <a:srcRect b="0" l="0" r="0" t="0"/>
          <a:stretch/>
        </p:blipFill>
        <p:spPr>
          <a:xfrm>
            <a:off x="23510638" y="0"/>
            <a:ext cx="875405" cy="882551"/>
          </a:xfrm>
          <a:prstGeom prst="rect">
            <a:avLst/>
          </a:prstGeom>
          <a:noFill/>
          <a:ln>
            <a:noFill/>
          </a:ln>
        </p:spPr>
      </p:pic>
      <p:pic>
        <p:nvPicPr>
          <p:cNvPr descr=" " id="496" name="Google Shape;496;g35f9e2e572b_0_456"/>
          <p:cNvPicPr preferRelativeResize="0"/>
          <p:nvPr/>
        </p:nvPicPr>
        <p:blipFill rotWithShape="1">
          <a:blip r:embed="rId4">
            <a:alphaModFix/>
          </a:blip>
          <a:srcRect b="0" l="0" r="0" t="0"/>
          <a:stretch/>
        </p:blipFill>
        <p:spPr>
          <a:xfrm>
            <a:off x="11806005" y="12884299"/>
            <a:ext cx="786869" cy="793353"/>
          </a:xfrm>
          <a:prstGeom prst="rect">
            <a:avLst/>
          </a:prstGeom>
          <a:noFill/>
          <a:ln>
            <a:noFill/>
          </a:ln>
        </p:spPr>
      </p:pic>
      <p:pic>
        <p:nvPicPr>
          <p:cNvPr descr=" " id="497" name="Google Shape;497;g35f9e2e572b_0_456"/>
          <p:cNvPicPr preferRelativeResize="0"/>
          <p:nvPr/>
        </p:nvPicPr>
        <p:blipFill rotWithShape="1">
          <a:blip r:embed="rId5">
            <a:alphaModFix/>
          </a:blip>
          <a:srcRect b="0" l="0" r="0" t="0"/>
          <a:stretch/>
        </p:blipFill>
        <p:spPr>
          <a:xfrm>
            <a:off x="11761670" y="12839700"/>
            <a:ext cx="875405" cy="876300"/>
          </a:xfrm>
          <a:prstGeom prst="rect">
            <a:avLst/>
          </a:prstGeom>
          <a:noFill/>
          <a:ln>
            <a:noFill/>
          </a:ln>
        </p:spPr>
      </p:pic>
      <p:pic>
        <p:nvPicPr>
          <p:cNvPr descr=" " id="498" name="Google Shape;498;g35f9e2e572b_0_456"/>
          <p:cNvPicPr preferRelativeResize="0"/>
          <p:nvPr/>
        </p:nvPicPr>
        <p:blipFill rotWithShape="1">
          <a:blip r:embed="rId4">
            <a:alphaModFix/>
          </a:blip>
          <a:srcRect b="0" l="0" r="0" t="0"/>
          <a:stretch/>
        </p:blipFill>
        <p:spPr>
          <a:xfrm>
            <a:off x="11806005" y="44599"/>
            <a:ext cx="786869" cy="793353"/>
          </a:xfrm>
          <a:prstGeom prst="rect">
            <a:avLst/>
          </a:prstGeom>
          <a:noFill/>
          <a:ln>
            <a:noFill/>
          </a:ln>
        </p:spPr>
      </p:pic>
      <p:pic>
        <p:nvPicPr>
          <p:cNvPr descr=" " id="499" name="Google Shape;499;g35f9e2e572b_0_456"/>
          <p:cNvPicPr preferRelativeResize="0"/>
          <p:nvPr/>
        </p:nvPicPr>
        <p:blipFill rotWithShape="1">
          <a:blip r:embed="rId11">
            <a:alphaModFix/>
          </a:blip>
          <a:srcRect b="0" l="0" r="0" t="0"/>
          <a:stretch/>
        </p:blipFill>
        <p:spPr>
          <a:xfrm>
            <a:off x="11761670" y="0"/>
            <a:ext cx="875405" cy="882551"/>
          </a:xfrm>
          <a:prstGeom prst="rect">
            <a:avLst/>
          </a:prstGeom>
          <a:noFill/>
          <a:ln>
            <a:noFill/>
          </a:ln>
        </p:spPr>
      </p:pic>
      <p:pic>
        <p:nvPicPr>
          <p:cNvPr descr=" " id="500" name="Google Shape;500;g35f9e2e572b_0_456"/>
          <p:cNvPicPr preferRelativeResize="0"/>
          <p:nvPr/>
        </p:nvPicPr>
        <p:blipFill rotWithShape="1">
          <a:blip r:embed="rId12">
            <a:alphaModFix/>
          </a:blip>
          <a:srcRect b="0" l="0" r="0" t="0"/>
          <a:stretch/>
        </p:blipFill>
        <p:spPr>
          <a:xfrm>
            <a:off x="44189" y="12884299"/>
            <a:ext cx="786867" cy="793353"/>
          </a:xfrm>
          <a:prstGeom prst="rect">
            <a:avLst/>
          </a:prstGeom>
          <a:noFill/>
          <a:ln>
            <a:noFill/>
          </a:ln>
        </p:spPr>
      </p:pic>
      <p:pic>
        <p:nvPicPr>
          <p:cNvPr descr=" " id="501" name="Google Shape;501;g35f9e2e572b_0_456"/>
          <p:cNvPicPr preferRelativeResize="0"/>
          <p:nvPr/>
        </p:nvPicPr>
        <p:blipFill rotWithShape="1">
          <a:blip r:embed="rId13">
            <a:alphaModFix/>
          </a:blip>
          <a:srcRect b="0" l="0" r="0" t="0"/>
          <a:stretch/>
        </p:blipFill>
        <p:spPr>
          <a:xfrm>
            <a:off x="0" y="12839700"/>
            <a:ext cx="875399" cy="876300"/>
          </a:xfrm>
          <a:prstGeom prst="rect">
            <a:avLst/>
          </a:prstGeom>
          <a:noFill/>
          <a:ln>
            <a:noFill/>
          </a:ln>
        </p:spPr>
      </p:pic>
      <p:pic>
        <p:nvPicPr>
          <p:cNvPr descr=" " id="502" name="Google Shape;502;g35f9e2e572b_0_456"/>
          <p:cNvPicPr preferRelativeResize="0"/>
          <p:nvPr/>
        </p:nvPicPr>
        <p:blipFill rotWithShape="1">
          <a:blip r:embed="rId14">
            <a:alphaModFix/>
          </a:blip>
          <a:srcRect b="0" l="0" r="0" t="0"/>
          <a:stretch/>
        </p:blipFill>
        <p:spPr>
          <a:xfrm>
            <a:off x="44189" y="44450"/>
            <a:ext cx="786867" cy="793353"/>
          </a:xfrm>
          <a:prstGeom prst="rect">
            <a:avLst/>
          </a:prstGeom>
          <a:noFill/>
          <a:ln>
            <a:noFill/>
          </a:ln>
        </p:spPr>
      </p:pic>
      <p:pic>
        <p:nvPicPr>
          <p:cNvPr descr=" " id="503" name="Google Shape;503;g35f9e2e572b_0_456"/>
          <p:cNvPicPr preferRelativeResize="0"/>
          <p:nvPr/>
        </p:nvPicPr>
        <p:blipFill rotWithShape="1">
          <a:blip r:embed="rId15">
            <a:alphaModFix/>
          </a:blip>
          <a:srcRect b="0" l="0" r="0" t="0"/>
          <a:stretch/>
        </p:blipFill>
        <p:spPr>
          <a:xfrm>
            <a:off x="0" y="0"/>
            <a:ext cx="875399" cy="882551"/>
          </a:xfrm>
          <a:prstGeom prst="rect">
            <a:avLst/>
          </a:prstGeom>
          <a:noFill/>
          <a:ln>
            <a:noFill/>
          </a:ln>
        </p:spPr>
      </p:pic>
      <p:sp>
        <p:nvSpPr>
          <p:cNvPr id="504" name="Google Shape;504;g35f9e2e572b_0_456"/>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5" name="Google Shape;505;g35f9e2e572b_0_456"/>
          <p:cNvPicPr preferRelativeResize="0"/>
          <p:nvPr/>
        </p:nvPicPr>
        <p:blipFill rotWithShape="1">
          <a:blip r:embed="rId16">
            <a:alphaModFix/>
          </a:blip>
          <a:srcRect b="0" l="0" r="0" t="0"/>
          <a:stretch/>
        </p:blipFill>
        <p:spPr>
          <a:xfrm>
            <a:off x="23523340" y="304800"/>
            <a:ext cx="711289" cy="2590800"/>
          </a:xfrm>
          <a:prstGeom prst="rect">
            <a:avLst/>
          </a:prstGeom>
          <a:noFill/>
          <a:ln>
            <a:noFill/>
          </a:ln>
        </p:spPr>
      </p:pic>
      <p:sp>
        <p:nvSpPr>
          <p:cNvPr id="506" name="Google Shape;506;g35f9e2e572b_0_456"/>
          <p:cNvSpPr/>
          <p:nvPr/>
        </p:nvSpPr>
        <p:spPr>
          <a:xfrm>
            <a:off x="1587698" y="2311400"/>
            <a:ext cx="11770200" cy="4402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507" name="Google Shape;507;g35f9e2e572b_0_456"/>
          <p:cNvSpPr/>
          <p:nvPr/>
        </p:nvSpPr>
        <p:spPr>
          <a:xfrm>
            <a:off x="1587698" y="7124700"/>
            <a:ext cx="10296900" cy="44028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508" name="Google Shape;508;g35f9e2e572b_0_456"/>
          <p:cNvPicPr preferRelativeResize="0"/>
          <p:nvPr/>
        </p:nvPicPr>
        <p:blipFill rotWithShape="1">
          <a:blip r:embed="rId17">
            <a:alphaModFix/>
          </a:blip>
          <a:srcRect b="0" l="0" r="0" t="0"/>
          <a:stretch/>
        </p:blipFill>
        <p:spPr>
          <a:xfrm>
            <a:off x="14174972" y="749300"/>
            <a:ext cx="8573572" cy="12331700"/>
          </a:xfrm>
          <a:prstGeom prst="rect">
            <a:avLst/>
          </a:prstGeom>
          <a:noFill/>
          <a:ln>
            <a:noFill/>
          </a:ln>
        </p:spPr>
      </p:pic>
      <p:pic>
        <p:nvPicPr>
          <p:cNvPr descr=" " id="509" name="Google Shape;509;g35f9e2e572b_0_456"/>
          <p:cNvPicPr preferRelativeResize="0"/>
          <p:nvPr/>
        </p:nvPicPr>
        <p:blipFill rotWithShape="1">
          <a:blip r:embed="rId18">
            <a:alphaModFix/>
          </a:blip>
          <a:srcRect b="0" l="0" r="0" t="0"/>
          <a:stretch/>
        </p:blipFill>
        <p:spPr>
          <a:xfrm>
            <a:off x="14670334" y="1803400"/>
            <a:ext cx="7582848" cy="1023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514" name="Shape 514"/>
        <p:cNvGrpSpPr/>
        <p:nvPr/>
      </p:nvGrpSpPr>
      <p:grpSpPr>
        <a:xfrm>
          <a:off x="0" y="0"/>
          <a:ext cx="0" cy="0"/>
          <a:chOff x="0" y="0"/>
          <a:chExt cx="0" cy="0"/>
        </a:xfrm>
      </p:grpSpPr>
      <p:pic>
        <p:nvPicPr>
          <p:cNvPr descr=" " id="515" name="Google Shape;515;g35f9e2e572b_0_483"/>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516" name="Google Shape;516;g35f9e2e572b_0_48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7" name="Google Shape;517;g35f9e2e572b_0_48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18" name="Google Shape;518;g35f9e2e572b_0_483"/>
          <p:cNvSpPr/>
          <p:nvPr/>
        </p:nvSpPr>
        <p:spPr>
          <a:xfrm>
            <a:off x="15690694" y="698500"/>
            <a:ext cx="7464300" cy="23706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BC4E0"/>
              </a:buClr>
              <a:buSzPts val="8000"/>
              <a:buFont typeface="Press Start 2P"/>
              <a:buNone/>
            </a:pPr>
            <a:r>
              <a:rPr b="0" i="0" lang="en-US" sz="8000" u="none" cap="none" strike="noStrike">
                <a:solidFill>
                  <a:srgbClr val="FBC4E0"/>
                </a:solidFill>
                <a:latin typeface="Press Start 2P"/>
                <a:ea typeface="Press Start 2P"/>
                <a:cs typeface="Press Start 2P"/>
                <a:sym typeface="Press Start 2P"/>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523" name="Shape 523"/>
        <p:cNvGrpSpPr/>
        <p:nvPr/>
      </p:nvGrpSpPr>
      <p:grpSpPr>
        <a:xfrm>
          <a:off x="0" y="0"/>
          <a:ext cx="0" cy="0"/>
          <a:chOff x="0" y="0"/>
          <a:chExt cx="0" cy="0"/>
        </a:xfrm>
      </p:grpSpPr>
      <p:pic>
        <p:nvPicPr>
          <p:cNvPr descr=" " id="524" name="Google Shape;524;g35f9e2e572b_0_491"/>
          <p:cNvPicPr preferRelativeResize="0"/>
          <p:nvPr/>
        </p:nvPicPr>
        <p:blipFill rotWithShape="1">
          <a:blip r:embed="rId3">
            <a:alphaModFix/>
          </a:blip>
          <a:srcRect b="0" l="0" r="0" t="0"/>
          <a:stretch/>
        </p:blipFill>
        <p:spPr>
          <a:xfrm>
            <a:off x="685886" y="685800"/>
            <a:ext cx="2266471" cy="2195909"/>
          </a:xfrm>
          <a:prstGeom prst="rect">
            <a:avLst/>
          </a:prstGeom>
          <a:noFill/>
          <a:ln>
            <a:noFill/>
          </a:ln>
        </p:spPr>
      </p:pic>
      <p:pic>
        <p:nvPicPr>
          <p:cNvPr descr=" " id="525" name="Google Shape;525;g35f9e2e572b_0_491"/>
          <p:cNvPicPr preferRelativeResize="0"/>
          <p:nvPr/>
        </p:nvPicPr>
        <p:blipFill rotWithShape="1">
          <a:blip r:embed="rId4">
            <a:alphaModFix/>
          </a:blip>
          <a:srcRect b="0" l="0" r="0" t="0"/>
          <a:stretch/>
        </p:blipFill>
        <p:spPr>
          <a:xfrm>
            <a:off x="729802" y="10753576"/>
            <a:ext cx="2178223" cy="2284884"/>
          </a:xfrm>
          <a:prstGeom prst="rect">
            <a:avLst/>
          </a:prstGeom>
          <a:noFill/>
          <a:ln>
            <a:noFill/>
          </a:ln>
        </p:spPr>
      </p:pic>
      <p:pic>
        <p:nvPicPr>
          <p:cNvPr descr=" " id="526" name="Google Shape;526;g35f9e2e572b_0_491"/>
          <p:cNvPicPr preferRelativeResize="0"/>
          <p:nvPr/>
        </p:nvPicPr>
        <p:blipFill rotWithShape="1">
          <a:blip r:embed="rId5">
            <a:alphaModFix/>
          </a:blip>
          <a:srcRect b="0" l="0" r="0" t="0"/>
          <a:stretch/>
        </p:blipFill>
        <p:spPr>
          <a:xfrm>
            <a:off x="21478384" y="10842947"/>
            <a:ext cx="2266471" cy="2195909"/>
          </a:xfrm>
          <a:prstGeom prst="rect">
            <a:avLst/>
          </a:prstGeom>
          <a:noFill/>
          <a:ln>
            <a:noFill/>
          </a:ln>
        </p:spPr>
      </p:pic>
      <p:pic>
        <p:nvPicPr>
          <p:cNvPr descr=" " id="527" name="Google Shape;527;g35f9e2e572b_0_491"/>
          <p:cNvPicPr preferRelativeResize="0"/>
          <p:nvPr/>
        </p:nvPicPr>
        <p:blipFill rotWithShape="1">
          <a:blip r:embed="rId6">
            <a:alphaModFix/>
          </a:blip>
          <a:srcRect b="0" l="0" r="0" t="0"/>
          <a:stretch/>
        </p:blipFill>
        <p:spPr>
          <a:xfrm>
            <a:off x="21522300" y="685800"/>
            <a:ext cx="2178223" cy="2284909"/>
          </a:xfrm>
          <a:prstGeom prst="rect">
            <a:avLst/>
          </a:prstGeom>
          <a:noFill/>
          <a:ln>
            <a:noFill/>
          </a:ln>
        </p:spPr>
      </p:pic>
      <p:pic>
        <p:nvPicPr>
          <p:cNvPr descr=" " id="528" name="Google Shape;528;g35f9e2e572b_0_491"/>
          <p:cNvPicPr preferRelativeResize="0"/>
          <p:nvPr/>
        </p:nvPicPr>
        <p:blipFill rotWithShape="1">
          <a:blip r:embed="rId7">
            <a:alphaModFix/>
          </a:blip>
          <a:srcRect b="0" l="0" r="0" t="0"/>
          <a:stretch/>
        </p:blipFill>
        <p:spPr>
          <a:xfrm>
            <a:off x="21186248" y="12700000"/>
            <a:ext cx="3200800" cy="1016000"/>
          </a:xfrm>
          <a:prstGeom prst="rect">
            <a:avLst/>
          </a:prstGeom>
          <a:noFill/>
          <a:ln>
            <a:noFill/>
          </a:ln>
        </p:spPr>
      </p:pic>
      <p:pic>
        <p:nvPicPr>
          <p:cNvPr descr=" " id="529" name="Google Shape;529;g35f9e2e572b_0_491"/>
          <p:cNvPicPr preferRelativeResize="0"/>
          <p:nvPr/>
        </p:nvPicPr>
        <p:blipFill rotWithShape="1">
          <a:blip r:embed="rId8">
            <a:alphaModFix/>
          </a:blip>
          <a:srcRect b="0" l="0" r="0" t="0"/>
          <a:stretch/>
        </p:blipFill>
        <p:spPr>
          <a:xfrm>
            <a:off x="8332241" y="3390900"/>
            <a:ext cx="14479810" cy="7861300"/>
          </a:xfrm>
          <a:prstGeom prst="rect">
            <a:avLst/>
          </a:prstGeom>
          <a:noFill/>
          <a:ln>
            <a:noFill/>
          </a:ln>
        </p:spPr>
      </p:pic>
      <p:sp>
        <p:nvSpPr>
          <p:cNvPr id="530" name="Google Shape;530;g35f9e2e572b_0_491"/>
          <p:cNvSpPr/>
          <p:nvPr/>
        </p:nvSpPr>
        <p:spPr>
          <a:xfrm>
            <a:off x="5025595" y="1193800"/>
            <a:ext cx="14348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A Glance</a:t>
            </a:r>
            <a:endParaRPr b="0" i="0" sz="8000" u="none" cap="none" strike="noStrike">
              <a:solidFill>
                <a:schemeClr val="dk1"/>
              </a:solidFill>
              <a:latin typeface="Calibri"/>
              <a:ea typeface="Calibri"/>
              <a:cs typeface="Calibri"/>
              <a:sym typeface="Calibri"/>
            </a:endParaRPr>
          </a:p>
        </p:txBody>
      </p:sp>
      <p:sp>
        <p:nvSpPr>
          <p:cNvPr id="531" name="Google Shape;531;g35f9e2e572b_0_491"/>
          <p:cNvSpPr/>
          <p:nvPr/>
        </p:nvSpPr>
        <p:spPr>
          <a:xfrm>
            <a:off x="1956044" y="4533900"/>
            <a:ext cx="57792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35f9e2e572b_0_491"/>
          <p:cNvSpPr/>
          <p:nvPr/>
        </p:nvSpPr>
        <p:spPr>
          <a:xfrm>
            <a:off x="1956044" y="4533900"/>
            <a:ext cx="57792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35f9e2e572b_0_491"/>
          <p:cNvSpPr/>
          <p:nvPr/>
        </p:nvSpPr>
        <p:spPr>
          <a:xfrm>
            <a:off x="1956044" y="4533900"/>
            <a:ext cx="59823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Forest</a:t>
            </a:r>
            <a:endParaRPr b="0" i="0" sz="4800" u="none" cap="none" strike="noStrike">
              <a:solidFill>
                <a:schemeClr val="dk1"/>
              </a:solidFill>
              <a:latin typeface="Calibri"/>
              <a:ea typeface="Calibri"/>
              <a:cs typeface="Calibri"/>
              <a:sym typeface="Calibri"/>
            </a:endParaRPr>
          </a:p>
        </p:txBody>
      </p:sp>
      <p:sp>
        <p:nvSpPr>
          <p:cNvPr id="534" name="Google Shape;534;g35f9e2e572b_0_491"/>
          <p:cNvSpPr/>
          <p:nvPr/>
        </p:nvSpPr>
        <p:spPr>
          <a:xfrm>
            <a:off x="1956044" y="52451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535" name="Google Shape;535;g35f9e2e572b_0_491"/>
          <p:cNvSpPr/>
          <p:nvPr/>
        </p:nvSpPr>
        <p:spPr>
          <a:xfrm>
            <a:off x="1956044" y="7226300"/>
            <a:ext cx="57792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35f9e2e572b_0_491"/>
          <p:cNvSpPr/>
          <p:nvPr/>
        </p:nvSpPr>
        <p:spPr>
          <a:xfrm>
            <a:off x="1956044" y="7226300"/>
            <a:ext cx="57792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35f9e2e572b_0_491"/>
          <p:cNvSpPr/>
          <p:nvPr/>
        </p:nvSpPr>
        <p:spPr>
          <a:xfrm>
            <a:off x="1956044" y="7226300"/>
            <a:ext cx="59823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The Caves</a:t>
            </a:r>
            <a:endParaRPr b="0" i="0" sz="4800" u="none" cap="none" strike="noStrike">
              <a:solidFill>
                <a:schemeClr val="dk1"/>
              </a:solidFill>
              <a:latin typeface="Calibri"/>
              <a:ea typeface="Calibri"/>
              <a:cs typeface="Calibri"/>
              <a:sym typeface="Calibri"/>
            </a:endParaRPr>
          </a:p>
        </p:txBody>
      </p:sp>
      <p:sp>
        <p:nvSpPr>
          <p:cNvPr id="538" name="Google Shape;538;g35f9e2e572b_0_491"/>
          <p:cNvSpPr/>
          <p:nvPr/>
        </p:nvSpPr>
        <p:spPr>
          <a:xfrm>
            <a:off x="1956044" y="79375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539" name="Google Shape;539;g35f9e2e572b_0_491"/>
          <p:cNvSpPr/>
          <p:nvPr/>
        </p:nvSpPr>
        <p:spPr>
          <a:xfrm>
            <a:off x="1956044" y="9918700"/>
            <a:ext cx="57792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35f9e2e572b_0_491"/>
          <p:cNvSpPr/>
          <p:nvPr/>
        </p:nvSpPr>
        <p:spPr>
          <a:xfrm>
            <a:off x="1956044" y="9918700"/>
            <a:ext cx="57792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g35f9e2e572b_0_491"/>
          <p:cNvSpPr/>
          <p:nvPr/>
        </p:nvSpPr>
        <p:spPr>
          <a:xfrm>
            <a:off x="1956044" y="9918700"/>
            <a:ext cx="59823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The Lair</a:t>
            </a:r>
            <a:endParaRPr b="0" i="0" sz="4800" u="none" cap="none" strike="noStrike">
              <a:solidFill>
                <a:schemeClr val="dk1"/>
              </a:solidFill>
              <a:latin typeface="Calibri"/>
              <a:ea typeface="Calibri"/>
              <a:cs typeface="Calibri"/>
              <a:sym typeface="Calibri"/>
            </a:endParaRPr>
          </a:p>
        </p:txBody>
      </p:sp>
      <p:sp>
        <p:nvSpPr>
          <p:cNvPr id="542" name="Google Shape;542;g35f9e2e572b_0_491"/>
          <p:cNvSpPr/>
          <p:nvPr/>
        </p:nvSpPr>
        <p:spPr>
          <a:xfrm>
            <a:off x="1956044" y="106299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547" name="Shape 547"/>
        <p:cNvGrpSpPr/>
        <p:nvPr/>
      </p:nvGrpSpPr>
      <p:grpSpPr>
        <a:xfrm>
          <a:off x="0" y="0"/>
          <a:ext cx="0" cy="0"/>
          <a:chOff x="0" y="0"/>
          <a:chExt cx="0" cy="0"/>
        </a:xfrm>
      </p:grpSpPr>
      <p:pic>
        <p:nvPicPr>
          <p:cNvPr descr=" " id="548" name="Google Shape;548;g35f9e2e572b_0_514"/>
          <p:cNvPicPr preferRelativeResize="0"/>
          <p:nvPr/>
        </p:nvPicPr>
        <p:blipFill rotWithShape="1">
          <a:blip r:embed="rId3">
            <a:alphaModFix/>
          </a:blip>
          <a:srcRect b="0" l="0" r="0" t="0"/>
          <a:stretch/>
        </p:blipFill>
        <p:spPr>
          <a:xfrm>
            <a:off x="330241" y="431800"/>
            <a:ext cx="23726565" cy="12852400"/>
          </a:xfrm>
          <a:prstGeom prst="rect">
            <a:avLst/>
          </a:prstGeom>
          <a:noFill/>
          <a:ln>
            <a:noFill/>
          </a:ln>
        </p:spPr>
      </p:pic>
      <p:pic>
        <p:nvPicPr>
          <p:cNvPr descr=" " id="549" name="Google Shape;549;g35f9e2e572b_0_514"/>
          <p:cNvPicPr preferRelativeResize="0"/>
          <p:nvPr/>
        </p:nvPicPr>
        <p:blipFill rotWithShape="1">
          <a:blip r:embed="rId4">
            <a:alphaModFix/>
          </a:blip>
          <a:srcRect b="0" l="0" r="0" t="0"/>
          <a:stretch/>
        </p:blipFill>
        <p:spPr>
          <a:xfrm>
            <a:off x="23554973" y="12884299"/>
            <a:ext cx="786869" cy="793353"/>
          </a:xfrm>
          <a:prstGeom prst="rect">
            <a:avLst/>
          </a:prstGeom>
          <a:noFill/>
          <a:ln>
            <a:noFill/>
          </a:ln>
        </p:spPr>
      </p:pic>
      <p:pic>
        <p:nvPicPr>
          <p:cNvPr descr=" " id="550" name="Google Shape;550;g35f9e2e572b_0_514"/>
          <p:cNvPicPr preferRelativeResize="0"/>
          <p:nvPr/>
        </p:nvPicPr>
        <p:blipFill rotWithShape="1">
          <a:blip r:embed="rId5">
            <a:alphaModFix/>
          </a:blip>
          <a:srcRect b="0" l="0" r="0" t="0"/>
          <a:stretch/>
        </p:blipFill>
        <p:spPr>
          <a:xfrm>
            <a:off x="23510638" y="12839700"/>
            <a:ext cx="875405" cy="876300"/>
          </a:xfrm>
          <a:prstGeom prst="rect">
            <a:avLst/>
          </a:prstGeom>
          <a:noFill/>
          <a:ln>
            <a:noFill/>
          </a:ln>
        </p:spPr>
      </p:pic>
      <p:pic>
        <p:nvPicPr>
          <p:cNvPr descr=" " id="551" name="Google Shape;551;g35f9e2e572b_0_514"/>
          <p:cNvPicPr preferRelativeResize="0"/>
          <p:nvPr/>
        </p:nvPicPr>
        <p:blipFill rotWithShape="1">
          <a:blip r:embed="rId6">
            <a:alphaModFix/>
          </a:blip>
          <a:srcRect b="0" l="0" r="0" t="0"/>
          <a:stretch/>
        </p:blipFill>
        <p:spPr>
          <a:xfrm>
            <a:off x="23554973" y="6496893"/>
            <a:ext cx="786869" cy="793353"/>
          </a:xfrm>
          <a:prstGeom prst="rect">
            <a:avLst/>
          </a:prstGeom>
          <a:noFill/>
          <a:ln>
            <a:noFill/>
          </a:ln>
        </p:spPr>
      </p:pic>
      <p:pic>
        <p:nvPicPr>
          <p:cNvPr descr=" " id="552" name="Google Shape;552;g35f9e2e572b_0_514"/>
          <p:cNvPicPr preferRelativeResize="0"/>
          <p:nvPr/>
        </p:nvPicPr>
        <p:blipFill rotWithShape="1">
          <a:blip r:embed="rId7">
            <a:alphaModFix/>
          </a:blip>
          <a:srcRect b="0" l="0" r="0" t="0"/>
          <a:stretch/>
        </p:blipFill>
        <p:spPr>
          <a:xfrm>
            <a:off x="23510638" y="6452468"/>
            <a:ext cx="875405" cy="882551"/>
          </a:xfrm>
          <a:prstGeom prst="rect">
            <a:avLst/>
          </a:prstGeom>
          <a:noFill/>
          <a:ln>
            <a:noFill/>
          </a:ln>
        </p:spPr>
      </p:pic>
      <p:pic>
        <p:nvPicPr>
          <p:cNvPr descr=" " id="553" name="Google Shape;553;g35f9e2e572b_0_514"/>
          <p:cNvPicPr preferRelativeResize="0"/>
          <p:nvPr/>
        </p:nvPicPr>
        <p:blipFill rotWithShape="1">
          <a:blip r:embed="rId8">
            <a:alphaModFix/>
          </a:blip>
          <a:srcRect b="0" l="0" r="0" t="0"/>
          <a:stretch/>
        </p:blipFill>
        <p:spPr>
          <a:xfrm>
            <a:off x="44189" y="6496918"/>
            <a:ext cx="786867" cy="793353"/>
          </a:xfrm>
          <a:prstGeom prst="rect">
            <a:avLst/>
          </a:prstGeom>
          <a:noFill/>
          <a:ln>
            <a:noFill/>
          </a:ln>
        </p:spPr>
      </p:pic>
      <p:pic>
        <p:nvPicPr>
          <p:cNvPr descr=" " id="554" name="Google Shape;554;g35f9e2e572b_0_514"/>
          <p:cNvPicPr preferRelativeResize="0"/>
          <p:nvPr/>
        </p:nvPicPr>
        <p:blipFill rotWithShape="1">
          <a:blip r:embed="rId9">
            <a:alphaModFix/>
          </a:blip>
          <a:srcRect b="0" l="0" r="0" t="0"/>
          <a:stretch/>
        </p:blipFill>
        <p:spPr>
          <a:xfrm>
            <a:off x="0" y="6452468"/>
            <a:ext cx="875399" cy="882551"/>
          </a:xfrm>
          <a:prstGeom prst="rect">
            <a:avLst/>
          </a:prstGeom>
          <a:noFill/>
          <a:ln>
            <a:noFill/>
          </a:ln>
        </p:spPr>
      </p:pic>
      <p:pic>
        <p:nvPicPr>
          <p:cNvPr descr=" " id="555" name="Google Shape;555;g35f9e2e572b_0_514"/>
          <p:cNvPicPr preferRelativeResize="0"/>
          <p:nvPr/>
        </p:nvPicPr>
        <p:blipFill rotWithShape="1">
          <a:blip r:embed="rId10">
            <a:alphaModFix/>
          </a:blip>
          <a:srcRect b="0" l="0" r="0" t="0"/>
          <a:stretch/>
        </p:blipFill>
        <p:spPr>
          <a:xfrm>
            <a:off x="23554973" y="44425"/>
            <a:ext cx="786869" cy="793353"/>
          </a:xfrm>
          <a:prstGeom prst="rect">
            <a:avLst/>
          </a:prstGeom>
          <a:noFill/>
          <a:ln>
            <a:noFill/>
          </a:ln>
        </p:spPr>
      </p:pic>
      <p:pic>
        <p:nvPicPr>
          <p:cNvPr descr=" " id="556" name="Google Shape;556;g35f9e2e572b_0_514"/>
          <p:cNvPicPr preferRelativeResize="0"/>
          <p:nvPr/>
        </p:nvPicPr>
        <p:blipFill rotWithShape="1">
          <a:blip r:embed="rId11">
            <a:alphaModFix/>
          </a:blip>
          <a:srcRect b="0" l="0" r="0" t="0"/>
          <a:stretch/>
        </p:blipFill>
        <p:spPr>
          <a:xfrm>
            <a:off x="23510638" y="0"/>
            <a:ext cx="875405" cy="882551"/>
          </a:xfrm>
          <a:prstGeom prst="rect">
            <a:avLst/>
          </a:prstGeom>
          <a:noFill/>
          <a:ln>
            <a:noFill/>
          </a:ln>
        </p:spPr>
      </p:pic>
      <p:pic>
        <p:nvPicPr>
          <p:cNvPr descr=" " id="557" name="Google Shape;557;g35f9e2e572b_0_514"/>
          <p:cNvPicPr preferRelativeResize="0"/>
          <p:nvPr/>
        </p:nvPicPr>
        <p:blipFill rotWithShape="1">
          <a:blip r:embed="rId4">
            <a:alphaModFix/>
          </a:blip>
          <a:srcRect b="0" l="0" r="0" t="0"/>
          <a:stretch/>
        </p:blipFill>
        <p:spPr>
          <a:xfrm>
            <a:off x="11806005" y="12884299"/>
            <a:ext cx="786869" cy="793353"/>
          </a:xfrm>
          <a:prstGeom prst="rect">
            <a:avLst/>
          </a:prstGeom>
          <a:noFill/>
          <a:ln>
            <a:noFill/>
          </a:ln>
        </p:spPr>
      </p:pic>
      <p:pic>
        <p:nvPicPr>
          <p:cNvPr descr=" " id="558" name="Google Shape;558;g35f9e2e572b_0_514"/>
          <p:cNvPicPr preferRelativeResize="0"/>
          <p:nvPr/>
        </p:nvPicPr>
        <p:blipFill rotWithShape="1">
          <a:blip r:embed="rId5">
            <a:alphaModFix/>
          </a:blip>
          <a:srcRect b="0" l="0" r="0" t="0"/>
          <a:stretch/>
        </p:blipFill>
        <p:spPr>
          <a:xfrm>
            <a:off x="11761670" y="12839700"/>
            <a:ext cx="875405" cy="876300"/>
          </a:xfrm>
          <a:prstGeom prst="rect">
            <a:avLst/>
          </a:prstGeom>
          <a:noFill/>
          <a:ln>
            <a:noFill/>
          </a:ln>
        </p:spPr>
      </p:pic>
      <p:pic>
        <p:nvPicPr>
          <p:cNvPr descr=" " id="559" name="Google Shape;559;g35f9e2e572b_0_514"/>
          <p:cNvPicPr preferRelativeResize="0"/>
          <p:nvPr/>
        </p:nvPicPr>
        <p:blipFill rotWithShape="1">
          <a:blip r:embed="rId4">
            <a:alphaModFix/>
          </a:blip>
          <a:srcRect b="0" l="0" r="0" t="0"/>
          <a:stretch/>
        </p:blipFill>
        <p:spPr>
          <a:xfrm>
            <a:off x="11806005" y="44599"/>
            <a:ext cx="786869" cy="793353"/>
          </a:xfrm>
          <a:prstGeom prst="rect">
            <a:avLst/>
          </a:prstGeom>
          <a:noFill/>
          <a:ln>
            <a:noFill/>
          </a:ln>
        </p:spPr>
      </p:pic>
      <p:pic>
        <p:nvPicPr>
          <p:cNvPr descr=" " id="560" name="Google Shape;560;g35f9e2e572b_0_514"/>
          <p:cNvPicPr preferRelativeResize="0"/>
          <p:nvPr/>
        </p:nvPicPr>
        <p:blipFill rotWithShape="1">
          <a:blip r:embed="rId11">
            <a:alphaModFix/>
          </a:blip>
          <a:srcRect b="0" l="0" r="0" t="0"/>
          <a:stretch/>
        </p:blipFill>
        <p:spPr>
          <a:xfrm>
            <a:off x="11761670" y="0"/>
            <a:ext cx="875405" cy="882551"/>
          </a:xfrm>
          <a:prstGeom prst="rect">
            <a:avLst/>
          </a:prstGeom>
          <a:noFill/>
          <a:ln>
            <a:noFill/>
          </a:ln>
        </p:spPr>
      </p:pic>
      <p:pic>
        <p:nvPicPr>
          <p:cNvPr descr=" " id="561" name="Google Shape;561;g35f9e2e572b_0_514"/>
          <p:cNvPicPr preferRelativeResize="0"/>
          <p:nvPr/>
        </p:nvPicPr>
        <p:blipFill rotWithShape="1">
          <a:blip r:embed="rId12">
            <a:alphaModFix/>
          </a:blip>
          <a:srcRect b="0" l="0" r="0" t="0"/>
          <a:stretch/>
        </p:blipFill>
        <p:spPr>
          <a:xfrm>
            <a:off x="44189" y="12884299"/>
            <a:ext cx="786867" cy="793353"/>
          </a:xfrm>
          <a:prstGeom prst="rect">
            <a:avLst/>
          </a:prstGeom>
          <a:noFill/>
          <a:ln>
            <a:noFill/>
          </a:ln>
        </p:spPr>
      </p:pic>
      <p:pic>
        <p:nvPicPr>
          <p:cNvPr descr=" " id="562" name="Google Shape;562;g35f9e2e572b_0_514"/>
          <p:cNvPicPr preferRelativeResize="0"/>
          <p:nvPr/>
        </p:nvPicPr>
        <p:blipFill rotWithShape="1">
          <a:blip r:embed="rId13">
            <a:alphaModFix/>
          </a:blip>
          <a:srcRect b="0" l="0" r="0" t="0"/>
          <a:stretch/>
        </p:blipFill>
        <p:spPr>
          <a:xfrm>
            <a:off x="0" y="12839700"/>
            <a:ext cx="875399" cy="876300"/>
          </a:xfrm>
          <a:prstGeom prst="rect">
            <a:avLst/>
          </a:prstGeom>
          <a:noFill/>
          <a:ln>
            <a:noFill/>
          </a:ln>
        </p:spPr>
      </p:pic>
      <p:pic>
        <p:nvPicPr>
          <p:cNvPr descr=" " id="563" name="Google Shape;563;g35f9e2e572b_0_514"/>
          <p:cNvPicPr preferRelativeResize="0"/>
          <p:nvPr/>
        </p:nvPicPr>
        <p:blipFill rotWithShape="1">
          <a:blip r:embed="rId14">
            <a:alphaModFix/>
          </a:blip>
          <a:srcRect b="0" l="0" r="0" t="0"/>
          <a:stretch/>
        </p:blipFill>
        <p:spPr>
          <a:xfrm>
            <a:off x="44189" y="44450"/>
            <a:ext cx="786867" cy="793353"/>
          </a:xfrm>
          <a:prstGeom prst="rect">
            <a:avLst/>
          </a:prstGeom>
          <a:noFill/>
          <a:ln>
            <a:noFill/>
          </a:ln>
        </p:spPr>
      </p:pic>
      <p:pic>
        <p:nvPicPr>
          <p:cNvPr descr=" " id="564" name="Google Shape;564;g35f9e2e572b_0_514"/>
          <p:cNvPicPr preferRelativeResize="0"/>
          <p:nvPr/>
        </p:nvPicPr>
        <p:blipFill rotWithShape="1">
          <a:blip r:embed="rId15">
            <a:alphaModFix/>
          </a:blip>
          <a:srcRect b="0" l="0" r="0" t="0"/>
          <a:stretch/>
        </p:blipFill>
        <p:spPr>
          <a:xfrm>
            <a:off x="0" y="0"/>
            <a:ext cx="875399" cy="882551"/>
          </a:xfrm>
          <a:prstGeom prst="rect">
            <a:avLst/>
          </a:prstGeom>
          <a:noFill/>
          <a:ln>
            <a:noFill/>
          </a:ln>
        </p:spPr>
      </p:pic>
      <p:sp>
        <p:nvSpPr>
          <p:cNvPr id="565" name="Google Shape;565;g35f9e2e572b_0_51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6" name="Google Shape;566;g35f9e2e572b_0_514"/>
          <p:cNvPicPr preferRelativeResize="0"/>
          <p:nvPr/>
        </p:nvPicPr>
        <p:blipFill rotWithShape="1">
          <a:blip r:embed="rId16">
            <a:alphaModFix/>
          </a:blip>
          <a:srcRect b="0" l="0" r="0" t="0"/>
          <a:stretch/>
        </p:blipFill>
        <p:spPr>
          <a:xfrm>
            <a:off x="23523340" y="10820400"/>
            <a:ext cx="711289" cy="2590800"/>
          </a:xfrm>
          <a:prstGeom prst="rect">
            <a:avLst/>
          </a:prstGeom>
          <a:noFill/>
          <a:ln>
            <a:noFill/>
          </a:ln>
        </p:spPr>
      </p:pic>
      <p:pic>
        <p:nvPicPr>
          <p:cNvPr descr=" " id="567" name="Google Shape;567;g35f9e2e572b_0_514"/>
          <p:cNvPicPr preferRelativeResize="0"/>
          <p:nvPr/>
        </p:nvPicPr>
        <p:blipFill rotWithShape="1">
          <a:blip r:embed="rId17">
            <a:alphaModFix/>
          </a:blip>
          <a:srcRect b="0" l="0" r="0" t="0"/>
          <a:stretch/>
        </p:blipFill>
        <p:spPr>
          <a:xfrm>
            <a:off x="0" y="3937000"/>
            <a:ext cx="24387048" cy="7061200"/>
          </a:xfrm>
          <a:prstGeom prst="rect">
            <a:avLst/>
          </a:prstGeom>
          <a:noFill/>
          <a:ln>
            <a:noFill/>
          </a:ln>
        </p:spPr>
      </p:pic>
      <p:sp>
        <p:nvSpPr>
          <p:cNvPr id="568" name="Google Shape;568;g35f9e2e572b_0_514"/>
          <p:cNvSpPr/>
          <p:nvPr/>
        </p:nvSpPr>
        <p:spPr>
          <a:xfrm>
            <a:off x="0" y="6908800"/>
            <a:ext cx="243870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9" name="Google Shape;569;g35f9e2e572b_0_514"/>
          <p:cNvPicPr preferRelativeResize="0"/>
          <p:nvPr/>
        </p:nvPicPr>
        <p:blipFill rotWithShape="1">
          <a:blip r:embed="rId18">
            <a:alphaModFix/>
          </a:blip>
          <a:srcRect b="0" l="0" r="0" t="0"/>
          <a:stretch/>
        </p:blipFill>
        <p:spPr>
          <a:xfrm>
            <a:off x="0" y="6896100"/>
            <a:ext cx="24387048" cy="12700"/>
          </a:xfrm>
          <a:prstGeom prst="rect">
            <a:avLst/>
          </a:prstGeom>
          <a:noFill/>
          <a:ln>
            <a:noFill/>
          </a:ln>
        </p:spPr>
      </p:pic>
      <p:sp>
        <p:nvSpPr>
          <p:cNvPr id="570" name="Google Shape;570;g35f9e2e572b_0_514"/>
          <p:cNvSpPr/>
          <p:nvPr/>
        </p:nvSpPr>
        <p:spPr>
          <a:xfrm>
            <a:off x="2248181" y="3937000"/>
            <a:ext cx="19890600" cy="706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35f9e2e572b_0_514"/>
          <p:cNvSpPr/>
          <p:nvPr/>
        </p:nvSpPr>
        <p:spPr>
          <a:xfrm>
            <a:off x="3721565" y="39370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2" name="Google Shape;572;g35f9e2e572b_0_514"/>
          <p:cNvPicPr preferRelativeResize="0"/>
          <p:nvPr/>
        </p:nvPicPr>
        <p:blipFill rotWithShape="1">
          <a:blip r:embed="rId19">
            <a:alphaModFix/>
          </a:blip>
          <a:srcRect b="0" l="0" r="0" t="0"/>
          <a:stretch/>
        </p:blipFill>
        <p:spPr>
          <a:xfrm>
            <a:off x="3721565" y="3937000"/>
            <a:ext cx="1625803" cy="1625600"/>
          </a:xfrm>
          <a:prstGeom prst="rect">
            <a:avLst/>
          </a:prstGeom>
          <a:noFill/>
          <a:ln>
            <a:noFill/>
          </a:ln>
        </p:spPr>
      </p:pic>
      <p:pic>
        <p:nvPicPr>
          <p:cNvPr descr=" " id="573" name="Google Shape;573;g35f9e2e572b_0_514"/>
          <p:cNvPicPr preferRelativeResize="0"/>
          <p:nvPr/>
        </p:nvPicPr>
        <p:blipFill rotWithShape="1">
          <a:blip r:embed="rId20">
            <a:alphaModFix/>
          </a:blip>
          <a:srcRect b="0" l="0" r="0" t="0"/>
          <a:stretch/>
        </p:blipFill>
        <p:spPr>
          <a:xfrm>
            <a:off x="3823178" y="4038600"/>
            <a:ext cx="1422578" cy="1422400"/>
          </a:xfrm>
          <a:prstGeom prst="rect">
            <a:avLst/>
          </a:prstGeom>
          <a:noFill/>
          <a:ln>
            <a:noFill/>
          </a:ln>
        </p:spPr>
      </p:pic>
      <p:pic>
        <p:nvPicPr>
          <p:cNvPr descr=" " id="574" name="Google Shape;574;g35f9e2e572b_0_514"/>
          <p:cNvPicPr preferRelativeResize="0"/>
          <p:nvPr/>
        </p:nvPicPr>
        <p:blipFill rotWithShape="1">
          <a:blip r:embed="rId21">
            <a:alphaModFix/>
          </a:blip>
          <a:srcRect b="0" l="0" r="0" t="0"/>
          <a:stretch/>
        </p:blipFill>
        <p:spPr>
          <a:xfrm>
            <a:off x="4483660" y="4381500"/>
            <a:ext cx="333460" cy="654100"/>
          </a:xfrm>
          <a:prstGeom prst="rect">
            <a:avLst/>
          </a:prstGeom>
          <a:noFill/>
          <a:ln>
            <a:noFill/>
          </a:ln>
        </p:spPr>
      </p:pic>
      <p:sp>
        <p:nvSpPr>
          <p:cNvPr id="575" name="Google Shape;575;g35f9e2e572b_0_514"/>
          <p:cNvSpPr/>
          <p:nvPr/>
        </p:nvSpPr>
        <p:spPr>
          <a:xfrm>
            <a:off x="8827603" y="39370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6" name="Google Shape;576;g35f9e2e572b_0_514"/>
          <p:cNvPicPr preferRelativeResize="0"/>
          <p:nvPr/>
        </p:nvPicPr>
        <p:blipFill rotWithShape="1">
          <a:blip r:embed="rId19">
            <a:alphaModFix/>
          </a:blip>
          <a:srcRect b="0" l="0" r="0" t="0"/>
          <a:stretch/>
        </p:blipFill>
        <p:spPr>
          <a:xfrm>
            <a:off x="8827603" y="3937000"/>
            <a:ext cx="1625803" cy="1625600"/>
          </a:xfrm>
          <a:prstGeom prst="rect">
            <a:avLst/>
          </a:prstGeom>
          <a:noFill/>
          <a:ln>
            <a:noFill/>
          </a:ln>
        </p:spPr>
      </p:pic>
      <p:pic>
        <p:nvPicPr>
          <p:cNvPr descr=" " id="577" name="Google Shape;577;g35f9e2e572b_0_514"/>
          <p:cNvPicPr preferRelativeResize="0"/>
          <p:nvPr/>
        </p:nvPicPr>
        <p:blipFill rotWithShape="1">
          <a:blip r:embed="rId22">
            <a:alphaModFix/>
          </a:blip>
          <a:srcRect b="0" l="0" r="0" t="0"/>
          <a:stretch/>
        </p:blipFill>
        <p:spPr>
          <a:xfrm>
            <a:off x="9365197" y="4487540"/>
            <a:ext cx="550615" cy="534045"/>
          </a:xfrm>
          <a:prstGeom prst="rect">
            <a:avLst/>
          </a:prstGeom>
          <a:noFill/>
          <a:ln>
            <a:noFill/>
          </a:ln>
        </p:spPr>
      </p:pic>
      <p:pic>
        <p:nvPicPr>
          <p:cNvPr descr=" " id="578" name="Google Shape;578;g35f9e2e572b_0_514"/>
          <p:cNvPicPr preferRelativeResize="0"/>
          <p:nvPr/>
        </p:nvPicPr>
        <p:blipFill rotWithShape="1">
          <a:blip r:embed="rId23">
            <a:alphaModFix/>
          </a:blip>
          <a:srcRect b="0" l="0" r="0" t="0"/>
          <a:stretch/>
        </p:blipFill>
        <p:spPr>
          <a:xfrm>
            <a:off x="8929216" y="4040188"/>
            <a:ext cx="1422578" cy="1422400"/>
          </a:xfrm>
          <a:prstGeom prst="rect">
            <a:avLst/>
          </a:prstGeom>
          <a:noFill/>
          <a:ln>
            <a:noFill/>
          </a:ln>
        </p:spPr>
      </p:pic>
      <p:sp>
        <p:nvSpPr>
          <p:cNvPr id="579" name="Google Shape;579;g35f9e2e572b_0_514"/>
          <p:cNvSpPr/>
          <p:nvPr/>
        </p:nvSpPr>
        <p:spPr>
          <a:xfrm>
            <a:off x="13933641" y="39370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0" name="Google Shape;580;g35f9e2e572b_0_514"/>
          <p:cNvPicPr preferRelativeResize="0"/>
          <p:nvPr/>
        </p:nvPicPr>
        <p:blipFill rotWithShape="1">
          <a:blip r:embed="rId19">
            <a:alphaModFix/>
          </a:blip>
          <a:srcRect b="0" l="0" r="0" t="0"/>
          <a:stretch/>
        </p:blipFill>
        <p:spPr>
          <a:xfrm>
            <a:off x="13933641" y="3937000"/>
            <a:ext cx="1625803" cy="1625600"/>
          </a:xfrm>
          <a:prstGeom prst="rect">
            <a:avLst/>
          </a:prstGeom>
          <a:noFill/>
          <a:ln>
            <a:noFill/>
          </a:ln>
        </p:spPr>
      </p:pic>
      <p:pic>
        <p:nvPicPr>
          <p:cNvPr descr=" " id="581" name="Google Shape;581;g35f9e2e572b_0_514"/>
          <p:cNvPicPr preferRelativeResize="0"/>
          <p:nvPr/>
        </p:nvPicPr>
        <p:blipFill rotWithShape="1">
          <a:blip r:embed="rId24">
            <a:alphaModFix/>
          </a:blip>
          <a:srcRect b="0" l="0" r="0" t="0"/>
          <a:stretch/>
        </p:blipFill>
        <p:spPr>
          <a:xfrm>
            <a:off x="14555994" y="4660900"/>
            <a:ext cx="381100" cy="647650"/>
          </a:xfrm>
          <a:prstGeom prst="rect">
            <a:avLst/>
          </a:prstGeom>
          <a:noFill/>
          <a:ln>
            <a:noFill/>
          </a:ln>
        </p:spPr>
      </p:pic>
      <p:pic>
        <p:nvPicPr>
          <p:cNvPr descr=" " id="582" name="Google Shape;582;g35f9e2e572b_0_514"/>
          <p:cNvPicPr preferRelativeResize="0"/>
          <p:nvPr/>
        </p:nvPicPr>
        <p:blipFill rotWithShape="1">
          <a:blip r:embed="rId25">
            <a:alphaModFix/>
          </a:blip>
          <a:srcRect b="0" l="0" r="0" t="0"/>
          <a:stretch/>
        </p:blipFill>
        <p:spPr>
          <a:xfrm>
            <a:off x="14035254" y="4191000"/>
            <a:ext cx="1422578" cy="952500"/>
          </a:xfrm>
          <a:prstGeom prst="rect">
            <a:avLst/>
          </a:prstGeom>
          <a:noFill/>
          <a:ln>
            <a:noFill/>
          </a:ln>
        </p:spPr>
      </p:pic>
      <p:sp>
        <p:nvSpPr>
          <p:cNvPr id="583" name="Google Shape;583;g35f9e2e572b_0_514"/>
          <p:cNvSpPr/>
          <p:nvPr/>
        </p:nvSpPr>
        <p:spPr>
          <a:xfrm>
            <a:off x="19039680" y="39370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4" name="Google Shape;584;g35f9e2e572b_0_514"/>
          <p:cNvPicPr preferRelativeResize="0"/>
          <p:nvPr/>
        </p:nvPicPr>
        <p:blipFill rotWithShape="1">
          <a:blip r:embed="rId19">
            <a:alphaModFix/>
          </a:blip>
          <a:srcRect b="0" l="0" r="0" t="0"/>
          <a:stretch/>
        </p:blipFill>
        <p:spPr>
          <a:xfrm>
            <a:off x="19039680" y="3937000"/>
            <a:ext cx="1625803" cy="1625600"/>
          </a:xfrm>
          <a:prstGeom prst="rect">
            <a:avLst/>
          </a:prstGeom>
          <a:noFill/>
          <a:ln>
            <a:noFill/>
          </a:ln>
        </p:spPr>
      </p:pic>
      <p:pic>
        <p:nvPicPr>
          <p:cNvPr descr=" " id="585" name="Google Shape;585;g35f9e2e572b_0_514"/>
          <p:cNvPicPr preferRelativeResize="0"/>
          <p:nvPr/>
        </p:nvPicPr>
        <p:blipFill rotWithShape="1">
          <a:blip r:embed="rId26">
            <a:alphaModFix/>
          </a:blip>
          <a:srcRect b="0" l="0" r="0" t="0"/>
          <a:stretch/>
        </p:blipFill>
        <p:spPr>
          <a:xfrm>
            <a:off x="19217502" y="4114800"/>
            <a:ext cx="1270159" cy="1270000"/>
          </a:xfrm>
          <a:prstGeom prst="rect">
            <a:avLst/>
          </a:prstGeom>
          <a:noFill/>
          <a:ln>
            <a:noFill/>
          </a:ln>
        </p:spPr>
      </p:pic>
      <p:pic>
        <p:nvPicPr>
          <p:cNvPr descr=" " id="586" name="Google Shape;586;g35f9e2e572b_0_514"/>
          <p:cNvPicPr preferRelativeResize="0"/>
          <p:nvPr/>
        </p:nvPicPr>
        <p:blipFill rotWithShape="1">
          <a:blip r:embed="rId27">
            <a:alphaModFix/>
          </a:blip>
          <a:srcRect b="0" l="0" r="0" t="0"/>
          <a:stretch/>
        </p:blipFill>
        <p:spPr>
          <a:xfrm>
            <a:off x="4439205" y="5867400"/>
            <a:ext cx="190524" cy="2095500"/>
          </a:xfrm>
          <a:prstGeom prst="rect">
            <a:avLst/>
          </a:prstGeom>
          <a:noFill/>
          <a:ln>
            <a:noFill/>
          </a:ln>
        </p:spPr>
      </p:pic>
      <p:pic>
        <p:nvPicPr>
          <p:cNvPr descr=" " id="587" name="Google Shape;587;g35f9e2e572b_0_514"/>
          <p:cNvPicPr preferRelativeResize="0"/>
          <p:nvPr/>
        </p:nvPicPr>
        <p:blipFill rotWithShape="1">
          <a:blip r:embed="rId27">
            <a:alphaModFix/>
          </a:blip>
          <a:srcRect b="0" l="0" r="0" t="0"/>
          <a:stretch/>
        </p:blipFill>
        <p:spPr>
          <a:xfrm>
            <a:off x="9545243" y="5867400"/>
            <a:ext cx="190524" cy="2095500"/>
          </a:xfrm>
          <a:prstGeom prst="rect">
            <a:avLst/>
          </a:prstGeom>
          <a:noFill/>
          <a:ln>
            <a:noFill/>
          </a:ln>
        </p:spPr>
      </p:pic>
      <p:pic>
        <p:nvPicPr>
          <p:cNvPr descr=" " id="588" name="Google Shape;588;g35f9e2e572b_0_514"/>
          <p:cNvPicPr preferRelativeResize="0"/>
          <p:nvPr/>
        </p:nvPicPr>
        <p:blipFill rotWithShape="1">
          <a:blip r:embed="rId27">
            <a:alphaModFix/>
          </a:blip>
          <a:srcRect b="0" l="0" r="0" t="0"/>
          <a:stretch/>
        </p:blipFill>
        <p:spPr>
          <a:xfrm>
            <a:off x="14651281" y="5867400"/>
            <a:ext cx="190524" cy="2095500"/>
          </a:xfrm>
          <a:prstGeom prst="rect">
            <a:avLst/>
          </a:prstGeom>
          <a:noFill/>
          <a:ln>
            <a:noFill/>
          </a:ln>
        </p:spPr>
      </p:pic>
      <p:pic>
        <p:nvPicPr>
          <p:cNvPr descr=" " id="589" name="Google Shape;589;g35f9e2e572b_0_514"/>
          <p:cNvPicPr preferRelativeResize="0"/>
          <p:nvPr/>
        </p:nvPicPr>
        <p:blipFill rotWithShape="1">
          <a:blip r:embed="rId27">
            <a:alphaModFix/>
          </a:blip>
          <a:srcRect b="0" l="0" r="0" t="0"/>
          <a:stretch/>
        </p:blipFill>
        <p:spPr>
          <a:xfrm>
            <a:off x="19757319" y="5867400"/>
            <a:ext cx="190524" cy="2095500"/>
          </a:xfrm>
          <a:prstGeom prst="rect">
            <a:avLst/>
          </a:prstGeom>
          <a:noFill/>
          <a:ln>
            <a:noFill/>
          </a:ln>
        </p:spPr>
      </p:pic>
      <p:sp>
        <p:nvSpPr>
          <p:cNvPr id="590" name="Google Shape;590;g35f9e2e572b_0_514"/>
          <p:cNvSpPr/>
          <p:nvPr/>
        </p:nvSpPr>
        <p:spPr>
          <a:xfrm>
            <a:off x="2248181" y="8267700"/>
            <a:ext cx="45726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35f9e2e572b_0_514"/>
          <p:cNvSpPr/>
          <p:nvPr/>
        </p:nvSpPr>
        <p:spPr>
          <a:xfrm>
            <a:off x="2248181" y="8267700"/>
            <a:ext cx="45726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35f9e2e572b_0_514"/>
          <p:cNvSpPr/>
          <p:nvPr/>
        </p:nvSpPr>
        <p:spPr>
          <a:xfrm>
            <a:off x="2171971" y="8267700"/>
            <a:ext cx="4725000" cy="60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2020</a:t>
            </a:r>
            <a:endParaRPr b="0" i="0" sz="3600" u="none" cap="none" strike="noStrike">
              <a:solidFill>
                <a:schemeClr val="dk1"/>
              </a:solidFill>
              <a:latin typeface="Calibri"/>
              <a:ea typeface="Calibri"/>
              <a:cs typeface="Calibri"/>
              <a:sym typeface="Calibri"/>
            </a:endParaRPr>
          </a:p>
        </p:txBody>
      </p:sp>
      <p:sp>
        <p:nvSpPr>
          <p:cNvPr id="593" name="Google Shape;593;g35f9e2e572b_0_514"/>
          <p:cNvSpPr/>
          <p:nvPr/>
        </p:nvSpPr>
        <p:spPr>
          <a:xfrm>
            <a:off x="2180439" y="89281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volcanic eruption devastates a nearby city, forcing its inhabitants.</a:t>
            </a:r>
            <a:endParaRPr b="0" i="0" sz="3200" u="none" cap="none" strike="noStrike">
              <a:solidFill>
                <a:schemeClr val="dk1"/>
              </a:solidFill>
              <a:latin typeface="Calibri"/>
              <a:ea typeface="Calibri"/>
              <a:cs typeface="Calibri"/>
              <a:sym typeface="Calibri"/>
            </a:endParaRPr>
          </a:p>
        </p:txBody>
      </p:sp>
      <p:sp>
        <p:nvSpPr>
          <p:cNvPr id="594" name="Google Shape;594;g35f9e2e572b_0_514"/>
          <p:cNvSpPr/>
          <p:nvPr/>
        </p:nvSpPr>
        <p:spPr>
          <a:xfrm>
            <a:off x="7354219" y="8267700"/>
            <a:ext cx="45726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35f9e2e572b_0_514"/>
          <p:cNvSpPr/>
          <p:nvPr/>
        </p:nvSpPr>
        <p:spPr>
          <a:xfrm>
            <a:off x="7354219" y="8267700"/>
            <a:ext cx="45726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35f9e2e572b_0_514"/>
          <p:cNvSpPr/>
          <p:nvPr/>
        </p:nvSpPr>
        <p:spPr>
          <a:xfrm>
            <a:off x="7278010" y="8267700"/>
            <a:ext cx="4725000" cy="60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2021</a:t>
            </a:r>
            <a:endParaRPr b="0" i="0" sz="3600" u="none" cap="none" strike="noStrike">
              <a:solidFill>
                <a:schemeClr val="dk1"/>
              </a:solidFill>
              <a:latin typeface="Calibri"/>
              <a:ea typeface="Calibri"/>
              <a:cs typeface="Calibri"/>
              <a:sym typeface="Calibri"/>
            </a:endParaRPr>
          </a:p>
        </p:txBody>
      </p:sp>
      <p:sp>
        <p:nvSpPr>
          <p:cNvPr id="597" name="Google Shape;597;g35f9e2e572b_0_514"/>
          <p:cNvSpPr/>
          <p:nvPr/>
        </p:nvSpPr>
        <p:spPr>
          <a:xfrm>
            <a:off x="7286477" y="89281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group of adventurers sets out to recover an ancient artifact.</a:t>
            </a:r>
            <a:endParaRPr b="0" i="0" sz="3200" u="none" cap="none" strike="noStrike">
              <a:solidFill>
                <a:schemeClr val="dk1"/>
              </a:solidFill>
              <a:latin typeface="Calibri"/>
              <a:ea typeface="Calibri"/>
              <a:cs typeface="Calibri"/>
              <a:sym typeface="Calibri"/>
            </a:endParaRPr>
          </a:p>
        </p:txBody>
      </p:sp>
      <p:sp>
        <p:nvSpPr>
          <p:cNvPr id="598" name="Google Shape;598;g35f9e2e572b_0_514"/>
          <p:cNvSpPr/>
          <p:nvPr/>
        </p:nvSpPr>
        <p:spPr>
          <a:xfrm>
            <a:off x="12460257" y="8267700"/>
            <a:ext cx="45726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g35f9e2e572b_0_514"/>
          <p:cNvSpPr/>
          <p:nvPr/>
        </p:nvSpPr>
        <p:spPr>
          <a:xfrm>
            <a:off x="12460257" y="8267700"/>
            <a:ext cx="45726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35f9e2e572b_0_514"/>
          <p:cNvSpPr/>
          <p:nvPr/>
        </p:nvSpPr>
        <p:spPr>
          <a:xfrm>
            <a:off x="12384048" y="8267700"/>
            <a:ext cx="4725000" cy="60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2022</a:t>
            </a:r>
            <a:endParaRPr b="0" i="0" sz="3600" u="none" cap="none" strike="noStrike">
              <a:solidFill>
                <a:schemeClr val="dk1"/>
              </a:solidFill>
              <a:latin typeface="Calibri"/>
              <a:ea typeface="Calibri"/>
              <a:cs typeface="Calibri"/>
              <a:sym typeface="Calibri"/>
            </a:endParaRPr>
          </a:p>
        </p:txBody>
      </p:sp>
      <p:sp>
        <p:nvSpPr>
          <p:cNvPr id="601" name="Google Shape;601;g35f9e2e572b_0_514"/>
          <p:cNvSpPr/>
          <p:nvPr/>
        </p:nvSpPr>
        <p:spPr>
          <a:xfrm>
            <a:off x="12392516" y="89281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p:txBody>
      </p:sp>
      <p:sp>
        <p:nvSpPr>
          <p:cNvPr id="602" name="Google Shape;602;g35f9e2e572b_0_514"/>
          <p:cNvSpPr/>
          <p:nvPr/>
        </p:nvSpPr>
        <p:spPr>
          <a:xfrm>
            <a:off x="17566296" y="8267700"/>
            <a:ext cx="45726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35f9e2e572b_0_514"/>
          <p:cNvSpPr/>
          <p:nvPr/>
        </p:nvSpPr>
        <p:spPr>
          <a:xfrm>
            <a:off x="17566296" y="8267700"/>
            <a:ext cx="4572600" cy="309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35f9e2e572b_0_514"/>
          <p:cNvSpPr/>
          <p:nvPr/>
        </p:nvSpPr>
        <p:spPr>
          <a:xfrm>
            <a:off x="17490086" y="8267700"/>
            <a:ext cx="4725000" cy="609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2023</a:t>
            </a:r>
            <a:endParaRPr b="0" i="0" sz="3600" u="none" cap="none" strike="noStrike">
              <a:solidFill>
                <a:schemeClr val="dk1"/>
              </a:solidFill>
              <a:latin typeface="Calibri"/>
              <a:ea typeface="Calibri"/>
              <a:cs typeface="Calibri"/>
              <a:sym typeface="Calibri"/>
            </a:endParaRPr>
          </a:p>
        </p:txBody>
      </p:sp>
      <p:sp>
        <p:nvSpPr>
          <p:cNvPr id="605" name="Google Shape;605;g35f9e2e572b_0_514"/>
          <p:cNvSpPr/>
          <p:nvPr/>
        </p:nvSpPr>
        <p:spPr>
          <a:xfrm>
            <a:off x="17498554" y="8928100"/>
            <a:ext cx="47082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powerful sorcerer and a cunning thief cross paths, leading to a partnership.</a:t>
            </a:r>
            <a:endParaRPr b="0" i="0" sz="3200" u="none" cap="none" strike="noStrike">
              <a:solidFill>
                <a:schemeClr val="dk1"/>
              </a:solidFill>
              <a:latin typeface="Calibri"/>
              <a:ea typeface="Calibri"/>
              <a:cs typeface="Calibri"/>
              <a:sym typeface="Calibri"/>
            </a:endParaRPr>
          </a:p>
        </p:txBody>
      </p:sp>
      <p:sp>
        <p:nvSpPr>
          <p:cNvPr id="606" name="Google Shape;606;g35f9e2e572b_0_514"/>
          <p:cNvSpPr/>
          <p:nvPr/>
        </p:nvSpPr>
        <p:spPr>
          <a:xfrm>
            <a:off x="4072976" y="1790700"/>
            <a:ext cx="16253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Timeline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26" name="Shape 26"/>
        <p:cNvGrpSpPr/>
        <p:nvPr/>
      </p:nvGrpSpPr>
      <p:grpSpPr>
        <a:xfrm>
          <a:off x="0" y="0"/>
          <a:ext cx="0" cy="0"/>
          <a:chOff x="0" y="0"/>
          <a:chExt cx="0" cy="0"/>
        </a:xfrm>
      </p:grpSpPr>
      <p:pic>
        <p:nvPicPr>
          <p:cNvPr descr=" " id="27" name="Google Shape;27;g35f9e2e572b_0_10"/>
          <p:cNvPicPr preferRelativeResize="0"/>
          <p:nvPr/>
        </p:nvPicPr>
        <p:blipFill rotWithShape="1">
          <a:blip r:embed="rId3">
            <a:alphaModFix/>
          </a:blip>
          <a:srcRect b="0" l="0" r="0" t="0"/>
          <a:stretch/>
        </p:blipFill>
        <p:spPr>
          <a:xfrm>
            <a:off x="4521765" y="368300"/>
            <a:ext cx="15348001" cy="12979400"/>
          </a:xfrm>
          <a:prstGeom prst="rect">
            <a:avLst/>
          </a:prstGeom>
          <a:noFill/>
          <a:ln>
            <a:noFill/>
          </a:ln>
        </p:spPr>
      </p:pic>
      <p:pic>
        <p:nvPicPr>
          <p:cNvPr descr=" " id="28" name="Google Shape;28;g35f9e2e572b_0_10"/>
          <p:cNvPicPr preferRelativeResize="0"/>
          <p:nvPr/>
        </p:nvPicPr>
        <p:blipFill rotWithShape="1">
          <a:blip r:embed="rId4">
            <a:alphaModFix/>
          </a:blip>
          <a:srcRect b="0" l="0" r="0" t="0"/>
          <a:stretch/>
        </p:blipFill>
        <p:spPr>
          <a:xfrm>
            <a:off x="4836210" y="2487969"/>
            <a:ext cx="14719072" cy="10496809"/>
          </a:xfrm>
          <a:prstGeom prst="rect">
            <a:avLst/>
          </a:prstGeom>
          <a:noFill/>
          <a:ln>
            <a:noFill/>
          </a:ln>
        </p:spPr>
      </p:pic>
      <p:pic>
        <p:nvPicPr>
          <p:cNvPr descr=" " id="29" name="Google Shape;29;g35f9e2e572b_0_10"/>
          <p:cNvPicPr preferRelativeResize="0"/>
          <p:nvPr/>
        </p:nvPicPr>
        <p:blipFill rotWithShape="1">
          <a:blip r:embed="rId5">
            <a:alphaModFix/>
          </a:blip>
          <a:srcRect b="0" l="0" r="0" t="0"/>
          <a:stretch/>
        </p:blipFill>
        <p:spPr>
          <a:xfrm>
            <a:off x="4940825" y="961265"/>
            <a:ext cx="3494462" cy="891385"/>
          </a:xfrm>
          <a:prstGeom prst="rect">
            <a:avLst/>
          </a:prstGeom>
          <a:noFill/>
          <a:ln>
            <a:noFill/>
          </a:ln>
        </p:spPr>
      </p:pic>
      <p:pic>
        <p:nvPicPr>
          <p:cNvPr descr=" " id="30" name="Google Shape;30;g35f9e2e572b_0_10"/>
          <p:cNvPicPr preferRelativeResize="0"/>
          <p:nvPr/>
        </p:nvPicPr>
        <p:blipFill rotWithShape="1">
          <a:blip r:embed="rId6">
            <a:alphaModFix/>
          </a:blip>
          <a:srcRect b="0" l="0" r="0" t="0"/>
          <a:stretch/>
        </p:blipFill>
        <p:spPr>
          <a:xfrm>
            <a:off x="18960565" y="8051078"/>
            <a:ext cx="3618058" cy="4536560"/>
          </a:xfrm>
          <a:prstGeom prst="rect">
            <a:avLst/>
          </a:prstGeom>
          <a:noFill/>
          <a:ln>
            <a:noFill/>
          </a:ln>
        </p:spPr>
      </p:pic>
      <p:pic>
        <p:nvPicPr>
          <p:cNvPr descr=" " id="31" name="Google Shape;31;g35f9e2e572b_0_10"/>
          <p:cNvPicPr preferRelativeResize="0"/>
          <p:nvPr/>
        </p:nvPicPr>
        <p:blipFill rotWithShape="1">
          <a:blip r:embed="rId7">
            <a:alphaModFix/>
          </a:blip>
          <a:srcRect b="0" l="0" r="0" t="0"/>
          <a:stretch/>
        </p:blipFill>
        <p:spPr>
          <a:xfrm>
            <a:off x="863708" y="4445000"/>
            <a:ext cx="4074605" cy="4229100"/>
          </a:xfrm>
          <a:prstGeom prst="rect">
            <a:avLst/>
          </a:prstGeom>
          <a:noFill/>
          <a:ln>
            <a:noFill/>
          </a:ln>
        </p:spPr>
      </p:pic>
      <p:sp>
        <p:nvSpPr>
          <p:cNvPr id="32" name="Google Shape;32;g35f9e2e572b_0_1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 name="Google Shape;33;g35f9e2e572b_0_10"/>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34" name="Google Shape;34;g35f9e2e572b_0_10"/>
          <p:cNvSpPr/>
          <p:nvPr/>
        </p:nvSpPr>
        <p:spPr>
          <a:xfrm>
            <a:off x="8586273" y="863600"/>
            <a:ext cx="11177400" cy="2031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000"/>
              <a:buFont typeface="Press Start 2P"/>
              <a:buNone/>
            </a:pPr>
            <a:r>
              <a:rPr b="0" i="0" lang="en-US" sz="12000" u="none" cap="none" strike="noStrike">
                <a:solidFill>
                  <a:srgbClr val="272727"/>
                </a:solidFill>
                <a:latin typeface="Press Start 2P"/>
                <a:ea typeface="Press Start 2P"/>
                <a:cs typeface="Press Start 2P"/>
                <a:sym typeface="Press Start 2P"/>
              </a:rPr>
              <a:t>Welcome</a:t>
            </a:r>
            <a:endParaRPr b="0" i="0" sz="12000" u="none" cap="none" strike="noStrike">
              <a:solidFill>
                <a:schemeClr val="dk1"/>
              </a:solidFill>
              <a:latin typeface="Calibri"/>
              <a:ea typeface="Calibri"/>
              <a:cs typeface="Calibri"/>
              <a:sym typeface="Calibri"/>
            </a:endParaRPr>
          </a:p>
        </p:txBody>
      </p:sp>
      <p:sp>
        <p:nvSpPr>
          <p:cNvPr id="35" name="Google Shape;35;g35f9e2e572b_0_10"/>
          <p:cNvSpPr/>
          <p:nvPr/>
        </p:nvSpPr>
        <p:spPr>
          <a:xfrm>
            <a:off x="6096762" y="5905500"/>
            <a:ext cx="10182300" cy="379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611" name="Shape 611"/>
        <p:cNvGrpSpPr/>
        <p:nvPr/>
      </p:nvGrpSpPr>
      <p:grpSpPr>
        <a:xfrm>
          <a:off x="0" y="0"/>
          <a:ext cx="0" cy="0"/>
          <a:chOff x="0" y="0"/>
          <a:chExt cx="0" cy="0"/>
        </a:xfrm>
      </p:grpSpPr>
      <p:pic>
        <p:nvPicPr>
          <p:cNvPr descr=" " id="612" name="Google Shape;612;g35f9e2e572b_0_577"/>
          <p:cNvPicPr preferRelativeResize="0"/>
          <p:nvPr/>
        </p:nvPicPr>
        <p:blipFill rotWithShape="1">
          <a:blip r:embed="rId3">
            <a:alphaModFix/>
          </a:blip>
          <a:srcRect b="0" l="0" r="0" t="0"/>
          <a:stretch/>
        </p:blipFill>
        <p:spPr>
          <a:xfrm>
            <a:off x="32374" y="3274"/>
            <a:ext cx="24280695" cy="13712725"/>
          </a:xfrm>
          <a:prstGeom prst="rect">
            <a:avLst/>
          </a:prstGeom>
          <a:noFill/>
          <a:ln>
            <a:noFill/>
          </a:ln>
        </p:spPr>
      </p:pic>
      <p:sp>
        <p:nvSpPr>
          <p:cNvPr id="613" name="Google Shape;613;g35f9e2e572b_0_57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4" name="Google Shape;614;g35f9e2e572b_0_57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15" name="Google Shape;615;g35f9e2e572b_0_577"/>
          <p:cNvSpPr/>
          <p:nvPr/>
        </p:nvSpPr>
        <p:spPr>
          <a:xfrm>
            <a:off x="7845347" y="1562100"/>
            <a:ext cx="96363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Our Team</a:t>
            </a:r>
            <a:endParaRPr b="0" i="0" sz="8000" u="none" cap="none" strike="noStrike">
              <a:solidFill>
                <a:schemeClr val="dk1"/>
              </a:solidFill>
              <a:latin typeface="Calibri"/>
              <a:ea typeface="Calibri"/>
              <a:cs typeface="Calibri"/>
              <a:sym typeface="Calibri"/>
            </a:endParaRPr>
          </a:p>
        </p:txBody>
      </p:sp>
      <p:sp>
        <p:nvSpPr>
          <p:cNvPr id="616" name="Google Shape;616;g35f9e2e572b_0_577"/>
          <p:cNvSpPr/>
          <p:nvPr/>
        </p:nvSpPr>
        <p:spPr>
          <a:xfrm>
            <a:off x="2718140"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7" name="Google Shape;617;g35f9e2e572b_0_577"/>
          <p:cNvPicPr preferRelativeResize="0"/>
          <p:nvPr/>
        </p:nvPicPr>
        <p:blipFill rotWithShape="1">
          <a:blip r:embed="rId5">
            <a:alphaModFix/>
          </a:blip>
          <a:srcRect b="0" l="0" r="0" t="0"/>
          <a:stretch/>
        </p:blipFill>
        <p:spPr>
          <a:xfrm>
            <a:off x="2718140" y="3790950"/>
            <a:ext cx="3035679" cy="3035300"/>
          </a:xfrm>
          <a:prstGeom prst="rect">
            <a:avLst/>
          </a:prstGeom>
          <a:noFill/>
          <a:ln>
            <a:noFill/>
          </a:ln>
        </p:spPr>
      </p:pic>
      <p:sp>
        <p:nvSpPr>
          <p:cNvPr id="618" name="Google Shape;618;g35f9e2e572b_0_577"/>
          <p:cNvSpPr/>
          <p:nvPr/>
        </p:nvSpPr>
        <p:spPr>
          <a:xfrm>
            <a:off x="6058657" y="4622800"/>
            <a:ext cx="12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35f9e2e572b_0_577"/>
          <p:cNvSpPr/>
          <p:nvPr/>
        </p:nvSpPr>
        <p:spPr>
          <a:xfrm>
            <a:off x="6058657" y="4622800"/>
            <a:ext cx="12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35f9e2e572b_0_577"/>
          <p:cNvSpPr/>
          <p:nvPr/>
        </p:nvSpPr>
        <p:spPr>
          <a:xfrm>
            <a:off x="6058657" y="4622800"/>
            <a:ext cx="12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g35f9e2e572b_0_577"/>
          <p:cNvSpPr/>
          <p:nvPr/>
        </p:nvSpPr>
        <p:spPr>
          <a:xfrm>
            <a:off x="6058657" y="4622800"/>
            <a:ext cx="44709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Eldruin</a:t>
            </a:r>
            <a:endParaRPr b="0" i="0" sz="4800" u="none" cap="none" strike="noStrike">
              <a:solidFill>
                <a:schemeClr val="dk1"/>
              </a:solidFill>
              <a:latin typeface="Calibri"/>
              <a:ea typeface="Calibri"/>
              <a:cs typeface="Calibri"/>
              <a:sym typeface="Calibri"/>
            </a:endParaRPr>
          </a:p>
        </p:txBody>
      </p:sp>
      <p:sp>
        <p:nvSpPr>
          <p:cNvPr id="622" name="Google Shape;622;g35f9e2e572b_0_577"/>
          <p:cNvSpPr/>
          <p:nvPr/>
        </p:nvSpPr>
        <p:spPr>
          <a:xfrm>
            <a:off x="6058657" y="53848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623" name="Google Shape;623;g35f9e2e572b_0_577"/>
          <p:cNvSpPr/>
          <p:nvPr/>
        </p:nvSpPr>
        <p:spPr>
          <a:xfrm>
            <a:off x="12041105"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4" name="Google Shape;624;g35f9e2e572b_0_577"/>
          <p:cNvPicPr preferRelativeResize="0"/>
          <p:nvPr/>
        </p:nvPicPr>
        <p:blipFill rotWithShape="1">
          <a:blip r:embed="rId6">
            <a:alphaModFix/>
          </a:blip>
          <a:srcRect b="0" l="0" r="0" t="0"/>
          <a:stretch/>
        </p:blipFill>
        <p:spPr>
          <a:xfrm>
            <a:off x="12041105" y="8667750"/>
            <a:ext cx="3035679" cy="3035300"/>
          </a:xfrm>
          <a:prstGeom prst="rect">
            <a:avLst/>
          </a:prstGeom>
          <a:noFill/>
          <a:ln>
            <a:noFill/>
          </a:ln>
        </p:spPr>
      </p:pic>
      <p:sp>
        <p:nvSpPr>
          <p:cNvPr id="625" name="Google Shape;625;g35f9e2e572b_0_577"/>
          <p:cNvSpPr/>
          <p:nvPr/>
        </p:nvSpPr>
        <p:spPr>
          <a:xfrm>
            <a:off x="15381622" y="9499600"/>
            <a:ext cx="12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35f9e2e572b_0_577"/>
          <p:cNvSpPr/>
          <p:nvPr/>
        </p:nvSpPr>
        <p:spPr>
          <a:xfrm>
            <a:off x="15381622" y="9499600"/>
            <a:ext cx="12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35f9e2e572b_0_577"/>
          <p:cNvSpPr/>
          <p:nvPr/>
        </p:nvSpPr>
        <p:spPr>
          <a:xfrm>
            <a:off x="15381622" y="9499600"/>
            <a:ext cx="12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g35f9e2e572b_0_577"/>
          <p:cNvSpPr/>
          <p:nvPr/>
        </p:nvSpPr>
        <p:spPr>
          <a:xfrm>
            <a:off x="15381622" y="9499600"/>
            <a:ext cx="44709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Eldruin</a:t>
            </a:r>
            <a:endParaRPr b="0" i="0" sz="4800" u="none" cap="none" strike="noStrike">
              <a:solidFill>
                <a:schemeClr val="dk1"/>
              </a:solidFill>
              <a:latin typeface="Calibri"/>
              <a:ea typeface="Calibri"/>
              <a:cs typeface="Calibri"/>
              <a:sym typeface="Calibri"/>
            </a:endParaRPr>
          </a:p>
        </p:txBody>
      </p:sp>
      <p:sp>
        <p:nvSpPr>
          <p:cNvPr id="629" name="Google Shape;629;g35f9e2e572b_0_577"/>
          <p:cNvSpPr/>
          <p:nvPr/>
        </p:nvSpPr>
        <p:spPr>
          <a:xfrm>
            <a:off x="15381622" y="10261600"/>
            <a:ext cx="29553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630" name="Google Shape;630;g35f9e2e572b_0_577"/>
          <p:cNvSpPr/>
          <p:nvPr/>
        </p:nvSpPr>
        <p:spPr>
          <a:xfrm>
            <a:off x="2718140" y="86487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1" name="Google Shape;631;g35f9e2e572b_0_577"/>
          <p:cNvPicPr preferRelativeResize="0"/>
          <p:nvPr/>
        </p:nvPicPr>
        <p:blipFill rotWithShape="1">
          <a:blip r:embed="rId7">
            <a:alphaModFix/>
          </a:blip>
          <a:srcRect b="0" l="0" r="0" t="0"/>
          <a:stretch/>
        </p:blipFill>
        <p:spPr>
          <a:xfrm>
            <a:off x="2718140" y="8667750"/>
            <a:ext cx="3035679" cy="3035300"/>
          </a:xfrm>
          <a:prstGeom prst="rect">
            <a:avLst/>
          </a:prstGeom>
          <a:noFill/>
          <a:ln>
            <a:noFill/>
          </a:ln>
        </p:spPr>
      </p:pic>
      <p:sp>
        <p:nvSpPr>
          <p:cNvPr id="632" name="Google Shape;632;g35f9e2e572b_0_577"/>
          <p:cNvSpPr/>
          <p:nvPr/>
        </p:nvSpPr>
        <p:spPr>
          <a:xfrm>
            <a:off x="6058657" y="9499600"/>
            <a:ext cx="24387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g35f9e2e572b_0_577"/>
          <p:cNvSpPr/>
          <p:nvPr/>
        </p:nvSpPr>
        <p:spPr>
          <a:xfrm>
            <a:off x="6058657" y="9499600"/>
            <a:ext cx="24387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35f9e2e572b_0_577"/>
          <p:cNvSpPr/>
          <p:nvPr/>
        </p:nvSpPr>
        <p:spPr>
          <a:xfrm>
            <a:off x="6058657" y="9499600"/>
            <a:ext cx="24387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35f9e2e572b_0_577"/>
          <p:cNvSpPr/>
          <p:nvPr/>
        </p:nvSpPr>
        <p:spPr>
          <a:xfrm>
            <a:off x="6058657" y="9499600"/>
            <a:ext cx="44709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Element</a:t>
            </a:r>
            <a:endParaRPr b="0" i="0" sz="4800" u="none" cap="none" strike="noStrike">
              <a:solidFill>
                <a:schemeClr val="dk1"/>
              </a:solidFill>
              <a:latin typeface="Calibri"/>
              <a:ea typeface="Calibri"/>
              <a:cs typeface="Calibri"/>
              <a:sym typeface="Calibri"/>
            </a:endParaRPr>
          </a:p>
        </p:txBody>
      </p:sp>
      <p:sp>
        <p:nvSpPr>
          <p:cNvPr id="636" name="Google Shape;636;g35f9e2e572b_0_577"/>
          <p:cNvSpPr/>
          <p:nvPr/>
        </p:nvSpPr>
        <p:spPr>
          <a:xfrm>
            <a:off x="6058657" y="10261600"/>
            <a:ext cx="2891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637" name="Google Shape;637;g35f9e2e572b_0_577"/>
          <p:cNvSpPr/>
          <p:nvPr/>
        </p:nvSpPr>
        <p:spPr>
          <a:xfrm>
            <a:off x="12041105" y="3771900"/>
            <a:ext cx="5791800" cy="307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8" name="Google Shape;638;g35f9e2e572b_0_577"/>
          <p:cNvPicPr preferRelativeResize="0"/>
          <p:nvPr/>
        </p:nvPicPr>
        <p:blipFill rotWithShape="1">
          <a:blip r:embed="rId8">
            <a:alphaModFix/>
          </a:blip>
          <a:srcRect b="0" l="0" r="0" t="0"/>
          <a:stretch/>
        </p:blipFill>
        <p:spPr>
          <a:xfrm>
            <a:off x="12041105" y="3790950"/>
            <a:ext cx="3035679" cy="3035300"/>
          </a:xfrm>
          <a:prstGeom prst="rect">
            <a:avLst/>
          </a:prstGeom>
          <a:noFill/>
          <a:ln>
            <a:noFill/>
          </a:ln>
        </p:spPr>
      </p:pic>
      <p:sp>
        <p:nvSpPr>
          <p:cNvPr id="639" name="Google Shape;639;g35f9e2e572b_0_577"/>
          <p:cNvSpPr/>
          <p:nvPr/>
        </p:nvSpPr>
        <p:spPr>
          <a:xfrm>
            <a:off x="15381622" y="4622800"/>
            <a:ext cx="12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35f9e2e572b_0_577"/>
          <p:cNvSpPr/>
          <p:nvPr/>
        </p:nvSpPr>
        <p:spPr>
          <a:xfrm>
            <a:off x="15381622" y="4622800"/>
            <a:ext cx="12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35f9e2e572b_0_577"/>
          <p:cNvSpPr/>
          <p:nvPr/>
        </p:nvSpPr>
        <p:spPr>
          <a:xfrm>
            <a:off x="15381622" y="4622800"/>
            <a:ext cx="126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35f9e2e572b_0_577"/>
          <p:cNvSpPr/>
          <p:nvPr/>
        </p:nvSpPr>
        <p:spPr>
          <a:xfrm>
            <a:off x="15381622" y="4622800"/>
            <a:ext cx="44709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Lunaria</a:t>
            </a:r>
            <a:endParaRPr b="0" i="0" sz="4800" u="none" cap="none" strike="noStrike">
              <a:solidFill>
                <a:schemeClr val="dk1"/>
              </a:solidFill>
              <a:latin typeface="Calibri"/>
              <a:ea typeface="Calibri"/>
              <a:cs typeface="Calibri"/>
              <a:sym typeface="Calibri"/>
            </a:endParaRPr>
          </a:p>
        </p:txBody>
      </p:sp>
      <p:sp>
        <p:nvSpPr>
          <p:cNvPr id="643" name="Google Shape;643;g35f9e2e572b_0_577"/>
          <p:cNvSpPr/>
          <p:nvPr/>
        </p:nvSpPr>
        <p:spPr>
          <a:xfrm>
            <a:off x="15381622" y="5384800"/>
            <a:ext cx="3996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648" name="Shape 648"/>
        <p:cNvGrpSpPr/>
        <p:nvPr/>
      </p:nvGrpSpPr>
      <p:grpSpPr>
        <a:xfrm>
          <a:off x="0" y="0"/>
          <a:ext cx="0" cy="0"/>
          <a:chOff x="0" y="0"/>
          <a:chExt cx="0" cy="0"/>
        </a:xfrm>
      </p:grpSpPr>
      <p:pic>
        <p:nvPicPr>
          <p:cNvPr descr=" " id="649" name="Google Shape;649;g35f9e2e572b_0_613"/>
          <p:cNvPicPr preferRelativeResize="0"/>
          <p:nvPr/>
        </p:nvPicPr>
        <p:blipFill rotWithShape="1">
          <a:blip r:embed="rId3">
            <a:alphaModFix/>
          </a:blip>
          <a:srcRect b="0" l="0" r="0" t="0"/>
          <a:stretch/>
        </p:blipFill>
        <p:spPr>
          <a:xfrm>
            <a:off x="685886" y="685800"/>
            <a:ext cx="2266471" cy="2195909"/>
          </a:xfrm>
          <a:prstGeom prst="rect">
            <a:avLst/>
          </a:prstGeom>
          <a:noFill/>
          <a:ln>
            <a:noFill/>
          </a:ln>
        </p:spPr>
      </p:pic>
      <p:pic>
        <p:nvPicPr>
          <p:cNvPr descr=" " id="650" name="Google Shape;650;g35f9e2e572b_0_613"/>
          <p:cNvPicPr preferRelativeResize="0"/>
          <p:nvPr/>
        </p:nvPicPr>
        <p:blipFill rotWithShape="1">
          <a:blip r:embed="rId4">
            <a:alphaModFix/>
          </a:blip>
          <a:srcRect b="0" l="0" r="0" t="0"/>
          <a:stretch/>
        </p:blipFill>
        <p:spPr>
          <a:xfrm>
            <a:off x="729802" y="10753576"/>
            <a:ext cx="2178223" cy="2284884"/>
          </a:xfrm>
          <a:prstGeom prst="rect">
            <a:avLst/>
          </a:prstGeom>
          <a:noFill/>
          <a:ln>
            <a:noFill/>
          </a:ln>
        </p:spPr>
      </p:pic>
      <p:pic>
        <p:nvPicPr>
          <p:cNvPr descr=" " id="651" name="Google Shape;651;g35f9e2e572b_0_613"/>
          <p:cNvPicPr preferRelativeResize="0"/>
          <p:nvPr/>
        </p:nvPicPr>
        <p:blipFill rotWithShape="1">
          <a:blip r:embed="rId5">
            <a:alphaModFix/>
          </a:blip>
          <a:srcRect b="0" l="0" r="0" t="0"/>
          <a:stretch/>
        </p:blipFill>
        <p:spPr>
          <a:xfrm>
            <a:off x="21478384" y="10842947"/>
            <a:ext cx="2266471" cy="2195909"/>
          </a:xfrm>
          <a:prstGeom prst="rect">
            <a:avLst/>
          </a:prstGeom>
          <a:noFill/>
          <a:ln>
            <a:noFill/>
          </a:ln>
        </p:spPr>
      </p:pic>
      <p:pic>
        <p:nvPicPr>
          <p:cNvPr descr=" " id="652" name="Google Shape;652;g35f9e2e572b_0_613"/>
          <p:cNvPicPr preferRelativeResize="0"/>
          <p:nvPr/>
        </p:nvPicPr>
        <p:blipFill rotWithShape="1">
          <a:blip r:embed="rId6">
            <a:alphaModFix/>
          </a:blip>
          <a:srcRect b="0" l="0" r="0" t="0"/>
          <a:stretch/>
        </p:blipFill>
        <p:spPr>
          <a:xfrm>
            <a:off x="21522300" y="685800"/>
            <a:ext cx="2178223" cy="2284909"/>
          </a:xfrm>
          <a:prstGeom prst="rect">
            <a:avLst/>
          </a:prstGeom>
          <a:noFill/>
          <a:ln>
            <a:noFill/>
          </a:ln>
        </p:spPr>
      </p:pic>
      <p:sp>
        <p:nvSpPr>
          <p:cNvPr id="653" name="Google Shape;653;g35f9e2e572b_0_6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4" name="Google Shape;654;g35f9e2e572b_0_61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655" name="Google Shape;655;g35f9e2e572b_0_613"/>
          <p:cNvSpPr/>
          <p:nvPr/>
        </p:nvSpPr>
        <p:spPr>
          <a:xfrm>
            <a:off x="10072359" y="482600"/>
            <a:ext cx="1625700" cy="1137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35f9e2e572b_0_613"/>
          <p:cNvSpPr/>
          <p:nvPr/>
        </p:nvSpPr>
        <p:spPr>
          <a:xfrm>
            <a:off x="10072359" y="4826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7" name="Google Shape;657;g35f9e2e572b_0_613"/>
          <p:cNvPicPr preferRelativeResize="0"/>
          <p:nvPr/>
        </p:nvPicPr>
        <p:blipFill rotWithShape="1">
          <a:blip r:embed="rId8">
            <a:alphaModFix/>
          </a:blip>
          <a:srcRect b="0" l="0" r="0" t="0"/>
          <a:stretch/>
        </p:blipFill>
        <p:spPr>
          <a:xfrm>
            <a:off x="10377197" y="787400"/>
            <a:ext cx="1016127" cy="1016000"/>
          </a:xfrm>
          <a:prstGeom prst="rect">
            <a:avLst/>
          </a:prstGeom>
          <a:noFill/>
          <a:ln>
            <a:noFill/>
          </a:ln>
        </p:spPr>
      </p:pic>
      <p:pic>
        <p:nvPicPr>
          <p:cNvPr descr=" " id="658" name="Google Shape;658;g35f9e2e572b_0_613"/>
          <p:cNvPicPr preferRelativeResize="0"/>
          <p:nvPr/>
        </p:nvPicPr>
        <p:blipFill rotWithShape="1">
          <a:blip r:embed="rId9">
            <a:alphaModFix/>
          </a:blip>
          <a:srcRect b="0" l="0" r="0" t="0"/>
          <a:stretch/>
        </p:blipFill>
        <p:spPr>
          <a:xfrm>
            <a:off x="10493297" y="965002"/>
            <a:ext cx="793849" cy="660797"/>
          </a:xfrm>
          <a:prstGeom prst="rect">
            <a:avLst/>
          </a:prstGeom>
          <a:noFill/>
          <a:ln>
            <a:noFill/>
          </a:ln>
        </p:spPr>
      </p:pic>
      <p:pic>
        <p:nvPicPr>
          <p:cNvPr descr=" " id="659" name="Google Shape;659;g35f9e2e572b_0_613"/>
          <p:cNvPicPr preferRelativeResize="0"/>
          <p:nvPr/>
        </p:nvPicPr>
        <p:blipFill rotWithShape="1">
          <a:blip r:embed="rId10">
            <a:alphaModFix/>
          </a:blip>
          <a:srcRect b="0" l="0" r="0" t="0"/>
          <a:stretch/>
        </p:blipFill>
        <p:spPr>
          <a:xfrm>
            <a:off x="10847156" y="2108200"/>
            <a:ext cx="38105" cy="1625600"/>
          </a:xfrm>
          <a:prstGeom prst="rect">
            <a:avLst/>
          </a:prstGeom>
          <a:noFill/>
          <a:ln>
            <a:noFill/>
          </a:ln>
        </p:spPr>
      </p:pic>
      <p:sp>
        <p:nvSpPr>
          <p:cNvPr id="660" name="Google Shape;660;g35f9e2e572b_0_613"/>
          <p:cNvSpPr/>
          <p:nvPr/>
        </p:nvSpPr>
        <p:spPr>
          <a:xfrm>
            <a:off x="10072359" y="37338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1" name="Google Shape;661;g35f9e2e572b_0_613"/>
          <p:cNvPicPr preferRelativeResize="0"/>
          <p:nvPr/>
        </p:nvPicPr>
        <p:blipFill rotWithShape="1">
          <a:blip r:embed="rId8">
            <a:alphaModFix/>
          </a:blip>
          <a:srcRect b="0" l="0" r="0" t="0"/>
          <a:stretch/>
        </p:blipFill>
        <p:spPr>
          <a:xfrm>
            <a:off x="10377197" y="4038600"/>
            <a:ext cx="1016127" cy="1016000"/>
          </a:xfrm>
          <a:prstGeom prst="rect">
            <a:avLst/>
          </a:prstGeom>
          <a:noFill/>
          <a:ln>
            <a:noFill/>
          </a:ln>
        </p:spPr>
      </p:pic>
      <p:pic>
        <p:nvPicPr>
          <p:cNvPr descr=" " id="662" name="Google Shape;662;g35f9e2e572b_0_613"/>
          <p:cNvPicPr preferRelativeResize="0"/>
          <p:nvPr/>
        </p:nvPicPr>
        <p:blipFill rotWithShape="1">
          <a:blip r:embed="rId11">
            <a:alphaModFix/>
          </a:blip>
          <a:srcRect b="0" l="0" r="0" t="0"/>
          <a:stretch/>
        </p:blipFill>
        <p:spPr>
          <a:xfrm>
            <a:off x="10440705" y="4260850"/>
            <a:ext cx="889111" cy="571500"/>
          </a:xfrm>
          <a:prstGeom prst="rect">
            <a:avLst/>
          </a:prstGeom>
          <a:noFill/>
          <a:ln>
            <a:noFill/>
          </a:ln>
        </p:spPr>
      </p:pic>
      <p:pic>
        <p:nvPicPr>
          <p:cNvPr descr=" " id="663" name="Google Shape;663;g35f9e2e572b_0_613"/>
          <p:cNvPicPr preferRelativeResize="0"/>
          <p:nvPr/>
        </p:nvPicPr>
        <p:blipFill rotWithShape="1">
          <a:blip r:embed="rId10">
            <a:alphaModFix/>
          </a:blip>
          <a:srcRect b="0" l="0" r="0" t="0"/>
          <a:stretch/>
        </p:blipFill>
        <p:spPr>
          <a:xfrm>
            <a:off x="10847156" y="5359400"/>
            <a:ext cx="38105" cy="1625600"/>
          </a:xfrm>
          <a:prstGeom prst="rect">
            <a:avLst/>
          </a:prstGeom>
          <a:noFill/>
          <a:ln>
            <a:noFill/>
          </a:ln>
        </p:spPr>
      </p:pic>
      <p:sp>
        <p:nvSpPr>
          <p:cNvPr id="664" name="Google Shape;664;g35f9e2e572b_0_613"/>
          <p:cNvSpPr/>
          <p:nvPr/>
        </p:nvSpPr>
        <p:spPr>
          <a:xfrm>
            <a:off x="10072359" y="69850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5" name="Google Shape;665;g35f9e2e572b_0_613"/>
          <p:cNvPicPr preferRelativeResize="0"/>
          <p:nvPr/>
        </p:nvPicPr>
        <p:blipFill rotWithShape="1">
          <a:blip r:embed="rId8">
            <a:alphaModFix/>
          </a:blip>
          <a:srcRect b="0" l="0" r="0" t="0"/>
          <a:stretch/>
        </p:blipFill>
        <p:spPr>
          <a:xfrm>
            <a:off x="10377197" y="7289800"/>
            <a:ext cx="1016127" cy="1016000"/>
          </a:xfrm>
          <a:prstGeom prst="rect">
            <a:avLst/>
          </a:prstGeom>
          <a:noFill/>
          <a:ln>
            <a:noFill/>
          </a:ln>
        </p:spPr>
      </p:pic>
      <p:pic>
        <p:nvPicPr>
          <p:cNvPr descr=" " id="666" name="Google Shape;666;g35f9e2e572b_0_613"/>
          <p:cNvPicPr preferRelativeResize="0"/>
          <p:nvPr/>
        </p:nvPicPr>
        <p:blipFill rotWithShape="1">
          <a:blip r:embed="rId12">
            <a:alphaModFix/>
          </a:blip>
          <a:srcRect b="0" l="0" r="0" t="0"/>
          <a:stretch/>
        </p:blipFill>
        <p:spPr>
          <a:xfrm>
            <a:off x="10547875" y="7389019"/>
            <a:ext cx="674772" cy="817662"/>
          </a:xfrm>
          <a:prstGeom prst="rect">
            <a:avLst/>
          </a:prstGeom>
          <a:noFill/>
          <a:ln>
            <a:noFill/>
          </a:ln>
        </p:spPr>
      </p:pic>
      <p:pic>
        <p:nvPicPr>
          <p:cNvPr descr=" " id="667" name="Google Shape;667;g35f9e2e572b_0_613"/>
          <p:cNvPicPr preferRelativeResize="0"/>
          <p:nvPr/>
        </p:nvPicPr>
        <p:blipFill rotWithShape="1">
          <a:blip r:embed="rId10">
            <a:alphaModFix/>
          </a:blip>
          <a:srcRect b="0" l="0" r="0" t="0"/>
          <a:stretch/>
        </p:blipFill>
        <p:spPr>
          <a:xfrm>
            <a:off x="10847156" y="8610600"/>
            <a:ext cx="38105" cy="1625600"/>
          </a:xfrm>
          <a:prstGeom prst="rect">
            <a:avLst/>
          </a:prstGeom>
          <a:noFill/>
          <a:ln>
            <a:noFill/>
          </a:ln>
        </p:spPr>
      </p:pic>
      <p:sp>
        <p:nvSpPr>
          <p:cNvPr id="668" name="Google Shape;668;g35f9e2e572b_0_613"/>
          <p:cNvSpPr/>
          <p:nvPr/>
        </p:nvSpPr>
        <p:spPr>
          <a:xfrm>
            <a:off x="10072359" y="102362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9" name="Google Shape;669;g35f9e2e572b_0_613"/>
          <p:cNvPicPr preferRelativeResize="0"/>
          <p:nvPr/>
        </p:nvPicPr>
        <p:blipFill rotWithShape="1">
          <a:blip r:embed="rId8">
            <a:alphaModFix/>
          </a:blip>
          <a:srcRect b="0" l="0" r="0" t="0"/>
          <a:stretch/>
        </p:blipFill>
        <p:spPr>
          <a:xfrm>
            <a:off x="10377197" y="10541000"/>
            <a:ext cx="1016127" cy="1016000"/>
          </a:xfrm>
          <a:prstGeom prst="rect">
            <a:avLst/>
          </a:prstGeom>
          <a:noFill/>
          <a:ln>
            <a:noFill/>
          </a:ln>
        </p:spPr>
      </p:pic>
      <p:pic>
        <p:nvPicPr>
          <p:cNvPr descr=" " id="670" name="Google Shape;670;g35f9e2e572b_0_613"/>
          <p:cNvPicPr preferRelativeResize="0"/>
          <p:nvPr/>
        </p:nvPicPr>
        <p:blipFill rotWithShape="1">
          <a:blip r:embed="rId13">
            <a:alphaModFix/>
          </a:blip>
          <a:srcRect b="0" l="0" r="0" t="0"/>
          <a:stretch/>
        </p:blipFill>
        <p:spPr>
          <a:xfrm>
            <a:off x="10670921" y="10604500"/>
            <a:ext cx="428679" cy="214313"/>
          </a:xfrm>
          <a:prstGeom prst="rect">
            <a:avLst/>
          </a:prstGeom>
          <a:noFill/>
          <a:ln>
            <a:noFill/>
          </a:ln>
        </p:spPr>
      </p:pic>
      <p:pic>
        <p:nvPicPr>
          <p:cNvPr descr=" " id="671" name="Google Shape;671;g35f9e2e572b_0_613"/>
          <p:cNvPicPr preferRelativeResize="0"/>
          <p:nvPr/>
        </p:nvPicPr>
        <p:blipFill rotWithShape="1">
          <a:blip r:embed="rId14">
            <a:alphaModFix/>
          </a:blip>
          <a:srcRect b="0" l="0" r="0" t="0"/>
          <a:stretch/>
        </p:blipFill>
        <p:spPr>
          <a:xfrm>
            <a:off x="10452613" y="10803930"/>
            <a:ext cx="865296" cy="689570"/>
          </a:xfrm>
          <a:prstGeom prst="rect">
            <a:avLst/>
          </a:prstGeom>
          <a:noFill/>
          <a:ln>
            <a:noFill/>
          </a:ln>
        </p:spPr>
      </p:pic>
      <p:sp>
        <p:nvSpPr>
          <p:cNvPr id="672" name="Google Shape;672;g35f9e2e572b_0_613"/>
          <p:cNvSpPr/>
          <p:nvPr/>
        </p:nvSpPr>
        <p:spPr>
          <a:xfrm>
            <a:off x="11698162" y="20320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673" name="Google Shape;673;g35f9e2e572b_0_613"/>
          <p:cNvSpPr/>
          <p:nvPr/>
        </p:nvSpPr>
        <p:spPr>
          <a:xfrm>
            <a:off x="11698162" y="54483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674" name="Google Shape;674;g35f9e2e572b_0_613"/>
          <p:cNvSpPr/>
          <p:nvPr/>
        </p:nvSpPr>
        <p:spPr>
          <a:xfrm>
            <a:off x="11698162" y="88011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675" name="Google Shape;675;g35f9e2e572b_0_613"/>
          <p:cNvSpPr/>
          <p:nvPr/>
        </p:nvSpPr>
        <p:spPr>
          <a:xfrm>
            <a:off x="8878410" y="12446000"/>
            <a:ext cx="1174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The Mystery</a:t>
            </a:r>
            <a:endParaRPr b="0" i="0" sz="8000" u="none" cap="none" strike="noStrike">
              <a:solidFill>
                <a:schemeClr val="dk1"/>
              </a:solidFill>
              <a:latin typeface="Calibri"/>
              <a:ea typeface="Calibri"/>
              <a:cs typeface="Calibri"/>
              <a:sym typeface="Calibri"/>
            </a:endParaRPr>
          </a:p>
        </p:txBody>
      </p:sp>
      <p:pic>
        <p:nvPicPr>
          <p:cNvPr descr=" " id="676" name="Google Shape;676;g35f9e2e572b_0_613"/>
          <p:cNvPicPr preferRelativeResize="0"/>
          <p:nvPr/>
        </p:nvPicPr>
        <p:blipFill rotWithShape="1">
          <a:blip r:embed="rId15">
            <a:alphaModFix/>
          </a:blip>
          <a:srcRect b="0" l="0" r="0" t="0"/>
          <a:stretch/>
        </p:blipFill>
        <p:spPr>
          <a:xfrm>
            <a:off x="723990" y="1993900"/>
            <a:ext cx="8903813" cy="8369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681" name="Shape 681"/>
        <p:cNvGrpSpPr/>
        <p:nvPr/>
      </p:nvGrpSpPr>
      <p:grpSpPr>
        <a:xfrm>
          <a:off x="0" y="0"/>
          <a:ext cx="0" cy="0"/>
          <a:chOff x="0" y="0"/>
          <a:chExt cx="0" cy="0"/>
        </a:xfrm>
      </p:grpSpPr>
      <p:pic>
        <p:nvPicPr>
          <p:cNvPr descr=" " id="682" name="Google Shape;682;g35f9e2e572b_0_645"/>
          <p:cNvPicPr preferRelativeResize="0"/>
          <p:nvPr/>
        </p:nvPicPr>
        <p:blipFill rotWithShape="1">
          <a:blip r:embed="rId3">
            <a:alphaModFix/>
          </a:blip>
          <a:srcRect b="0" l="0" r="0" t="0"/>
          <a:stretch/>
        </p:blipFill>
        <p:spPr>
          <a:xfrm>
            <a:off x="330241" y="431800"/>
            <a:ext cx="23726565" cy="12852400"/>
          </a:xfrm>
          <a:prstGeom prst="rect">
            <a:avLst/>
          </a:prstGeom>
          <a:noFill/>
          <a:ln>
            <a:noFill/>
          </a:ln>
        </p:spPr>
      </p:pic>
      <p:pic>
        <p:nvPicPr>
          <p:cNvPr descr=" " id="683" name="Google Shape;683;g35f9e2e572b_0_645"/>
          <p:cNvPicPr preferRelativeResize="0"/>
          <p:nvPr/>
        </p:nvPicPr>
        <p:blipFill rotWithShape="1">
          <a:blip r:embed="rId4">
            <a:alphaModFix/>
          </a:blip>
          <a:srcRect b="0" l="0" r="0" t="0"/>
          <a:stretch/>
        </p:blipFill>
        <p:spPr>
          <a:xfrm>
            <a:off x="23554973" y="12884299"/>
            <a:ext cx="786869" cy="793353"/>
          </a:xfrm>
          <a:prstGeom prst="rect">
            <a:avLst/>
          </a:prstGeom>
          <a:noFill/>
          <a:ln>
            <a:noFill/>
          </a:ln>
        </p:spPr>
      </p:pic>
      <p:pic>
        <p:nvPicPr>
          <p:cNvPr descr=" " id="684" name="Google Shape;684;g35f9e2e572b_0_645"/>
          <p:cNvPicPr preferRelativeResize="0"/>
          <p:nvPr/>
        </p:nvPicPr>
        <p:blipFill rotWithShape="1">
          <a:blip r:embed="rId5">
            <a:alphaModFix/>
          </a:blip>
          <a:srcRect b="0" l="0" r="0" t="0"/>
          <a:stretch/>
        </p:blipFill>
        <p:spPr>
          <a:xfrm>
            <a:off x="23510638" y="12839700"/>
            <a:ext cx="875405" cy="876300"/>
          </a:xfrm>
          <a:prstGeom prst="rect">
            <a:avLst/>
          </a:prstGeom>
          <a:noFill/>
          <a:ln>
            <a:noFill/>
          </a:ln>
        </p:spPr>
      </p:pic>
      <p:pic>
        <p:nvPicPr>
          <p:cNvPr descr=" " id="685" name="Google Shape;685;g35f9e2e572b_0_645"/>
          <p:cNvPicPr preferRelativeResize="0"/>
          <p:nvPr/>
        </p:nvPicPr>
        <p:blipFill rotWithShape="1">
          <a:blip r:embed="rId6">
            <a:alphaModFix/>
          </a:blip>
          <a:srcRect b="0" l="0" r="0" t="0"/>
          <a:stretch/>
        </p:blipFill>
        <p:spPr>
          <a:xfrm>
            <a:off x="23554973" y="6496893"/>
            <a:ext cx="786869" cy="793353"/>
          </a:xfrm>
          <a:prstGeom prst="rect">
            <a:avLst/>
          </a:prstGeom>
          <a:noFill/>
          <a:ln>
            <a:noFill/>
          </a:ln>
        </p:spPr>
      </p:pic>
      <p:pic>
        <p:nvPicPr>
          <p:cNvPr descr=" " id="686" name="Google Shape;686;g35f9e2e572b_0_645"/>
          <p:cNvPicPr preferRelativeResize="0"/>
          <p:nvPr/>
        </p:nvPicPr>
        <p:blipFill rotWithShape="1">
          <a:blip r:embed="rId7">
            <a:alphaModFix/>
          </a:blip>
          <a:srcRect b="0" l="0" r="0" t="0"/>
          <a:stretch/>
        </p:blipFill>
        <p:spPr>
          <a:xfrm>
            <a:off x="23510638" y="6452468"/>
            <a:ext cx="875405" cy="882551"/>
          </a:xfrm>
          <a:prstGeom prst="rect">
            <a:avLst/>
          </a:prstGeom>
          <a:noFill/>
          <a:ln>
            <a:noFill/>
          </a:ln>
        </p:spPr>
      </p:pic>
      <p:pic>
        <p:nvPicPr>
          <p:cNvPr descr=" " id="687" name="Google Shape;687;g35f9e2e572b_0_645"/>
          <p:cNvPicPr preferRelativeResize="0"/>
          <p:nvPr/>
        </p:nvPicPr>
        <p:blipFill rotWithShape="1">
          <a:blip r:embed="rId8">
            <a:alphaModFix/>
          </a:blip>
          <a:srcRect b="0" l="0" r="0" t="0"/>
          <a:stretch/>
        </p:blipFill>
        <p:spPr>
          <a:xfrm>
            <a:off x="44189" y="6496918"/>
            <a:ext cx="786867" cy="793353"/>
          </a:xfrm>
          <a:prstGeom prst="rect">
            <a:avLst/>
          </a:prstGeom>
          <a:noFill/>
          <a:ln>
            <a:noFill/>
          </a:ln>
        </p:spPr>
      </p:pic>
      <p:pic>
        <p:nvPicPr>
          <p:cNvPr descr=" " id="688" name="Google Shape;688;g35f9e2e572b_0_645"/>
          <p:cNvPicPr preferRelativeResize="0"/>
          <p:nvPr/>
        </p:nvPicPr>
        <p:blipFill rotWithShape="1">
          <a:blip r:embed="rId9">
            <a:alphaModFix/>
          </a:blip>
          <a:srcRect b="0" l="0" r="0" t="0"/>
          <a:stretch/>
        </p:blipFill>
        <p:spPr>
          <a:xfrm>
            <a:off x="0" y="6452468"/>
            <a:ext cx="875399" cy="882551"/>
          </a:xfrm>
          <a:prstGeom prst="rect">
            <a:avLst/>
          </a:prstGeom>
          <a:noFill/>
          <a:ln>
            <a:noFill/>
          </a:ln>
        </p:spPr>
      </p:pic>
      <p:pic>
        <p:nvPicPr>
          <p:cNvPr descr=" " id="689" name="Google Shape;689;g35f9e2e572b_0_645"/>
          <p:cNvPicPr preferRelativeResize="0"/>
          <p:nvPr/>
        </p:nvPicPr>
        <p:blipFill rotWithShape="1">
          <a:blip r:embed="rId10">
            <a:alphaModFix/>
          </a:blip>
          <a:srcRect b="0" l="0" r="0" t="0"/>
          <a:stretch/>
        </p:blipFill>
        <p:spPr>
          <a:xfrm>
            <a:off x="23554973" y="44425"/>
            <a:ext cx="786869" cy="793353"/>
          </a:xfrm>
          <a:prstGeom prst="rect">
            <a:avLst/>
          </a:prstGeom>
          <a:noFill/>
          <a:ln>
            <a:noFill/>
          </a:ln>
        </p:spPr>
      </p:pic>
      <p:pic>
        <p:nvPicPr>
          <p:cNvPr descr=" " id="690" name="Google Shape;690;g35f9e2e572b_0_645"/>
          <p:cNvPicPr preferRelativeResize="0"/>
          <p:nvPr/>
        </p:nvPicPr>
        <p:blipFill rotWithShape="1">
          <a:blip r:embed="rId11">
            <a:alphaModFix/>
          </a:blip>
          <a:srcRect b="0" l="0" r="0" t="0"/>
          <a:stretch/>
        </p:blipFill>
        <p:spPr>
          <a:xfrm>
            <a:off x="23510638" y="0"/>
            <a:ext cx="875405" cy="882551"/>
          </a:xfrm>
          <a:prstGeom prst="rect">
            <a:avLst/>
          </a:prstGeom>
          <a:noFill/>
          <a:ln>
            <a:noFill/>
          </a:ln>
        </p:spPr>
      </p:pic>
      <p:pic>
        <p:nvPicPr>
          <p:cNvPr descr=" " id="691" name="Google Shape;691;g35f9e2e572b_0_645"/>
          <p:cNvPicPr preferRelativeResize="0"/>
          <p:nvPr/>
        </p:nvPicPr>
        <p:blipFill rotWithShape="1">
          <a:blip r:embed="rId4">
            <a:alphaModFix/>
          </a:blip>
          <a:srcRect b="0" l="0" r="0" t="0"/>
          <a:stretch/>
        </p:blipFill>
        <p:spPr>
          <a:xfrm>
            <a:off x="11806005" y="12884299"/>
            <a:ext cx="786869" cy="793353"/>
          </a:xfrm>
          <a:prstGeom prst="rect">
            <a:avLst/>
          </a:prstGeom>
          <a:noFill/>
          <a:ln>
            <a:noFill/>
          </a:ln>
        </p:spPr>
      </p:pic>
      <p:pic>
        <p:nvPicPr>
          <p:cNvPr descr=" " id="692" name="Google Shape;692;g35f9e2e572b_0_645"/>
          <p:cNvPicPr preferRelativeResize="0"/>
          <p:nvPr/>
        </p:nvPicPr>
        <p:blipFill rotWithShape="1">
          <a:blip r:embed="rId5">
            <a:alphaModFix/>
          </a:blip>
          <a:srcRect b="0" l="0" r="0" t="0"/>
          <a:stretch/>
        </p:blipFill>
        <p:spPr>
          <a:xfrm>
            <a:off x="11761670" y="12839700"/>
            <a:ext cx="875405" cy="876300"/>
          </a:xfrm>
          <a:prstGeom prst="rect">
            <a:avLst/>
          </a:prstGeom>
          <a:noFill/>
          <a:ln>
            <a:noFill/>
          </a:ln>
        </p:spPr>
      </p:pic>
      <p:pic>
        <p:nvPicPr>
          <p:cNvPr descr=" " id="693" name="Google Shape;693;g35f9e2e572b_0_645"/>
          <p:cNvPicPr preferRelativeResize="0"/>
          <p:nvPr/>
        </p:nvPicPr>
        <p:blipFill rotWithShape="1">
          <a:blip r:embed="rId4">
            <a:alphaModFix/>
          </a:blip>
          <a:srcRect b="0" l="0" r="0" t="0"/>
          <a:stretch/>
        </p:blipFill>
        <p:spPr>
          <a:xfrm>
            <a:off x="11806005" y="44599"/>
            <a:ext cx="786869" cy="793353"/>
          </a:xfrm>
          <a:prstGeom prst="rect">
            <a:avLst/>
          </a:prstGeom>
          <a:noFill/>
          <a:ln>
            <a:noFill/>
          </a:ln>
        </p:spPr>
      </p:pic>
      <p:pic>
        <p:nvPicPr>
          <p:cNvPr descr=" " id="694" name="Google Shape;694;g35f9e2e572b_0_645"/>
          <p:cNvPicPr preferRelativeResize="0"/>
          <p:nvPr/>
        </p:nvPicPr>
        <p:blipFill rotWithShape="1">
          <a:blip r:embed="rId11">
            <a:alphaModFix/>
          </a:blip>
          <a:srcRect b="0" l="0" r="0" t="0"/>
          <a:stretch/>
        </p:blipFill>
        <p:spPr>
          <a:xfrm>
            <a:off x="11761670" y="0"/>
            <a:ext cx="875405" cy="882551"/>
          </a:xfrm>
          <a:prstGeom prst="rect">
            <a:avLst/>
          </a:prstGeom>
          <a:noFill/>
          <a:ln>
            <a:noFill/>
          </a:ln>
        </p:spPr>
      </p:pic>
      <p:pic>
        <p:nvPicPr>
          <p:cNvPr descr=" " id="695" name="Google Shape;695;g35f9e2e572b_0_645"/>
          <p:cNvPicPr preferRelativeResize="0"/>
          <p:nvPr/>
        </p:nvPicPr>
        <p:blipFill rotWithShape="1">
          <a:blip r:embed="rId12">
            <a:alphaModFix/>
          </a:blip>
          <a:srcRect b="0" l="0" r="0" t="0"/>
          <a:stretch/>
        </p:blipFill>
        <p:spPr>
          <a:xfrm>
            <a:off x="44189" y="12884299"/>
            <a:ext cx="786867" cy="793353"/>
          </a:xfrm>
          <a:prstGeom prst="rect">
            <a:avLst/>
          </a:prstGeom>
          <a:noFill/>
          <a:ln>
            <a:noFill/>
          </a:ln>
        </p:spPr>
      </p:pic>
      <p:pic>
        <p:nvPicPr>
          <p:cNvPr descr=" " id="696" name="Google Shape;696;g35f9e2e572b_0_645"/>
          <p:cNvPicPr preferRelativeResize="0"/>
          <p:nvPr/>
        </p:nvPicPr>
        <p:blipFill rotWithShape="1">
          <a:blip r:embed="rId13">
            <a:alphaModFix/>
          </a:blip>
          <a:srcRect b="0" l="0" r="0" t="0"/>
          <a:stretch/>
        </p:blipFill>
        <p:spPr>
          <a:xfrm>
            <a:off x="0" y="12839700"/>
            <a:ext cx="875399" cy="876300"/>
          </a:xfrm>
          <a:prstGeom prst="rect">
            <a:avLst/>
          </a:prstGeom>
          <a:noFill/>
          <a:ln>
            <a:noFill/>
          </a:ln>
        </p:spPr>
      </p:pic>
      <p:pic>
        <p:nvPicPr>
          <p:cNvPr descr=" " id="697" name="Google Shape;697;g35f9e2e572b_0_645"/>
          <p:cNvPicPr preferRelativeResize="0"/>
          <p:nvPr/>
        </p:nvPicPr>
        <p:blipFill rotWithShape="1">
          <a:blip r:embed="rId14">
            <a:alphaModFix/>
          </a:blip>
          <a:srcRect b="0" l="0" r="0" t="0"/>
          <a:stretch/>
        </p:blipFill>
        <p:spPr>
          <a:xfrm>
            <a:off x="44189" y="44450"/>
            <a:ext cx="786867" cy="793353"/>
          </a:xfrm>
          <a:prstGeom prst="rect">
            <a:avLst/>
          </a:prstGeom>
          <a:noFill/>
          <a:ln>
            <a:noFill/>
          </a:ln>
        </p:spPr>
      </p:pic>
      <p:pic>
        <p:nvPicPr>
          <p:cNvPr descr=" " id="698" name="Google Shape;698;g35f9e2e572b_0_645"/>
          <p:cNvPicPr preferRelativeResize="0"/>
          <p:nvPr/>
        </p:nvPicPr>
        <p:blipFill rotWithShape="1">
          <a:blip r:embed="rId15">
            <a:alphaModFix/>
          </a:blip>
          <a:srcRect b="0" l="0" r="0" t="0"/>
          <a:stretch/>
        </p:blipFill>
        <p:spPr>
          <a:xfrm>
            <a:off x="0" y="0"/>
            <a:ext cx="875399" cy="882551"/>
          </a:xfrm>
          <a:prstGeom prst="rect">
            <a:avLst/>
          </a:prstGeom>
          <a:noFill/>
          <a:ln>
            <a:noFill/>
          </a:ln>
        </p:spPr>
      </p:pic>
      <p:sp>
        <p:nvSpPr>
          <p:cNvPr id="699" name="Google Shape;699;g35f9e2e572b_0_64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00" name="Google Shape;700;g35f9e2e572b_0_645"/>
          <p:cNvPicPr preferRelativeResize="0"/>
          <p:nvPr/>
        </p:nvPicPr>
        <p:blipFill rotWithShape="1">
          <a:blip r:embed="rId16">
            <a:alphaModFix/>
          </a:blip>
          <a:srcRect b="0" l="0" r="0" t="0"/>
          <a:stretch/>
        </p:blipFill>
        <p:spPr>
          <a:xfrm>
            <a:off x="23523340" y="10820400"/>
            <a:ext cx="711289" cy="2590800"/>
          </a:xfrm>
          <a:prstGeom prst="rect">
            <a:avLst/>
          </a:prstGeom>
          <a:noFill/>
          <a:ln>
            <a:noFill/>
          </a:ln>
        </p:spPr>
      </p:pic>
      <p:sp>
        <p:nvSpPr>
          <p:cNvPr id="701" name="Google Shape;701;g35f9e2e572b_0_645"/>
          <p:cNvSpPr/>
          <p:nvPr/>
        </p:nvSpPr>
        <p:spPr>
          <a:xfrm>
            <a:off x="787498" y="31242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02" name="Google Shape;702;g35f9e2e572b_0_645"/>
          <p:cNvPicPr preferRelativeResize="0"/>
          <p:nvPr/>
        </p:nvPicPr>
        <p:blipFill rotWithShape="1">
          <a:blip r:embed="rId17">
            <a:alphaModFix/>
          </a:blip>
          <a:srcRect b="0" l="0" r="0" t="0"/>
          <a:stretch/>
        </p:blipFill>
        <p:spPr>
          <a:xfrm>
            <a:off x="10173972" y="3124200"/>
            <a:ext cx="5131441" cy="1549400"/>
          </a:xfrm>
          <a:prstGeom prst="rect">
            <a:avLst/>
          </a:prstGeom>
          <a:noFill/>
          <a:ln>
            <a:noFill/>
          </a:ln>
        </p:spPr>
      </p:pic>
      <p:sp>
        <p:nvSpPr>
          <p:cNvPr id="703" name="Google Shape;703;g35f9e2e572b_0_645"/>
          <p:cNvSpPr/>
          <p:nvPr/>
        </p:nvSpPr>
        <p:spPr>
          <a:xfrm>
            <a:off x="10732841" y="3111500"/>
            <a:ext cx="4572600" cy="1574700"/>
          </a:xfrm>
          <a:prstGeom prst="roundRect">
            <a:avLst>
              <a:gd fmla="val 3484"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g35f9e2e572b_0_645"/>
          <p:cNvSpPr/>
          <p:nvPr/>
        </p:nvSpPr>
        <p:spPr>
          <a:xfrm>
            <a:off x="11444130" y="3263900"/>
            <a:ext cx="38106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Chloe Ng</a:t>
            </a:r>
            <a:endParaRPr b="0" i="0" sz="3600" u="none" cap="none" strike="noStrike">
              <a:solidFill>
                <a:schemeClr val="dk1"/>
              </a:solidFill>
              <a:latin typeface="Calibri"/>
              <a:ea typeface="Calibri"/>
              <a:cs typeface="Calibri"/>
              <a:sym typeface="Calibri"/>
            </a:endParaRPr>
          </a:p>
        </p:txBody>
      </p:sp>
      <p:sp>
        <p:nvSpPr>
          <p:cNvPr id="705" name="Google Shape;705;g35f9e2e572b_0_645"/>
          <p:cNvSpPr/>
          <p:nvPr/>
        </p:nvSpPr>
        <p:spPr>
          <a:xfrm>
            <a:off x="11444130" y="39243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pic>
        <p:nvPicPr>
          <p:cNvPr descr=" " id="706" name="Google Shape;706;g35f9e2e572b_0_645"/>
          <p:cNvPicPr preferRelativeResize="0"/>
          <p:nvPr/>
        </p:nvPicPr>
        <p:blipFill rotWithShape="1">
          <a:blip r:embed="rId18">
            <a:alphaModFix/>
          </a:blip>
          <a:srcRect b="0" l="0" r="0" t="0"/>
          <a:stretch/>
        </p:blipFill>
        <p:spPr>
          <a:xfrm>
            <a:off x="10173972" y="3340100"/>
            <a:ext cx="1117740" cy="1117600"/>
          </a:xfrm>
          <a:prstGeom prst="rect">
            <a:avLst/>
          </a:prstGeom>
          <a:noFill/>
          <a:ln>
            <a:noFill/>
          </a:ln>
        </p:spPr>
      </p:pic>
      <p:pic>
        <p:nvPicPr>
          <p:cNvPr descr=" " id="707" name="Google Shape;707;g35f9e2e572b_0_645"/>
          <p:cNvPicPr preferRelativeResize="0"/>
          <p:nvPr/>
        </p:nvPicPr>
        <p:blipFill rotWithShape="1">
          <a:blip r:embed="rId17">
            <a:alphaModFix/>
          </a:blip>
          <a:srcRect b="0" l="0" r="0" t="0"/>
          <a:stretch/>
        </p:blipFill>
        <p:spPr>
          <a:xfrm>
            <a:off x="787498" y="5486400"/>
            <a:ext cx="5131441" cy="1549400"/>
          </a:xfrm>
          <a:prstGeom prst="rect">
            <a:avLst/>
          </a:prstGeom>
          <a:noFill/>
          <a:ln>
            <a:noFill/>
          </a:ln>
        </p:spPr>
      </p:pic>
      <p:sp>
        <p:nvSpPr>
          <p:cNvPr id="708" name="Google Shape;708;g35f9e2e572b_0_645"/>
          <p:cNvSpPr/>
          <p:nvPr/>
        </p:nvSpPr>
        <p:spPr>
          <a:xfrm>
            <a:off x="1346368" y="5473700"/>
            <a:ext cx="4572600" cy="1574700"/>
          </a:xfrm>
          <a:prstGeom prst="roundRect">
            <a:avLst>
              <a:gd fmla="val 3484"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g35f9e2e572b_0_645"/>
          <p:cNvSpPr/>
          <p:nvPr/>
        </p:nvSpPr>
        <p:spPr>
          <a:xfrm>
            <a:off x="2057657" y="5626100"/>
            <a:ext cx="38106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Valtorin</a:t>
            </a:r>
            <a:endParaRPr b="0" i="0" sz="3600" u="none" cap="none" strike="noStrike">
              <a:solidFill>
                <a:schemeClr val="dk1"/>
              </a:solidFill>
              <a:latin typeface="Calibri"/>
              <a:ea typeface="Calibri"/>
              <a:cs typeface="Calibri"/>
              <a:sym typeface="Calibri"/>
            </a:endParaRPr>
          </a:p>
        </p:txBody>
      </p:sp>
      <p:sp>
        <p:nvSpPr>
          <p:cNvPr id="710" name="Google Shape;710;g35f9e2e572b_0_645"/>
          <p:cNvSpPr/>
          <p:nvPr/>
        </p:nvSpPr>
        <p:spPr>
          <a:xfrm>
            <a:off x="2057657" y="62865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pic>
        <p:nvPicPr>
          <p:cNvPr descr=" " id="711" name="Google Shape;711;g35f9e2e572b_0_645"/>
          <p:cNvPicPr preferRelativeResize="0"/>
          <p:nvPr/>
        </p:nvPicPr>
        <p:blipFill rotWithShape="1">
          <a:blip r:embed="rId19">
            <a:alphaModFix/>
          </a:blip>
          <a:srcRect b="0" l="0" r="0" t="0"/>
          <a:stretch/>
        </p:blipFill>
        <p:spPr>
          <a:xfrm>
            <a:off x="787498" y="5702300"/>
            <a:ext cx="1117740" cy="1117600"/>
          </a:xfrm>
          <a:prstGeom prst="rect">
            <a:avLst/>
          </a:prstGeom>
          <a:noFill/>
          <a:ln>
            <a:noFill/>
          </a:ln>
        </p:spPr>
      </p:pic>
      <p:pic>
        <p:nvPicPr>
          <p:cNvPr descr=" " id="712" name="Google Shape;712;g35f9e2e572b_0_645"/>
          <p:cNvPicPr preferRelativeResize="0"/>
          <p:nvPr/>
        </p:nvPicPr>
        <p:blipFill rotWithShape="1">
          <a:blip r:embed="rId17">
            <a:alphaModFix/>
          </a:blip>
          <a:srcRect b="0" l="0" r="0" t="0"/>
          <a:stretch/>
        </p:blipFill>
        <p:spPr>
          <a:xfrm>
            <a:off x="787498" y="7848600"/>
            <a:ext cx="5131441" cy="1549400"/>
          </a:xfrm>
          <a:prstGeom prst="rect">
            <a:avLst/>
          </a:prstGeom>
          <a:noFill/>
          <a:ln>
            <a:noFill/>
          </a:ln>
        </p:spPr>
      </p:pic>
      <p:sp>
        <p:nvSpPr>
          <p:cNvPr id="713" name="Google Shape;713;g35f9e2e572b_0_645"/>
          <p:cNvSpPr/>
          <p:nvPr/>
        </p:nvSpPr>
        <p:spPr>
          <a:xfrm>
            <a:off x="1346368" y="7835900"/>
            <a:ext cx="4572600" cy="1574700"/>
          </a:xfrm>
          <a:prstGeom prst="roundRect">
            <a:avLst>
              <a:gd fmla="val 3484"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g35f9e2e572b_0_645"/>
          <p:cNvSpPr/>
          <p:nvPr/>
        </p:nvSpPr>
        <p:spPr>
          <a:xfrm>
            <a:off x="2057657" y="7988300"/>
            <a:ext cx="38106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Lyrisa</a:t>
            </a:r>
            <a:endParaRPr b="0" i="0" sz="3600" u="none" cap="none" strike="noStrike">
              <a:solidFill>
                <a:schemeClr val="dk1"/>
              </a:solidFill>
              <a:latin typeface="Calibri"/>
              <a:ea typeface="Calibri"/>
              <a:cs typeface="Calibri"/>
              <a:sym typeface="Calibri"/>
            </a:endParaRPr>
          </a:p>
        </p:txBody>
      </p:sp>
      <p:sp>
        <p:nvSpPr>
          <p:cNvPr id="715" name="Google Shape;715;g35f9e2e572b_0_645"/>
          <p:cNvSpPr/>
          <p:nvPr/>
        </p:nvSpPr>
        <p:spPr>
          <a:xfrm>
            <a:off x="2057657" y="86487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Dreamer</a:t>
            </a:r>
            <a:endParaRPr b="0" i="0" sz="3200" u="none" cap="none" strike="noStrike">
              <a:solidFill>
                <a:schemeClr val="dk1"/>
              </a:solidFill>
              <a:latin typeface="Calibri"/>
              <a:ea typeface="Calibri"/>
              <a:cs typeface="Calibri"/>
              <a:sym typeface="Calibri"/>
            </a:endParaRPr>
          </a:p>
        </p:txBody>
      </p:sp>
      <p:pic>
        <p:nvPicPr>
          <p:cNvPr descr=" " id="716" name="Google Shape;716;g35f9e2e572b_0_645"/>
          <p:cNvPicPr preferRelativeResize="0"/>
          <p:nvPr/>
        </p:nvPicPr>
        <p:blipFill rotWithShape="1">
          <a:blip r:embed="rId20">
            <a:alphaModFix/>
          </a:blip>
          <a:srcRect b="0" l="0" r="0" t="0"/>
          <a:stretch/>
        </p:blipFill>
        <p:spPr>
          <a:xfrm>
            <a:off x="787498" y="8064500"/>
            <a:ext cx="1117740" cy="1117600"/>
          </a:xfrm>
          <a:prstGeom prst="rect">
            <a:avLst/>
          </a:prstGeom>
          <a:noFill/>
          <a:ln>
            <a:noFill/>
          </a:ln>
        </p:spPr>
      </p:pic>
      <p:pic>
        <p:nvPicPr>
          <p:cNvPr descr=" " id="717" name="Google Shape;717;g35f9e2e572b_0_645"/>
          <p:cNvPicPr preferRelativeResize="0"/>
          <p:nvPr/>
        </p:nvPicPr>
        <p:blipFill rotWithShape="1">
          <a:blip r:embed="rId17">
            <a:alphaModFix/>
          </a:blip>
          <a:srcRect b="0" l="0" r="0" t="0"/>
          <a:stretch/>
        </p:blipFill>
        <p:spPr>
          <a:xfrm>
            <a:off x="6681035" y="7848600"/>
            <a:ext cx="5131441" cy="1549400"/>
          </a:xfrm>
          <a:prstGeom prst="rect">
            <a:avLst/>
          </a:prstGeom>
          <a:noFill/>
          <a:ln>
            <a:noFill/>
          </a:ln>
        </p:spPr>
      </p:pic>
      <p:sp>
        <p:nvSpPr>
          <p:cNvPr id="718" name="Google Shape;718;g35f9e2e572b_0_645"/>
          <p:cNvSpPr/>
          <p:nvPr/>
        </p:nvSpPr>
        <p:spPr>
          <a:xfrm>
            <a:off x="7239905" y="7835900"/>
            <a:ext cx="4572600" cy="1574700"/>
          </a:xfrm>
          <a:prstGeom prst="roundRect">
            <a:avLst>
              <a:gd fmla="val 3484"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g35f9e2e572b_0_645"/>
          <p:cNvSpPr/>
          <p:nvPr/>
        </p:nvSpPr>
        <p:spPr>
          <a:xfrm>
            <a:off x="7951194" y="7988300"/>
            <a:ext cx="38106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Lucian</a:t>
            </a:r>
            <a:endParaRPr b="0" i="0" sz="3600" u="none" cap="none" strike="noStrike">
              <a:solidFill>
                <a:schemeClr val="dk1"/>
              </a:solidFill>
              <a:latin typeface="Calibri"/>
              <a:ea typeface="Calibri"/>
              <a:cs typeface="Calibri"/>
              <a:sym typeface="Calibri"/>
            </a:endParaRPr>
          </a:p>
        </p:txBody>
      </p:sp>
      <p:sp>
        <p:nvSpPr>
          <p:cNvPr id="720" name="Google Shape;720;g35f9e2e572b_0_645"/>
          <p:cNvSpPr/>
          <p:nvPr/>
        </p:nvSpPr>
        <p:spPr>
          <a:xfrm>
            <a:off x="7951194" y="86487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pic>
        <p:nvPicPr>
          <p:cNvPr descr=" " id="721" name="Google Shape;721;g35f9e2e572b_0_645"/>
          <p:cNvPicPr preferRelativeResize="0"/>
          <p:nvPr/>
        </p:nvPicPr>
        <p:blipFill rotWithShape="1">
          <a:blip r:embed="rId21">
            <a:alphaModFix/>
          </a:blip>
          <a:srcRect b="0" l="0" r="0" t="0"/>
          <a:stretch/>
        </p:blipFill>
        <p:spPr>
          <a:xfrm>
            <a:off x="6681035" y="8064500"/>
            <a:ext cx="1117740" cy="1117600"/>
          </a:xfrm>
          <a:prstGeom prst="rect">
            <a:avLst/>
          </a:prstGeom>
          <a:noFill/>
          <a:ln>
            <a:noFill/>
          </a:ln>
        </p:spPr>
      </p:pic>
      <p:pic>
        <p:nvPicPr>
          <p:cNvPr descr=" " id="722" name="Google Shape;722;g35f9e2e572b_0_645"/>
          <p:cNvPicPr preferRelativeResize="0"/>
          <p:nvPr/>
        </p:nvPicPr>
        <p:blipFill rotWithShape="1">
          <a:blip r:embed="rId17">
            <a:alphaModFix/>
          </a:blip>
          <a:srcRect b="0" l="0" r="0" t="0"/>
          <a:stretch/>
        </p:blipFill>
        <p:spPr>
          <a:xfrm>
            <a:off x="6681035" y="10210800"/>
            <a:ext cx="5131441" cy="1549400"/>
          </a:xfrm>
          <a:prstGeom prst="rect">
            <a:avLst/>
          </a:prstGeom>
          <a:noFill/>
          <a:ln>
            <a:noFill/>
          </a:ln>
        </p:spPr>
      </p:pic>
      <p:sp>
        <p:nvSpPr>
          <p:cNvPr id="723" name="Google Shape;723;g35f9e2e572b_0_645"/>
          <p:cNvSpPr/>
          <p:nvPr/>
        </p:nvSpPr>
        <p:spPr>
          <a:xfrm>
            <a:off x="7239905" y="10198100"/>
            <a:ext cx="4572600" cy="1574700"/>
          </a:xfrm>
          <a:prstGeom prst="roundRect">
            <a:avLst>
              <a:gd fmla="val 3484"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g35f9e2e572b_0_645"/>
          <p:cNvSpPr/>
          <p:nvPr/>
        </p:nvSpPr>
        <p:spPr>
          <a:xfrm>
            <a:off x="7951194" y="10350500"/>
            <a:ext cx="38106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Cedric</a:t>
            </a:r>
            <a:endParaRPr b="0" i="0" sz="3600" u="none" cap="none" strike="noStrike">
              <a:solidFill>
                <a:schemeClr val="dk1"/>
              </a:solidFill>
              <a:latin typeface="Calibri"/>
              <a:ea typeface="Calibri"/>
              <a:cs typeface="Calibri"/>
              <a:sym typeface="Calibri"/>
            </a:endParaRPr>
          </a:p>
        </p:txBody>
      </p:sp>
      <p:sp>
        <p:nvSpPr>
          <p:cNvPr id="725" name="Google Shape;725;g35f9e2e572b_0_645"/>
          <p:cNvSpPr/>
          <p:nvPr/>
        </p:nvSpPr>
        <p:spPr>
          <a:xfrm>
            <a:off x="7951194" y="110109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pic>
        <p:nvPicPr>
          <p:cNvPr descr=" " id="726" name="Google Shape;726;g35f9e2e572b_0_645"/>
          <p:cNvPicPr preferRelativeResize="0"/>
          <p:nvPr/>
        </p:nvPicPr>
        <p:blipFill rotWithShape="1">
          <a:blip r:embed="rId22">
            <a:alphaModFix/>
          </a:blip>
          <a:srcRect b="0" l="0" r="0" t="0"/>
          <a:stretch/>
        </p:blipFill>
        <p:spPr>
          <a:xfrm>
            <a:off x="6681035" y="10426700"/>
            <a:ext cx="1117740" cy="1117600"/>
          </a:xfrm>
          <a:prstGeom prst="rect">
            <a:avLst/>
          </a:prstGeom>
          <a:noFill/>
          <a:ln>
            <a:noFill/>
          </a:ln>
        </p:spPr>
      </p:pic>
      <p:pic>
        <p:nvPicPr>
          <p:cNvPr descr=" " id="727" name="Google Shape;727;g35f9e2e572b_0_645"/>
          <p:cNvPicPr preferRelativeResize="0"/>
          <p:nvPr/>
        </p:nvPicPr>
        <p:blipFill rotWithShape="1">
          <a:blip r:embed="rId17">
            <a:alphaModFix/>
          </a:blip>
          <a:srcRect b="0" l="0" r="0" t="0"/>
          <a:stretch/>
        </p:blipFill>
        <p:spPr>
          <a:xfrm>
            <a:off x="12574572" y="7848600"/>
            <a:ext cx="5131441" cy="1549400"/>
          </a:xfrm>
          <a:prstGeom prst="rect">
            <a:avLst/>
          </a:prstGeom>
          <a:noFill/>
          <a:ln>
            <a:noFill/>
          </a:ln>
        </p:spPr>
      </p:pic>
      <p:sp>
        <p:nvSpPr>
          <p:cNvPr id="728" name="Google Shape;728;g35f9e2e572b_0_645"/>
          <p:cNvSpPr/>
          <p:nvPr/>
        </p:nvSpPr>
        <p:spPr>
          <a:xfrm>
            <a:off x="13133441" y="7835900"/>
            <a:ext cx="4572600" cy="1574700"/>
          </a:xfrm>
          <a:prstGeom prst="roundRect">
            <a:avLst>
              <a:gd fmla="val 3484"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g35f9e2e572b_0_645"/>
          <p:cNvSpPr/>
          <p:nvPr/>
        </p:nvSpPr>
        <p:spPr>
          <a:xfrm>
            <a:off x="13844730" y="7988300"/>
            <a:ext cx="38106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Elvina</a:t>
            </a:r>
            <a:endParaRPr b="0" i="0" sz="3600" u="none" cap="none" strike="noStrike">
              <a:solidFill>
                <a:schemeClr val="dk1"/>
              </a:solidFill>
              <a:latin typeface="Calibri"/>
              <a:ea typeface="Calibri"/>
              <a:cs typeface="Calibri"/>
              <a:sym typeface="Calibri"/>
            </a:endParaRPr>
          </a:p>
        </p:txBody>
      </p:sp>
      <p:sp>
        <p:nvSpPr>
          <p:cNvPr id="730" name="Google Shape;730;g35f9e2e572b_0_645"/>
          <p:cNvSpPr/>
          <p:nvPr/>
        </p:nvSpPr>
        <p:spPr>
          <a:xfrm>
            <a:off x="13844730" y="86487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pic>
        <p:nvPicPr>
          <p:cNvPr descr=" " id="731" name="Google Shape;731;g35f9e2e572b_0_645"/>
          <p:cNvPicPr preferRelativeResize="0"/>
          <p:nvPr/>
        </p:nvPicPr>
        <p:blipFill rotWithShape="1">
          <a:blip r:embed="rId23">
            <a:alphaModFix/>
          </a:blip>
          <a:srcRect b="0" l="0" r="0" t="0"/>
          <a:stretch/>
        </p:blipFill>
        <p:spPr>
          <a:xfrm>
            <a:off x="12574572" y="8064500"/>
            <a:ext cx="1117740" cy="1117600"/>
          </a:xfrm>
          <a:prstGeom prst="rect">
            <a:avLst/>
          </a:prstGeom>
          <a:noFill/>
          <a:ln>
            <a:noFill/>
          </a:ln>
        </p:spPr>
      </p:pic>
      <p:pic>
        <p:nvPicPr>
          <p:cNvPr descr=" " id="732" name="Google Shape;732;g35f9e2e572b_0_645"/>
          <p:cNvPicPr preferRelativeResize="0"/>
          <p:nvPr/>
        </p:nvPicPr>
        <p:blipFill rotWithShape="1">
          <a:blip r:embed="rId17">
            <a:alphaModFix/>
          </a:blip>
          <a:srcRect b="0" l="0" r="0" t="0"/>
          <a:stretch/>
        </p:blipFill>
        <p:spPr>
          <a:xfrm>
            <a:off x="12574572" y="10210800"/>
            <a:ext cx="5131441" cy="1549400"/>
          </a:xfrm>
          <a:prstGeom prst="rect">
            <a:avLst/>
          </a:prstGeom>
          <a:noFill/>
          <a:ln>
            <a:noFill/>
          </a:ln>
        </p:spPr>
      </p:pic>
      <p:sp>
        <p:nvSpPr>
          <p:cNvPr id="733" name="Google Shape;733;g35f9e2e572b_0_645"/>
          <p:cNvSpPr/>
          <p:nvPr/>
        </p:nvSpPr>
        <p:spPr>
          <a:xfrm>
            <a:off x="13133441" y="10198100"/>
            <a:ext cx="4572600" cy="1574700"/>
          </a:xfrm>
          <a:prstGeom prst="roundRect">
            <a:avLst>
              <a:gd fmla="val 3484"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g35f9e2e572b_0_645"/>
          <p:cNvSpPr/>
          <p:nvPr/>
        </p:nvSpPr>
        <p:spPr>
          <a:xfrm>
            <a:off x="13844730" y="10350500"/>
            <a:ext cx="38106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Sera</a:t>
            </a:r>
            <a:endParaRPr b="0" i="0" sz="3600" u="none" cap="none" strike="noStrike">
              <a:solidFill>
                <a:schemeClr val="dk1"/>
              </a:solidFill>
              <a:latin typeface="Calibri"/>
              <a:ea typeface="Calibri"/>
              <a:cs typeface="Calibri"/>
              <a:sym typeface="Calibri"/>
            </a:endParaRPr>
          </a:p>
        </p:txBody>
      </p:sp>
      <p:sp>
        <p:nvSpPr>
          <p:cNvPr id="735" name="Google Shape;735;g35f9e2e572b_0_645"/>
          <p:cNvSpPr/>
          <p:nvPr/>
        </p:nvSpPr>
        <p:spPr>
          <a:xfrm>
            <a:off x="13844730" y="110109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pic>
        <p:nvPicPr>
          <p:cNvPr descr=" " id="736" name="Google Shape;736;g35f9e2e572b_0_645"/>
          <p:cNvPicPr preferRelativeResize="0"/>
          <p:nvPr/>
        </p:nvPicPr>
        <p:blipFill rotWithShape="1">
          <a:blip r:embed="rId24">
            <a:alphaModFix/>
          </a:blip>
          <a:srcRect b="0" l="0" r="0" t="0"/>
          <a:stretch/>
        </p:blipFill>
        <p:spPr>
          <a:xfrm>
            <a:off x="12574572" y="10426700"/>
            <a:ext cx="1117740" cy="1117600"/>
          </a:xfrm>
          <a:prstGeom prst="rect">
            <a:avLst/>
          </a:prstGeom>
          <a:noFill/>
          <a:ln>
            <a:noFill/>
          </a:ln>
        </p:spPr>
      </p:pic>
      <p:pic>
        <p:nvPicPr>
          <p:cNvPr descr=" " id="737" name="Google Shape;737;g35f9e2e572b_0_645"/>
          <p:cNvPicPr preferRelativeResize="0"/>
          <p:nvPr/>
        </p:nvPicPr>
        <p:blipFill rotWithShape="1">
          <a:blip r:embed="rId17">
            <a:alphaModFix/>
          </a:blip>
          <a:srcRect b="0" l="0" r="0" t="0"/>
          <a:stretch/>
        </p:blipFill>
        <p:spPr>
          <a:xfrm>
            <a:off x="18468108" y="7848600"/>
            <a:ext cx="5131441" cy="1549400"/>
          </a:xfrm>
          <a:prstGeom prst="rect">
            <a:avLst/>
          </a:prstGeom>
          <a:noFill/>
          <a:ln>
            <a:noFill/>
          </a:ln>
        </p:spPr>
      </p:pic>
      <p:sp>
        <p:nvSpPr>
          <p:cNvPr id="738" name="Google Shape;738;g35f9e2e572b_0_645"/>
          <p:cNvSpPr/>
          <p:nvPr/>
        </p:nvSpPr>
        <p:spPr>
          <a:xfrm>
            <a:off x="19026978" y="7835900"/>
            <a:ext cx="4572600" cy="1574700"/>
          </a:xfrm>
          <a:prstGeom prst="roundRect">
            <a:avLst>
              <a:gd fmla="val 3484"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g35f9e2e572b_0_645"/>
          <p:cNvSpPr/>
          <p:nvPr/>
        </p:nvSpPr>
        <p:spPr>
          <a:xfrm>
            <a:off x="19738267" y="7988300"/>
            <a:ext cx="38106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Kaelen</a:t>
            </a:r>
            <a:endParaRPr b="0" i="0" sz="3600" u="none" cap="none" strike="noStrike">
              <a:solidFill>
                <a:schemeClr val="dk1"/>
              </a:solidFill>
              <a:latin typeface="Calibri"/>
              <a:ea typeface="Calibri"/>
              <a:cs typeface="Calibri"/>
              <a:sym typeface="Calibri"/>
            </a:endParaRPr>
          </a:p>
        </p:txBody>
      </p:sp>
      <p:sp>
        <p:nvSpPr>
          <p:cNvPr id="740" name="Google Shape;740;g35f9e2e572b_0_645"/>
          <p:cNvSpPr/>
          <p:nvPr/>
        </p:nvSpPr>
        <p:spPr>
          <a:xfrm>
            <a:off x="19738267" y="86487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Sentinel</a:t>
            </a:r>
            <a:endParaRPr b="0" i="0" sz="3200" u="none" cap="none" strike="noStrike">
              <a:solidFill>
                <a:schemeClr val="dk1"/>
              </a:solidFill>
              <a:latin typeface="Calibri"/>
              <a:ea typeface="Calibri"/>
              <a:cs typeface="Calibri"/>
              <a:sym typeface="Calibri"/>
            </a:endParaRPr>
          </a:p>
        </p:txBody>
      </p:sp>
      <p:pic>
        <p:nvPicPr>
          <p:cNvPr descr=" " id="741" name="Google Shape;741;g35f9e2e572b_0_645"/>
          <p:cNvPicPr preferRelativeResize="0"/>
          <p:nvPr/>
        </p:nvPicPr>
        <p:blipFill rotWithShape="1">
          <a:blip r:embed="rId25">
            <a:alphaModFix/>
          </a:blip>
          <a:srcRect b="0" l="0" r="0" t="0"/>
          <a:stretch/>
        </p:blipFill>
        <p:spPr>
          <a:xfrm>
            <a:off x="18468108" y="8064500"/>
            <a:ext cx="1117740" cy="1117600"/>
          </a:xfrm>
          <a:prstGeom prst="rect">
            <a:avLst/>
          </a:prstGeom>
          <a:noFill/>
          <a:ln>
            <a:noFill/>
          </a:ln>
        </p:spPr>
      </p:pic>
      <p:pic>
        <p:nvPicPr>
          <p:cNvPr descr=" " id="742" name="Google Shape;742;g35f9e2e572b_0_645"/>
          <p:cNvPicPr preferRelativeResize="0"/>
          <p:nvPr/>
        </p:nvPicPr>
        <p:blipFill rotWithShape="1">
          <a:blip r:embed="rId17">
            <a:alphaModFix/>
          </a:blip>
          <a:srcRect b="0" l="0" r="0" t="0"/>
          <a:stretch/>
        </p:blipFill>
        <p:spPr>
          <a:xfrm>
            <a:off x="6681035" y="5486400"/>
            <a:ext cx="5131441" cy="1549400"/>
          </a:xfrm>
          <a:prstGeom prst="rect">
            <a:avLst/>
          </a:prstGeom>
          <a:noFill/>
          <a:ln>
            <a:noFill/>
          </a:ln>
        </p:spPr>
      </p:pic>
      <p:sp>
        <p:nvSpPr>
          <p:cNvPr id="743" name="Google Shape;743;g35f9e2e572b_0_645"/>
          <p:cNvSpPr/>
          <p:nvPr/>
        </p:nvSpPr>
        <p:spPr>
          <a:xfrm>
            <a:off x="7239905" y="5473700"/>
            <a:ext cx="4572600" cy="1574700"/>
          </a:xfrm>
          <a:prstGeom prst="roundRect">
            <a:avLst>
              <a:gd fmla="val 3484"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g35f9e2e572b_0_645"/>
          <p:cNvSpPr/>
          <p:nvPr/>
        </p:nvSpPr>
        <p:spPr>
          <a:xfrm>
            <a:off x="7951194" y="5626100"/>
            <a:ext cx="38106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Aurielle</a:t>
            </a:r>
            <a:endParaRPr b="0" i="0" sz="3600" u="none" cap="none" strike="noStrike">
              <a:solidFill>
                <a:schemeClr val="dk1"/>
              </a:solidFill>
              <a:latin typeface="Calibri"/>
              <a:ea typeface="Calibri"/>
              <a:cs typeface="Calibri"/>
              <a:sym typeface="Calibri"/>
            </a:endParaRPr>
          </a:p>
        </p:txBody>
      </p:sp>
      <p:sp>
        <p:nvSpPr>
          <p:cNvPr id="745" name="Google Shape;745;g35f9e2e572b_0_645"/>
          <p:cNvSpPr/>
          <p:nvPr/>
        </p:nvSpPr>
        <p:spPr>
          <a:xfrm>
            <a:off x="7951194" y="62865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pic>
        <p:nvPicPr>
          <p:cNvPr descr=" " id="746" name="Google Shape;746;g35f9e2e572b_0_645"/>
          <p:cNvPicPr preferRelativeResize="0"/>
          <p:nvPr/>
        </p:nvPicPr>
        <p:blipFill rotWithShape="1">
          <a:blip r:embed="rId26">
            <a:alphaModFix/>
          </a:blip>
          <a:srcRect b="0" l="0" r="0" t="0"/>
          <a:stretch/>
        </p:blipFill>
        <p:spPr>
          <a:xfrm>
            <a:off x="6681035" y="5702300"/>
            <a:ext cx="1117740" cy="1117600"/>
          </a:xfrm>
          <a:prstGeom prst="rect">
            <a:avLst/>
          </a:prstGeom>
          <a:noFill/>
          <a:ln>
            <a:noFill/>
          </a:ln>
        </p:spPr>
      </p:pic>
      <p:pic>
        <p:nvPicPr>
          <p:cNvPr descr=" " id="747" name="Google Shape;747;g35f9e2e572b_0_645"/>
          <p:cNvPicPr preferRelativeResize="0"/>
          <p:nvPr/>
        </p:nvPicPr>
        <p:blipFill rotWithShape="1">
          <a:blip r:embed="rId17">
            <a:alphaModFix/>
          </a:blip>
          <a:srcRect b="0" l="0" r="0" t="0"/>
          <a:stretch/>
        </p:blipFill>
        <p:spPr>
          <a:xfrm>
            <a:off x="18468108" y="5486400"/>
            <a:ext cx="5131441" cy="1549400"/>
          </a:xfrm>
          <a:prstGeom prst="rect">
            <a:avLst/>
          </a:prstGeom>
          <a:noFill/>
          <a:ln>
            <a:noFill/>
          </a:ln>
        </p:spPr>
      </p:pic>
      <p:sp>
        <p:nvSpPr>
          <p:cNvPr id="748" name="Google Shape;748;g35f9e2e572b_0_645"/>
          <p:cNvSpPr/>
          <p:nvPr/>
        </p:nvSpPr>
        <p:spPr>
          <a:xfrm>
            <a:off x="19026978" y="5473700"/>
            <a:ext cx="4572600" cy="1574700"/>
          </a:xfrm>
          <a:prstGeom prst="roundRect">
            <a:avLst>
              <a:gd fmla="val 3484"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g35f9e2e572b_0_645"/>
          <p:cNvSpPr/>
          <p:nvPr/>
        </p:nvSpPr>
        <p:spPr>
          <a:xfrm>
            <a:off x="19738267" y="5626100"/>
            <a:ext cx="38106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Dariana</a:t>
            </a:r>
            <a:endParaRPr b="0" i="0" sz="3600" u="none" cap="none" strike="noStrike">
              <a:solidFill>
                <a:schemeClr val="dk1"/>
              </a:solidFill>
              <a:latin typeface="Calibri"/>
              <a:ea typeface="Calibri"/>
              <a:cs typeface="Calibri"/>
              <a:sym typeface="Calibri"/>
            </a:endParaRPr>
          </a:p>
        </p:txBody>
      </p:sp>
      <p:sp>
        <p:nvSpPr>
          <p:cNvPr id="750" name="Google Shape;750;g35f9e2e572b_0_645"/>
          <p:cNvSpPr/>
          <p:nvPr/>
        </p:nvSpPr>
        <p:spPr>
          <a:xfrm>
            <a:off x="19738267" y="62865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pic>
        <p:nvPicPr>
          <p:cNvPr descr=" " id="751" name="Google Shape;751;g35f9e2e572b_0_645"/>
          <p:cNvPicPr preferRelativeResize="0"/>
          <p:nvPr/>
        </p:nvPicPr>
        <p:blipFill rotWithShape="1">
          <a:blip r:embed="rId27">
            <a:alphaModFix/>
          </a:blip>
          <a:srcRect b="0" l="0" r="0" t="0"/>
          <a:stretch/>
        </p:blipFill>
        <p:spPr>
          <a:xfrm>
            <a:off x="18468108" y="5702300"/>
            <a:ext cx="1117740" cy="1117600"/>
          </a:xfrm>
          <a:prstGeom prst="rect">
            <a:avLst/>
          </a:prstGeom>
          <a:noFill/>
          <a:ln>
            <a:noFill/>
          </a:ln>
        </p:spPr>
      </p:pic>
      <p:pic>
        <p:nvPicPr>
          <p:cNvPr descr=" " id="752" name="Google Shape;752;g35f9e2e572b_0_645"/>
          <p:cNvPicPr preferRelativeResize="0"/>
          <p:nvPr/>
        </p:nvPicPr>
        <p:blipFill rotWithShape="1">
          <a:blip r:embed="rId17">
            <a:alphaModFix/>
          </a:blip>
          <a:srcRect b="0" l="0" r="0" t="0"/>
          <a:stretch/>
        </p:blipFill>
        <p:spPr>
          <a:xfrm>
            <a:off x="12574572" y="5486400"/>
            <a:ext cx="5131441" cy="1549400"/>
          </a:xfrm>
          <a:prstGeom prst="rect">
            <a:avLst/>
          </a:prstGeom>
          <a:noFill/>
          <a:ln>
            <a:noFill/>
          </a:ln>
        </p:spPr>
      </p:pic>
      <p:sp>
        <p:nvSpPr>
          <p:cNvPr id="753" name="Google Shape;753;g35f9e2e572b_0_645"/>
          <p:cNvSpPr/>
          <p:nvPr/>
        </p:nvSpPr>
        <p:spPr>
          <a:xfrm>
            <a:off x="13133441" y="5473700"/>
            <a:ext cx="4572600" cy="1574700"/>
          </a:xfrm>
          <a:prstGeom prst="roundRect">
            <a:avLst>
              <a:gd fmla="val 3484"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g35f9e2e572b_0_645"/>
          <p:cNvSpPr/>
          <p:nvPr/>
        </p:nvSpPr>
        <p:spPr>
          <a:xfrm>
            <a:off x="13844730" y="5626100"/>
            <a:ext cx="38106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Theronis</a:t>
            </a:r>
            <a:endParaRPr b="0" i="0" sz="3600" u="none" cap="none" strike="noStrike">
              <a:solidFill>
                <a:schemeClr val="dk1"/>
              </a:solidFill>
              <a:latin typeface="Calibri"/>
              <a:ea typeface="Calibri"/>
              <a:cs typeface="Calibri"/>
              <a:sym typeface="Calibri"/>
            </a:endParaRPr>
          </a:p>
        </p:txBody>
      </p:sp>
      <p:sp>
        <p:nvSpPr>
          <p:cNvPr id="755" name="Google Shape;755;g35f9e2e572b_0_645"/>
          <p:cNvSpPr/>
          <p:nvPr/>
        </p:nvSpPr>
        <p:spPr>
          <a:xfrm>
            <a:off x="13844730" y="628650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756" name="Google Shape;756;g35f9e2e572b_0_645"/>
          <p:cNvPicPr preferRelativeResize="0"/>
          <p:nvPr/>
        </p:nvPicPr>
        <p:blipFill rotWithShape="1">
          <a:blip r:embed="rId28">
            <a:alphaModFix/>
          </a:blip>
          <a:srcRect b="0" l="0" r="0" t="0"/>
          <a:stretch/>
        </p:blipFill>
        <p:spPr>
          <a:xfrm>
            <a:off x="12574572" y="5702300"/>
            <a:ext cx="1117740" cy="1117600"/>
          </a:xfrm>
          <a:prstGeom prst="rect">
            <a:avLst/>
          </a:prstGeom>
          <a:noFill/>
          <a:ln>
            <a:noFill/>
          </a:ln>
        </p:spPr>
      </p:pic>
      <p:pic>
        <p:nvPicPr>
          <p:cNvPr descr=" " id="757" name="Google Shape;757;g35f9e2e572b_0_645"/>
          <p:cNvPicPr preferRelativeResize="0"/>
          <p:nvPr/>
        </p:nvPicPr>
        <p:blipFill rotWithShape="1">
          <a:blip r:embed="rId29">
            <a:alphaModFix/>
          </a:blip>
          <a:srcRect b="0" l="0" r="0" t="0"/>
          <a:stretch/>
        </p:blipFill>
        <p:spPr>
          <a:xfrm>
            <a:off x="3353219" y="5067300"/>
            <a:ext cx="17680610" cy="12700"/>
          </a:xfrm>
          <a:prstGeom prst="rect">
            <a:avLst/>
          </a:prstGeom>
          <a:noFill/>
          <a:ln>
            <a:noFill/>
          </a:ln>
        </p:spPr>
      </p:pic>
      <p:pic>
        <p:nvPicPr>
          <p:cNvPr descr=" " id="758" name="Google Shape;758;g35f9e2e572b_0_645"/>
          <p:cNvPicPr preferRelativeResize="0"/>
          <p:nvPr/>
        </p:nvPicPr>
        <p:blipFill rotWithShape="1">
          <a:blip r:embed="rId30">
            <a:alphaModFix/>
          </a:blip>
          <a:srcRect b="0" l="0" r="0" t="0"/>
          <a:stretch/>
        </p:blipFill>
        <p:spPr>
          <a:xfrm>
            <a:off x="13006426" y="4673600"/>
            <a:ext cx="12702" cy="406400"/>
          </a:xfrm>
          <a:prstGeom prst="rect">
            <a:avLst/>
          </a:prstGeom>
          <a:noFill/>
          <a:ln>
            <a:noFill/>
          </a:ln>
        </p:spPr>
      </p:pic>
      <p:pic>
        <p:nvPicPr>
          <p:cNvPr descr=" " id="759" name="Google Shape;759;g35f9e2e572b_0_645"/>
          <p:cNvPicPr preferRelativeResize="0"/>
          <p:nvPr/>
        </p:nvPicPr>
        <p:blipFill rotWithShape="1">
          <a:blip r:embed="rId31">
            <a:alphaModFix/>
          </a:blip>
          <a:srcRect b="0" l="0" r="0" t="0"/>
          <a:stretch/>
        </p:blipFill>
        <p:spPr>
          <a:xfrm>
            <a:off x="3353219" y="5080000"/>
            <a:ext cx="12702" cy="419100"/>
          </a:xfrm>
          <a:prstGeom prst="rect">
            <a:avLst/>
          </a:prstGeom>
          <a:noFill/>
          <a:ln>
            <a:noFill/>
          </a:ln>
        </p:spPr>
      </p:pic>
      <p:pic>
        <p:nvPicPr>
          <p:cNvPr descr=" " id="760" name="Google Shape;760;g35f9e2e572b_0_645"/>
          <p:cNvPicPr preferRelativeResize="0"/>
          <p:nvPr/>
        </p:nvPicPr>
        <p:blipFill rotWithShape="1">
          <a:blip r:embed="rId31">
            <a:alphaModFix/>
          </a:blip>
          <a:srcRect b="0" l="0" r="0" t="0"/>
          <a:stretch/>
        </p:blipFill>
        <p:spPr>
          <a:xfrm>
            <a:off x="9513489" y="5080000"/>
            <a:ext cx="12702" cy="419100"/>
          </a:xfrm>
          <a:prstGeom prst="rect">
            <a:avLst/>
          </a:prstGeom>
          <a:noFill/>
          <a:ln>
            <a:noFill/>
          </a:ln>
        </p:spPr>
      </p:pic>
      <p:pic>
        <p:nvPicPr>
          <p:cNvPr descr=" " id="761" name="Google Shape;761;g35f9e2e572b_0_645"/>
          <p:cNvPicPr preferRelativeResize="0"/>
          <p:nvPr/>
        </p:nvPicPr>
        <p:blipFill rotWithShape="1">
          <a:blip r:embed="rId31">
            <a:alphaModFix/>
          </a:blip>
          <a:srcRect b="0" l="0" r="0" t="0"/>
          <a:stretch/>
        </p:blipFill>
        <p:spPr>
          <a:xfrm>
            <a:off x="15407026" y="5080000"/>
            <a:ext cx="12702" cy="419100"/>
          </a:xfrm>
          <a:prstGeom prst="rect">
            <a:avLst/>
          </a:prstGeom>
          <a:noFill/>
          <a:ln>
            <a:noFill/>
          </a:ln>
        </p:spPr>
      </p:pic>
      <p:pic>
        <p:nvPicPr>
          <p:cNvPr descr=" " id="762" name="Google Shape;762;g35f9e2e572b_0_645"/>
          <p:cNvPicPr preferRelativeResize="0"/>
          <p:nvPr/>
        </p:nvPicPr>
        <p:blipFill rotWithShape="1">
          <a:blip r:embed="rId31">
            <a:alphaModFix/>
          </a:blip>
          <a:srcRect b="0" l="0" r="0" t="0"/>
          <a:stretch/>
        </p:blipFill>
        <p:spPr>
          <a:xfrm>
            <a:off x="21021127" y="5080000"/>
            <a:ext cx="12702" cy="419100"/>
          </a:xfrm>
          <a:prstGeom prst="rect">
            <a:avLst/>
          </a:prstGeom>
          <a:noFill/>
          <a:ln>
            <a:noFill/>
          </a:ln>
        </p:spPr>
      </p:pic>
      <p:pic>
        <p:nvPicPr>
          <p:cNvPr descr=" " id="763" name="Google Shape;763;g35f9e2e572b_0_645"/>
          <p:cNvPicPr preferRelativeResize="0"/>
          <p:nvPr/>
        </p:nvPicPr>
        <p:blipFill rotWithShape="1">
          <a:blip r:embed="rId32">
            <a:alphaModFix/>
          </a:blip>
          <a:srcRect b="0" l="0" r="0" t="0"/>
          <a:stretch/>
        </p:blipFill>
        <p:spPr>
          <a:xfrm>
            <a:off x="3353219" y="7035800"/>
            <a:ext cx="12702" cy="812800"/>
          </a:xfrm>
          <a:prstGeom prst="rect">
            <a:avLst/>
          </a:prstGeom>
          <a:noFill/>
          <a:ln>
            <a:noFill/>
          </a:ln>
        </p:spPr>
      </p:pic>
      <p:pic>
        <p:nvPicPr>
          <p:cNvPr descr=" " id="764" name="Google Shape;764;g35f9e2e572b_0_645"/>
          <p:cNvPicPr preferRelativeResize="0"/>
          <p:nvPr/>
        </p:nvPicPr>
        <p:blipFill rotWithShape="1">
          <a:blip r:embed="rId32">
            <a:alphaModFix/>
          </a:blip>
          <a:srcRect b="0" l="0" r="0" t="0"/>
          <a:stretch/>
        </p:blipFill>
        <p:spPr>
          <a:xfrm>
            <a:off x="9513489" y="7035800"/>
            <a:ext cx="12702" cy="812800"/>
          </a:xfrm>
          <a:prstGeom prst="rect">
            <a:avLst/>
          </a:prstGeom>
          <a:noFill/>
          <a:ln>
            <a:noFill/>
          </a:ln>
        </p:spPr>
      </p:pic>
      <p:pic>
        <p:nvPicPr>
          <p:cNvPr descr=" " id="765" name="Google Shape;765;g35f9e2e572b_0_645"/>
          <p:cNvPicPr preferRelativeResize="0"/>
          <p:nvPr/>
        </p:nvPicPr>
        <p:blipFill rotWithShape="1">
          <a:blip r:embed="rId32">
            <a:alphaModFix/>
          </a:blip>
          <a:srcRect b="0" l="0" r="0" t="0"/>
          <a:stretch/>
        </p:blipFill>
        <p:spPr>
          <a:xfrm>
            <a:off x="15407026" y="7035800"/>
            <a:ext cx="12702" cy="812800"/>
          </a:xfrm>
          <a:prstGeom prst="rect">
            <a:avLst/>
          </a:prstGeom>
          <a:noFill/>
          <a:ln>
            <a:noFill/>
          </a:ln>
        </p:spPr>
      </p:pic>
      <p:pic>
        <p:nvPicPr>
          <p:cNvPr descr=" " id="766" name="Google Shape;766;g35f9e2e572b_0_645"/>
          <p:cNvPicPr preferRelativeResize="0"/>
          <p:nvPr/>
        </p:nvPicPr>
        <p:blipFill rotWithShape="1">
          <a:blip r:embed="rId32">
            <a:alphaModFix/>
          </a:blip>
          <a:srcRect b="0" l="0" r="0" t="0"/>
          <a:stretch/>
        </p:blipFill>
        <p:spPr>
          <a:xfrm>
            <a:off x="21021127" y="7035800"/>
            <a:ext cx="12702" cy="812800"/>
          </a:xfrm>
          <a:prstGeom prst="rect">
            <a:avLst/>
          </a:prstGeom>
          <a:noFill/>
          <a:ln>
            <a:noFill/>
          </a:ln>
        </p:spPr>
      </p:pic>
      <p:pic>
        <p:nvPicPr>
          <p:cNvPr descr=" " id="767" name="Google Shape;767;g35f9e2e572b_0_645"/>
          <p:cNvPicPr preferRelativeResize="0"/>
          <p:nvPr/>
        </p:nvPicPr>
        <p:blipFill rotWithShape="1">
          <a:blip r:embed="rId32">
            <a:alphaModFix/>
          </a:blip>
          <a:srcRect b="0" l="0" r="0" t="0"/>
          <a:stretch/>
        </p:blipFill>
        <p:spPr>
          <a:xfrm>
            <a:off x="9513489" y="9398000"/>
            <a:ext cx="12702" cy="812800"/>
          </a:xfrm>
          <a:prstGeom prst="rect">
            <a:avLst/>
          </a:prstGeom>
          <a:noFill/>
          <a:ln>
            <a:noFill/>
          </a:ln>
        </p:spPr>
      </p:pic>
      <p:pic>
        <p:nvPicPr>
          <p:cNvPr descr=" " id="768" name="Google Shape;768;g35f9e2e572b_0_645"/>
          <p:cNvPicPr preferRelativeResize="0"/>
          <p:nvPr/>
        </p:nvPicPr>
        <p:blipFill rotWithShape="1">
          <a:blip r:embed="rId32">
            <a:alphaModFix/>
          </a:blip>
          <a:srcRect b="0" l="0" r="0" t="0"/>
          <a:stretch/>
        </p:blipFill>
        <p:spPr>
          <a:xfrm>
            <a:off x="15407026" y="9398000"/>
            <a:ext cx="12702" cy="812800"/>
          </a:xfrm>
          <a:prstGeom prst="rect">
            <a:avLst/>
          </a:prstGeom>
          <a:noFill/>
          <a:ln>
            <a:noFill/>
          </a:ln>
        </p:spPr>
      </p:pic>
      <p:sp>
        <p:nvSpPr>
          <p:cNvPr id="769" name="Google Shape;769;g35f9e2e572b_0_645"/>
          <p:cNvSpPr/>
          <p:nvPr/>
        </p:nvSpPr>
        <p:spPr>
          <a:xfrm>
            <a:off x="7747968" y="12293600"/>
            <a:ext cx="905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 download more editable chart, </a:t>
            </a:r>
            <a:r>
              <a:rPr b="0" i="0" lang="en-US" sz="3200" u="sng" cap="none" strike="noStrike">
                <a:solidFill>
                  <a:srgbClr val="0E0E0E"/>
                </a:solidFill>
                <a:latin typeface="Poppins"/>
                <a:ea typeface="Poppins"/>
                <a:cs typeface="Poppins"/>
                <a:sym typeface="Poppins"/>
                <a:hlinkClick r:id="rId33">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770" name="Google Shape;770;g35f9e2e572b_0_645"/>
          <p:cNvSpPr/>
          <p:nvPr/>
        </p:nvSpPr>
        <p:spPr>
          <a:xfrm>
            <a:off x="3323582" y="1295400"/>
            <a:ext cx="177399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775" name="Shape 775"/>
        <p:cNvGrpSpPr/>
        <p:nvPr/>
      </p:nvGrpSpPr>
      <p:grpSpPr>
        <a:xfrm>
          <a:off x="0" y="0"/>
          <a:ext cx="0" cy="0"/>
          <a:chOff x="0" y="0"/>
          <a:chExt cx="0" cy="0"/>
        </a:xfrm>
      </p:grpSpPr>
      <p:pic>
        <p:nvPicPr>
          <p:cNvPr descr=" " id="776" name="Google Shape;776;g35f9e2e572b_0_738"/>
          <p:cNvPicPr preferRelativeResize="0"/>
          <p:nvPr/>
        </p:nvPicPr>
        <p:blipFill rotWithShape="1">
          <a:blip r:embed="rId3">
            <a:alphaModFix/>
          </a:blip>
          <a:srcRect b="0" l="0" r="0" t="0"/>
          <a:stretch/>
        </p:blipFill>
        <p:spPr>
          <a:xfrm>
            <a:off x="1028830" y="368300"/>
            <a:ext cx="15348001" cy="12979400"/>
          </a:xfrm>
          <a:prstGeom prst="rect">
            <a:avLst/>
          </a:prstGeom>
          <a:noFill/>
          <a:ln>
            <a:noFill/>
          </a:ln>
        </p:spPr>
      </p:pic>
      <p:pic>
        <p:nvPicPr>
          <p:cNvPr descr=" " id="777" name="Google Shape;777;g35f9e2e572b_0_738"/>
          <p:cNvPicPr preferRelativeResize="0"/>
          <p:nvPr/>
        </p:nvPicPr>
        <p:blipFill rotWithShape="1">
          <a:blip r:embed="rId4">
            <a:alphaModFix/>
          </a:blip>
          <a:srcRect b="0" l="0" r="0" t="0"/>
          <a:stretch/>
        </p:blipFill>
        <p:spPr>
          <a:xfrm>
            <a:off x="1343314" y="2487960"/>
            <a:ext cx="14719072" cy="10496798"/>
          </a:xfrm>
          <a:prstGeom prst="rect">
            <a:avLst/>
          </a:prstGeom>
          <a:noFill/>
          <a:ln>
            <a:noFill/>
          </a:ln>
        </p:spPr>
      </p:pic>
      <p:pic>
        <p:nvPicPr>
          <p:cNvPr descr=" " id="778" name="Google Shape;778;g35f9e2e572b_0_738"/>
          <p:cNvPicPr preferRelativeResize="0"/>
          <p:nvPr/>
        </p:nvPicPr>
        <p:blipFill rotWithShape="1">
          <a:blip r:embed="rId5">
            <a:alphaModFix/>
          </a:blip>
          <a:srcRect b="0" l="0" r="0" t="0"/>
          <a:stretch/>
        </p:blipFill>
        <p:spPr>
          <a:xfrm>
            <a:off x="12471526" y="961281"/>
            <a:ext cx="3494462" cy="891381"/>
          </a:xfrm>
          <a:prstGeom prst="rect">
            <a:avLst/>
          </a:prstGeom>
          <a:noFill/>
          <a:ln>
            <a:noFill/>
          </a:ln>
        </p:spPr>
      </p:pic>
      <p:pic>
        <p:nvPicPr>
          <p:cNvPr descr=" " id="779" name="Google Shape;779;g35f9e2e572b_0_738"/>
          <p:cNvPicPr preferRelativeResize="0"/>
          <p:nvPr/>
        </p:nvPicPr>
        <p:blipFill rotWithShape="1">
          <a:blip r:embed="rId6">
            <a:alphaModFix/>
          </a:blip>
          <a:srcRect b="0" l="0" r="0" t="0"/>
          <a:stretch/>
        </p:blipFill>
        <p:spPr>
          <a:xfrm>
            <a:off x="18099762" y="660400"/>
            <a:ext cx="2413302" cy="3949700"/>
          </a:xfrm>
          <a:prstGeom prst="rect">
            <a:avLst/>
          </a:prstGeom>
          <a:noFill/>
          <a:ln>
            <a:noFill/>
          </a:ln>
        </p:spPr>
      </p:pic>
      <p:sp>
        <p:nvSpPr>
          <p:cNvPr id="780" name="Google Shape;780;g35f9e2e572b_0_738"/>
          <p:cNvSpPr/>
          <p:nvPr/>
        </p:nvSpPr>
        <p:spPr>
          <a:xfrm>
            <a:off x="23370921" y="8483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81" name="Google Shape;781;g35f9e2e572b_0_738"/>
          <p:cNvPicPr preferRelativeResize="0"/>
          <p:nvPr/>
        </p:nvPicPr>
        <p:blipFill rotWithShape="1">
          <a:blip r:embed="rId7">
            <a:alphaModFix/>
          </a:blip>
          <a:srcRect b="0" l="0" r="0" t="0"/>
          <a:stretch/>
        </p:blipFill>
        <p:spPr>
          <a:xfrm>
            <a:off x="23523340" y="8788400"/>
            <a:ext cx="711289" cy="2590800"/>
          </a:xfrm>
          <a:prstGeom prst="rect">
            <a:avLst/>
          </a:prstGeom>
          <a:noFill/>
          <a:ln>
            <a:noFill/>
          </a:ln>
        </p:spPr>
      </p:pic>
      <p:sp>
        <p:nvSpPr>
          <p:cNvPr id="782" name="Google Shape;782;g35f9e2e572b_0_738"/>
          <p:cNvSpPr/>
          <p:nvPr/>
        </p:nvSpPr>
        <p:spPr>
          <a:xfrm>
            <a:off x="1740117" y="6413500"/>
            <a:ext cx="14069100" cy="5317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783" name="Google Shape;783;g35f9e2e572b_0_738"/>
          <p:cNvSpPr/>
          <p:nvPr/>
        </p:nvSpPr>
        <p:spPr>
          <a:xfrm>
            <a:off x="1676610" y="3378200"/>
            <a:ext cx="16673100" cy="237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for choosing EaTemp</a:t>
            </a:r>
            <a:endParaRPr b="0" i="0" sz="8000" u="none" cap="none" strike="noStrike">
              <a:solidFill>
                <a:schemeClr val="dk1"/>
              </a:solidFill>
              <a:latin typeface="Calibri"/>
              <a:ea typeface="Calibri"/>
              <a:cs typeface="Calibri"/>
              <a:sym typeface="Calibri"/>
            </a:endParaRPr>
          </a:p>
        </p:txBody>
      </p:sp>
      <p:sp>
        <p:nvSpPr>
          <p:cNvPr id="784" name="Google Shape;784;g35f9e2e572b_0_738"/>
          <p:cNvSpPr/>
          <p:nvPr/>
        </p:nvSpPr>
        <p:spPr>
          <a:xfrm rot="-5400000">
            <a:off x="21454320" y="5476873"/>
            <a:ext cx="510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Credit | Image: </a:t>
            </a:r>
            <a:r>
              <a:rPr b="0" i="0" lang="en-US" sz="3200" u="sng" cap="none" strike="noStrike">
                <a:solidFill>
                  <a:srgbClr val="0E0E0E"/>
                </a:solidFill>
                <a:latin typeface="Poppins"/>
                <a:ea typeface="Poppins"/>
                <a:cs typeface="Poppins"/>
                <a:sym typeface="Poppins"/>
                <a:hlinkClick r:id="rId8">
                  <a:extLst>
                    <a:ext uri="{A12FA001-AC4F-418D-AE19-62706E023703}">
                      <ahyp:hlinkClr val="tx"/>
                    </a:ext>
                  </a:extLst>
                </a:hlinkClick>
              </a:rPr>
              <a:t>Unsplash</a:t>
            </a:r>
            <a:r>
              <a:rPr b="0" i="0" lang="en-US" sz="3200" u="none" cap="none" strike="noStrike">
                <a:solidFill>
                  <a:srgbClr val="0E0E0E"/>
                </a:solidFill>
                <a:latin typeface="Poppins"/>
                <a:ea typeface="Poppins"/>
                <a:cs typeface="Poppins"/>
                <a:sym typeface="Poppins"/>
              </a:rPr>
              <a:t> </a:t>
            </a:r>
            <a:endParaRPr b="0" i="0" sz="3200" u="none" cap="none" strike="noStrike">
              <a:solidFill>
                <a:schemeClr val="dk1"/>
              </a:solidFill>
              <a:latin typeface="Calibri"/>
              <a:ea typeface="Calibri"/>
              <a:cs typeface="Calibri"/>
              <a:sym typeface="Calibri"/>
            </a:endParaRPr>
          </a:p>
        </p:txBody>
      </p:sp>
      <p:sp>
        <p:nvSpPr>
          <p:cNvPr id="785" name="Google Shape;785;g35f9e2e572b_0_738"/>
          <p:cNvSpPr/>
          <p:nvPr/>
        </p:nvSpPr>
        <p:spPr>
          <a:xfrm>
            <a:off x="1346368" y="965200"/>
            <a:ext cx="94839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Thank you</a:t>
            </a:r>
            <a:endParaRPr b="0" i="0" sz="8000" u="none" cap="none" strike="noStrike">
              <a:solidFill>
                <a:schemeClr val="dk1"/>
              </a:solidFill>
              <a:latin typeface="Calibri"/>
              <a:ea typeface="Calibri"/>
              <a:cs typeface="Calibri"/>
              <a:sym typeface="Calibri"/>
            </a:endParaRPr>
          </a:p>
        </p:txBody>
      </p:sp>
      <p:pic>
        <p:nvPicPr>
          <p:cNvPr descr=" " id="786" name="Google Shape;786;g35f9e2e572b_0_738"/>
          <p:cNvPicPr preferRelativeResize="0"/>
          <p:nvPr/>
        </p:nvPicPr>
        <p:blipFill rotWithShape="1">
          <a:blip r:embed="rId9">
            <a:alphaModFix/>
          </a:blip>
          <a:srcRect b="0" l="0" r="0" t="0"/>
          <a:stretch/>
        </p:blipFill>
        <p:spPr>
          <a:xfrm>
            <a:off x="14378197" y="2641600"/>
            <a:ext cx="9856432" cy="9042400"/>
          </a:xfrm>
          <a:prstGeom prst="rect">
            <a:avLst/>
          </a:prstGeom>
          <a:noFill/>
          <a:ln>
            <a:noFill/>
          </a:ln>
        </p:spPr>
      </p:pic>
      <p:pic>
        <p:nvPicPr>
          <p:cNvPr descr=" " id="787" name="Google Shape;787;g35f9e2e572b_0_738"/>
          <p:cNvPicPr preferRelativeResize="0"/>
          <p:nvPr/>
        </p:nvPicPr>
        <p:blipFill rotWithShape="1">
          <a:blip r:embed="rId10">
            <a:alphaModFix/>
          </a:blip>
          <a:srcRect b="0" l="0" r="0" t="0"/>
          <a:stretch/>
        </p:blipFill>
        <p:spPr>
          <a:xfrm>
            <a:off x="14632229" y="10083800"/>
            <a:ext cx="4074605" cy="3632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40" name="Shape 40"/>
        <p:cNvGrpSpPr/>
        <p:nvPr/>
      </p:nvGrpSpPr>
      <p:grpSpPr>
        <a:xfrm>
          <a:off x="0" y="0"/>
          <a:ext cx="0" cy="0"/>
          <a:chOff x="0" y="0"/>
          <a:chExt cx="0" cy="0"/>
        </a:xfrm>
      </p:grpSpPr>
      <p:pic>
        <p:nvPicPr>
          <p:cNvPr descr=" " id="41" name="Google Shape;41;g35f9e2e572b_0_23"/>
          <p:cNvPicPr preferRelativeResize="0"/>
          <p:nvPr/>
        </p:nvPicPr>
        <p:blipFill rotWithShape="1">
          <a:blip r:embed="rId3">
            <a:alphaModFix/>
          </a:blip>
          <a:srcRect b="0" l="0" r="0" t="0"/>
          <a:stretch/>
        </p:blipFill>
        <p:spPr>
          <a:xfrm>
            <a:off x="685886" y="685800"/>
            <a:ext cx="2266471" cy="2195903"/>
          </a:xfrm>
          <a:prstGeom prst="rect">
            <a:avLst/>
          </a:prstGeom>
          <a:noFill/>
          <a:ln>
            <a:noFill/>
          </a:ln>
        </p:spPr>
      </p:pic>
      <p:pic>
        <p:nvPicPr>
          <p:cNvPr descr=" " id="42" name="Google Shape;42;g35f9e2e572b_0_23"/>
          <p:cNvPicPr preferRelativeResize="0"/>
          <p:nvPr/>
        </p:nvPicPr>
        <p:blipFill rotWithShape="1">
          <a:blip r:embed="rId4">
            <a:alphaModFix/>
          </a:blip>
          <a:srcRect b="0" l="0" r="0" t="0"/>
          <a:stretch/>
        </p:blipFill>
        <p:spPr>
          <a:xfrm>
            <a:off x="729802" y="10753567"/>
            <a:ext cx="2178223" cy="2284893"/>
          </a:xfrm>
          <a:prstGeom prst="rect">
            <a:avLst/>
          </a:prstGeom>
          <a:noFill/>
          <a:ln>
            <a:noFill/>
          </a:ln>
        </p:spPr>
      </p:pic>
      <p:pic>
        <p:nvPicPr>
          <p:cNvPr descr=" " id="43" name="Google Shape;43;g35f9e2e572b_0_23"/>
          <p:cNvPicPr preferRelativeResize="0"/>
          <p:nvPr/>
        </p:nvPicPr>
        <p:blipFill rotWithShape="1">
          <a:blip r:embed="rId5">
            <a:alphaModFix/>
          </a:blip>
          <a:srcRect b="0" l="0" r="0" t="0"/>
          <a:stretch/>
        </p:blipFill>
        <p:spPr>
          <a:xfrm>
            <a:off x="21478384" y="10842944"/>
            <a:ext cx="2266471" cy="2195903"/>
          </a:xfrm>
          <a:prstGeom prst="rect">
            <a:avLst/>
          </a:prstGeom>
          <a:noFill/>
          <a:ln>
            <a:noFill/>
          </a:ln>
        </p:spPr>
      </p:pic>
      <p:pic>
        <p:nvPicPr>
          <p:cNvPr descr=" " id="44" name="Google Shape;44;g35f9e2e572b_0_23"/>
          <p:cNvPicPr preferRelativeResize="0"/>
          <p:nvPr/>
        </p:nvPicPr>
        <p:blipFill rotWithShape="1">
          <a:blip r:embed="rId6">
            <a:alphaModFix/>
          </a:blip>
          <a:srcRect b="0" l="0" r="0" t="0"/>
          <a:stretch/>
        </p:blipFill>
        <p:spPr>
          <a:xfrm>
            <a:off x="21522300" y="685800"/>
            <a:ext cx="2178223" cy="2284902"/>
          </a:xfrm>
          <a:prstGeom prst="rect">
            <a:avLst/>
          </a:prstGeom>
          <a:noFill/>
          <a:ln>
            <a:noFill/>
          </a:ln>
        </p:spPr>
      </p:pic>
      <p:pic>
        <p:nvPicPr>
          <p:cNvPr descr=" " id="45" name="Google Shape;45;g35f9e2e572b_0_23"/>
          <p:cNvPicPr preferRelativeResize="0"/>
          <p:nvPr/>
        </p:nvPicPr>
        <p:blipFill rotWithShape="1">
          <a:blip r:embed="rId7">
            <a:alphaModFix/>
          </a:blip>
          <a:srcRect b="0" l="0" r="0" t="0"/>
          <a:stretch/>
        </p:blipFill>
        <p:spPr>
          <a:xfrm>
            <a:off x="21186248" y="12674600"/>
            <a:ext cx="3200800" cy="1016000"/>
          </a:xfrm>
          <a:prstGeom prst="rect">
            <a:avLst/>
          </a:prstGeom>
          <a:noFill/>
          <a:ln>
            <a:noFill/>
          </a:ln>
        </p:spPr>
      </p:pic>
      <p:sp>
        <p:nvSpPr>
          <p:cNvPr id="46" name="Google Shape;46;g35f9e2e572b_0_23"/>
          <p:cNvSpPr/>
          <p:nvPr/>
        </p:nvSpPr>
        <p:spPr>
          <a:xfrm>
            <a:off x="851006" y="984250"/>
            <a:ext cx="12714300" cy="355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000"/>
              <a:buFont typeface="Press Start 2P"/>
              <a:buNone/>
            </a:pPr>
            <a:r>
              <a:rPr b="0" i="0" lang="en-US" sz="12000" u="none" cap="none" strike="noStrike">
                <a:solidFill>
                  <a:srgbClr val="272727"/>
                </a:solidFill>
                <a:latin typeface="Press Start 2P"/>
                <a:ea typeface="Press Start 2P"/>
                <a:cs typeface="Press Start 2P"/>
                <a:sym typeface="Press Start 2P"/>
              </a:rPr>
              <a:t>Table of Contents</a:t>
            </a:r>
            <a:endParaRPr b="0" i="0" sz="12000" u="none" cap="none" strike="noStrike">
              <a:solidFill>
                <a:schemeClr val="dk1"/>
              </a:solidFill>
              <a:latin typeface="Calibri"/>
              <a:ea typeface="Calibri"/>
              <a:cs typeface="Calibri"/>
              <a:sym typeface="Calibri"/>
            </a:endParaRPr>
          </a:p>
        </p:txBody>
      </p:sp>
      <p:sp>
        <p:nvSpPr>
          <p:cNvPr id="47" name="Google Shape;47;g35f9e2e572b_0_23"/>
          <p:cNvSpPr/>
          <p:nvPr/>
        </p:nvSpPr>
        <p:spPr>
          <a:xfrm>
            <a:off x="13933641" y="3124200"/>
            <a:ext cx="92595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 name="Google Shape;48;g35f9e2e572b_0_23"/>
          <p:cNvPicPr preferRelativeResize="0"/>
          <p:nvPr/>
        </p:nvPicPr>
        <p:blipFill rotWithShape="1">
          <a:blip r:embed="rId8">
            <a:alphaModFix/>
          </a:blip>
          <a:srcRect b="0" l="0" r="0" t="0"/>
          <a:stretch/>
        </p:blipFill>
        <p:spPr>
          <a:xfrm>
            <a:off x="13933641" y="3124200"/>
            <a:ext cx="1625803" cy="1625600"/>
          </a:xfrm>
          <a:prstGeom prst="rect">
            <a:avLst/>
          </a:prstGeom>
          <a:noFill/>
          <a:ln>
            <a:noFill/>
          </a:ln>
        </p:spPr>
      </p:pic>
      <p:sp>
        <p:nvSpPr>
          <p:cNvPr id="49" name="Google Shape;49;g35f9e2e572b_0_23"/>
          <p:cNvSpPr/>
          <p:nvPr/>
        </p:nvSpPr>
        <p:spPr>
          <a:xfrm>
            <a:off x="13933641" y="3124200"/>
            <a:ext cx="1625700" cy="1625700"/>
          </a:xfrm>
          <a:prstGeom prst="rect">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35f9e2e572b_0_23"/>
          <p:cNvSpPr/>
          <p:nvPr/>
        </p:nvSpPr>
        <p:spPr>
          <a:xfrm>
            <a:off x="14035254" y="3530600"/>
            <a:ext cx="1422600" cy="812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Press Start 2P"/>
              <a:buNone/>
            </a:pPr>
            <a:r>
              <a:rPr b="0" i="0" lang="en-US" sz="4800" u="none" cap="none" strike="noStrike">
                <a:solidFill>
                  <a:srgbClr val="000000"/>
                </a:solidFill>
                <a:latin typeface="Press Start 2P"/>
                <a:ea typeface="Press Start 2P"/>
                <a:cs typeface="Press Start 2P"/>
                <a:sym typeface="Press Start 2P"/>
              </a:rPr>
              <a:t>01</a:t>
            </a:r>
            <a:endParaRPr b="0" i="0" sz="4800" u="none" cap="none" strike="noStrike">
              <a:solidFill>
                <a:schemeClr val="dk1"/>
              </a:solidFill>
              <a:latin typeface="Calibri"/>
              <a:ea typeface="Calibri"/>
              <a:cs typeface="Calibri"/>
              <a:sym typeface="Calibri"/>
            </a:endParaRPr>
          </a:p>
        </p:txBody>
      </p:sp>
      <p:sp>
        <p:nvSpPr>
          <p:cNvPr id="51" name="Google Shape;51;g35f9e2e572b_0_23"/>
          <p:cNvSpPr/>
          <p:nvPr/>
        </p:nvSpPr>
        <p:spPr>
          <a:xfrm>
            <a:off x="15762670" y="3276600"/>
            <a:ext cx="74304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35f9e2e572b_0_23"/>
          <p:cNvSpPr/>
          <p:nvPr/>
        </p:nvSpPr>
        <p:spPr>
          <a:xfrm>
            <a:off x="15762670" y="3276600"/>
            <a:ext cx="76338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Introduction</a:t>
            </a:r>
            <a:endParaRPr b="0" i="0" sz="4800" u="none" cap="none" strike="noStrike">
              <a:solidFill>
                <a:schemeClr val="dk1"/>
              </a:solidFill>
              <a:latin typeface="Calibri"/>
              <a:ea typeface="Calibri"/>
              <a:cs typeface="Calibri"/>
              <a:sym typeface="Calibri"/>
            </a:endParaRPr>
          </a:p>
        </p:txBody>
      </p:sp>
      <p:sp>
        <p:nvSpPr>
          <p:cNvPr id="53" name="Google Shape;53;g35f9e2e572b_0_23"/>
          <p:cNvSpPr/>
          <p:nvPr/>
        </p:nvSpPr>
        <p:spPr>
          <a:xfrm>
            <a:off x="15762670" y="3987800"/>
            <a:ext cx="75660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4" name="Google Shape;54;g35f9e2e572b_0_23"/>
          <p:cNvSpPr/>
          <p:nvPr/>
        </p:nvSpPr>
        <p:spPr>
          <a:xfrm>
            <a:off x="13933641" y="5842000"/>
            <a:ext cx="92595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 name="Google Shape;55;g35f9e2e572b_0_23"/>
          <p:cNvPicPr preferRelativeResize="0"/>
          <p:nvPr/>
        </p:nvPicPr>
        <p:blipFill rotWithShape="1">
          <a:blip r:embed="rId8">
            <a:alphaModFix/>
          </a:blip>
          <a:srcRect b="0" l="0" r="0" t="0"/>
          <a:stretch/>
        </p:blipFill>
        <p:spPr>
          <a:xfrm>
            <a:off x="13933641" y="5842000"/>
            <a:ext cx="1625803" cy="1625600"/>
          </a:xfrm>
          <a:prstGeom prst="rect">
            <a:avLst/>
          </a:prstGeom>
          <a:noFill/>
          <a:ln>
            <a:noFill/>
          </a:ln>
        </p:spPr>
      </p:pic>
      <p:sp>
        <p:nvSpPr>
          <p:cNvPr id="56" name="Google Shape;56;g35f9e2e572b_0_23"/>
          <p:cNvSpPr/>
          <p:nvPr/>
        </p:nvSpPr>
        <p:spPr>
          <a:xfrm>
            <a:off x="13933641" y="5842000"/>
            <a:ext cx="1625700" cy="1625700"/>
          </a:xfrm>
          <a:prstGeom prst="rect">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35f9e2e572b_0_23"/>
          <p:cNvSpPr/>
          <p:nvPr/>
        </p:nvSpPr>
        <p:spPr>
          <a:xfrm>
            <a:off x="14035254" y="6248400"/>
            <a:ext cx="1422600" cy="812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Press Start 2P"/>
              <a:buNone/>
            </a:pPr>
            <a:r>
              <a:rPr b="0" i="0" lang="en-US" sz="4800" u="none" cap="none" strike="noStrike">
                <a:solidFill>
                  <a:srgbClr val="000000"/>
                </a:solidFill>
                <a:latin typeface="Press Start 2P"/>
                <a:ea typeface="Press Start 2P"/>
                <a:cs typeface="Press Start 2P"/>
                <a:sym typeface="Press Start 2P"/>
              </a:rPr>
              <a:t>02</a:t>
            </a:r>
            <a:endParaRPr b="0" i="0" sz="4800" u="none" cap="none" strike="noStrike">
              <a:solidFill>
                <a:schemeClr val="dk1"/>
              </a:solidFill>
              <a:latin typeface="Calibri"/>
              <a:ea typeface="Calibri"/>
              <a:cs typeface="Calibri"/>
              <a:sym typeface="Calibri"/>
            </a:endParaRPr>
          </a:p>
        </p:txBody>
      </p:sp>
      <p:sp>
        <p:nvSpPr>
          <p:cNvPr id="58" name="Google Shape;58;g35f9e2e572b_0_23"/>
          <p:cNvSpPr/>
          <p:nvPr/>
        </p:nvSpPr>
        <p:spPr>
          <a:xfrm>
            <a:off x="15762670" y="5994400"/>
            <a:ext cx="74304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35f9e2e572b_0_23"/>
          <p:cNvSpPr/>
          <p:nvPr/>
        </p:nvSpPr>
        <p:spPr>
          <a:xfrm>
            <a:off x="15762670" y="5994400"/>
            <a:ext cx="76338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Encounters</a:t>
            </a:r>
            <a:endParaRPr b="0" i="0" sz="4800" u="none" cap="none" strike="noStrike">
              <a:solidFill>
                <a:schemeClr val="dk1"/>
              </a:solidFill>
              <a:latin typeface="Calibri"/>
              <a:ea typeface="Calibri"/>
              <a:cs typeface="Calibri"/>
              <a:sym typeface="Calibri"/>
            </a:endParaRPr>
          </a:p>
        </p:txBody>
      </p:sp>
      <p:sp>
        <p:nvSpPr>
          <p:cNvPr id="60" name="Google Shape;60;g35f9e2e572b_0_23"/>
          <p:cNvSpPr/>
          <p:nvPr/>
        </p:nvSpPr>
        <p:spPr>
          <a:xfrm>
            <a:off x="15762670" y="6705600"/>
            <a:ext cx="75660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61" name="Google Shape;61;g35f9e2e572b_0_23"/>
          <p:cNvSpPr/>
          <p:nvPr/>
        </p:nvSpPr>
        <p:spPr>
          <a:xfrm>
            <a:off x="13933641" y="8559800"/>
            <a:ext cx="92595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 name="Google Shape;62;g35f9e2e572b_0_23"/>
          <p:cNvPicPr preferRelativeResize="0"/>
          <p:nvPr/>
        </p:nvPicPr>
        <p:blipFill rotWithShape="1">
          <a:blip r:embed="rId8">
            <a:alphaModFix/>
          </a:blip>
          <a:srcRect b="0" l="0" r="0" t="0"/>
          <a:stretch/>
        </p:blipFill>
        <p:spPr>
          <a:xfrm>
            <a:off x="13933641" y="8559800"/>
            <a:ext cx="1625803" cy="1625600"/>
          </a:xfrm>
          <a:prstGeom prst="rect">
            <a:avLst/>
          </a:prstGeom>
          <a:noFill/>
          <a:ln>
            <a:noFill/>
          </a:ln>
        </p:spPr>
      </p:pic>
      <p:sp>
        <p:nvSpPr>
          <p:cNvPr id="63" name="Google Shape;63;g35f9e2e572b_0_23"/>
          <p:cNvSpPr/>
          <p:nvPr/>
        </p:nvSpPr>
        <p:spPr>
          <a:xfrm>
            <a:off x="13933641" y="8559800"/>
            <a:ext cx="1625700" cy="1625700"/>
          </a:xfrm>
          <a:prstGeom prst="rect">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35f9e2e572b_0_23"/>
          <p:cNvSpPr/>
          <p:nvPr/>
        </p:nvSpPr>
        <p:spPr>
          <a:xfrm>
            <a:off x="14035254" y="8966200"/>
            <a:ext cx="1422600" cy="812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Press Start 2P"/>
              <a:buNone/>
            </a:pPr>
            <a:r>
              <a:rPr b="0" i="0" lang="en-US" sz="4800" u="none" cap="none" strike="noStrike">
                <a:solidFill>
                  <a:srgbClr val="000000"/>
                </a:solidFill>
                <a:latin typeface="Press Start 2P"/>
                <a:ea typeface="Press Start 2P"/>
                <a:cs typeface="Press Start 2P"/>
                <a:sym typeface="Press Start 2P"/>
              </a:rPr>
              <a:t>03</a:t>
            </a:r>
            <a:endParaRPr b="0" i="0" sz="4800" u="none" cap="none" strike="noStrike">
              <a:solidFill>
                <a:schemeClr val="dk1"/>
              </a:solidFill>
              <a:latin typeface="Calibri"/>
              <a:ea typeface="Calibri"/>
              <a:cs typeface="Calibri"/>
              <a:sym typeface="Calibri"/>
            </a:endParaRPr>
          </a:p>
        </p:txBody>
      </p:sp>
      <p:sp>
        <p:nvSpPr>
          <p:cNvPr id="65" name="Google Shape;65;g35f9e2e572b_0_23"/>
          <p:cNvSpPr/>
          <p:nvPr/>
        </p:nvSpPr>
        <p:spPr>
          <a:xfrm>
            <a:off x="15762670" y="8712200"/>
            <a:ext cx="74304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35f9e2e572b_0_23"/>
          <p:cNvSpPr/>
          <p:nvPr/>
        </p:nvSpPr>
        <p:spPr>
          <a:xfrm>
            <a:off x="15762670" y="8712200"/>
            <a:ext cx="76338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Wonders</a:t>
            </a:r>
            <a:endParaRPr b="0" i="0" sz="4800" u="none" cap="none" strike="noStrike">
              <a:solidFill>
                <a:schemeClr val="dk1"/>
              </a:solidFill>
              <a:latin typeface="Calibri"/>
              <a:ea typeface="Calibri"/>
              <a:cs typeface="Calibri"/>
              <a:sym typeface="Calibri"/>
            </a:endParaRPr>
          </a:p>
        </p:txBody>
      </p:sp>
      <p:sp>
        <p:nvSpPr>
          <p:cNvPr id="67" name="Google Shape;67;g35f9e2e572b_0_23"/>
          <p:cNvSpPr/>
          <p:nvPr/>
        </p:nvSpPr>
        <p:spPr>
          <a:xfrm>
            <a:off x="15762670" y="9423400"/>
            <a:ext cx="75660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8" name="Google Shape;68;g35f9e2e572b_0_23"/>
          <p:cNvSpPr/>
          <p:nvPr/>
        </p:nvSpPr>
        <p:spPr>
          <a:xfrm>
            <a:off x="13933641" y="11277600"/>
            <a:ext cx="92595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9" name="Google Shape;69;g35f9e2e572b_0_23"/>
          <p:cNvPicPr preferRelativeResize="0"/>
          <p:nvPr/>
        </p:nvPicPr>
        <p:blipFill rotWithShape="1">
          <a:blip r:embed="rId8">
            <a:alphaModFix/>
          </a:blip>
          <a:srcRect b="0" l="0" r="0" t="0"/>
          <a:stretch/>
        </p:blipFill>
        <p:spPr>
          <a:xfrm>
            <a:off x="13933641" y="11277600"/>
            <a:ext cx="1625803" cy="1625600"/>
          </a:xfrm>
          <a:prstGeom prst="rect">
            <a:avLst/>
          </a:prstGeom>
          <a:noFill/>
          <a:ln>
            <a:noFill/>
          </a:ln>
        </p:spPr>
      </p:pic>
      <p:sp>
        <p:nvSpPr>
          <p:cNvPr id="70" name="Google Shape;70;g35f9e2e572b_0_23"/>
          <p:cNvSpPr/>
          <p:nvPr/>
        </p:nvSpPr>
        <p:spPr>
          <a:xfrm>
            <a:off x="13933641" y="11277600"/>
            <a:ext cx="1625700" cy="1625700"/>
          </a:xfrm>
          <a:prstGeom prst="rect">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35f9e2e572b_0_23"/>
          <p:cNvSpPr/>
          <p:nvPr/>
        </p:nvSpPr>
        <p:spPr>
          <a:xfrm>
            <a:off x="14035254" y="11684000"/>
            <a:ext cx="1422600" cy="812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Press Start 2P"/>
              <a:buNone/>
            </a:pPr>
            <a:r>
              <a:rPr b="0" i="0" lang="en-US" sz="4800" u="none" cap="none" strike="noStrike">
                <a:solidFill>
                  <a:srgbClr val="000000"/>
                </a:solidFill>
                <a:latin typeface="Press Start 2P"/>
                <a:ea typeface="Press Start 2P"/>
                <a:cs typeface="Press Start 2P"/>
                <a:sym typeface="Press Start 2P"/>
              </a:rPr>
              <a:t>04</a:t>
            </a:r>
            <a:endParaRPr b="0" i="0" sz="4800" u="none" cap="none" strike="noStrike">
              <a:solidFill>
                <a:schemeClr val="dk1"/>
              </a:solidFill>
              <a:latin typeface="Calibri"/>
              <a:ea typeface="Calibri"/>
              <a:cs typeface="Calibri"/>
              <a:sym typeface="Calibri"/>
            </a:endParaRPr>
          </a:p>
        </p:txBody>
      </p:sp>
      <p:sp>
        <p:nvSpPr>
          <p:cNvPr id="72" name="Google Shape;72;g35f9e2e572b_0_23"/>
          <p:cNvSpPr/>
          <p:nvPr/>
        </p:nvSpPr>
        <p:spPr>
          <a:xfrm>
            <a:off x="15762670" y="11430000"/>
            <a:ext cx="74304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35f9e2e572b_0_23"/>
          <p:cNvSpPr/>
          <p:nvPr/>
        </p:nvSpPr>
        <p:spPr>
          <a:xfrm>
            <a:off x="15762670" y="11430000"/>
            <a:ext cx="76338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Magic</a:t>
            </a:r>
            <a:endParaRPr b="0" i="0" sz="4800" u="none" cap="none" strike="noStrike">
              <a:solidFill>
                <a:schemeClr val="dk1"/>
              </a:solidFill>
              <a:latin typeface="Calibri"/>
              <a:ea typeface="Calibri"/>
              <a:cs typeface="Calibri"/>
              <a:sym typeface="Calibri"/>
            </a:endParaRPr>
          </a:p>
        </p:txBody>
      </p:sp>
      <p:sp>
        <p:nvSpPr>
          <p:cNvPr id="74" name="Google Shape;74;g35f9e2e572b_0_23"/>
          <p:cNvSpPr/>
          <p:nvPr/>
        </p:nvSpPr>
        <p:spPr>
          <a:xfrm>
            <a:off x="15762670" y="12141200"/>
            <a:ext cx="75660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pic>
        <p:nvPicPr>
          <p:cNvPr descr=" " id="75" name="Google Shape;75;g35f9e2e572b_0_23"/>
          <p:cNvPicPr preferRelativeResize="0"/>
          <p:nvPr/>
        </p:nvPicPr>
        <p:blipFill rotWithShape="1">
          <a:blip r:embed="rId9">
            <a:alphaModFix/>
          </a:blip>
          <a:srcRect b="0" l="0" r="0" t="0"/>
          <a:stretch/>
        </p:blipFill>
        <p:spPr>
          <a:xfrm>
            <a:off x="952619" y="5080000"/>
            <a:ext cx="8776797" cy="774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80" name="Shape 80"/>
        <p:cNvGrpSpPr/>
        <p:nvPr/>
      </p:nvGrpSpPr>
      <p:grpSpPr>
        <a:xfrm>
          <a:off x="0" y="0"/>
          <a:ext cx="0" cy="0"/>
          <a:chOff x="0" y="0"/>
          <a:chExt cx="0" cy="0"/>
        </a:xfrm>
      </p:grpSpPr>
      <p:pic>
        <p:nvPicPr>
          <p:cNvPr descr=" " id="81" name="Google Shape;81;g35f9e2e572b_0_62"/>
          <p:cNvPicPr preferRelativeResize="0"/>
          <p:nvPr/>
        </p:nvPicPr>
        <p:blipFill rotWithShape="1">
          <a:blip r:embed="rId3">
            <a:alphaModFix/>
          </a:blip>
          <a:srcRect b="0" l="0" r="0" t="0"/>
          <a:stretch/>
        </p:blipFill>
        <p:spPr>
          <a:xfrm>
            <a:off x="330241" y="431800"/>
            <a:ext cx="23726565" cy="12852400"/>
          </a:xfrm>
          <a:prstGeom prst="rect">
            <a:avLst/>
          </a:prstGeom>
          <a:noFill/>
          <a:ln>
            <a:noFill/>
          </a:ln>
        </p:spPr>
      </p:pic>
      <p:pic>
        <p:nvPicPr>
          <p:cNvPr descr=" " id="82" name="Google Shape;82;g35f9e2e572b_0_62"/>
          <p:cNvPicPr preferRelativeResize="0"/>
          <p:nvPr/>
        </p:nvPicPr>
        <p:blipFill rotWithShape="1">
          <a:blip r:embed="rId4">
            <a:alphaModFix/>
          </a:blip>
          <a:srcRect b="0" l="0" r="0" t="0"/>
          <a:stretch/>
        </p:blipFill>
        <p:spPr>
          <a:xfrm>
            <a:off x="23554973" y="12884299"/>
            <a:ext cx="786869" cy="793359"/>
          </a:xfrm>
          <a:prstGeom prst="rect">
            <a:avLst/>
          </a:prstGeom>
          <a:noFill/>
          <a:ln>
            <a:noFill/>
          </a:ln>
        </p:spPr>
      </p:pic>
      <p:pic>
        <p:nvPicPr>
          <p:cNvPr descr=" " id="83" name="Google Shape;83;g35f9e2e572b_0_62"/>
          <p:cNvPicPr preferRelativeResize="0"/>
          <p:nvPr/>
        </p:nvPicPr>
        <p:blipFill rotWithShape="1">
          <a:blip r:embed="rId5">
            <a:alphaModFix/>
          </a:blip>
          <a:srcRect b="0" l="0" r="0" t="0"/>
          <a:stretch/>
        </p:blipFill>
        <p:spPr>
          <a:xfrm>
            <a:off x="23510638" y="12839700"/>
            <a:ext cx="875405" cy="876300"/>
          </a:xfrm>
          <a:prstGeom prst="rect">
            <a:avLst/>
          </a:prstGeom>
          <a:noFill/>
          <a:ln>
            <a:noFill/>
          </a:ln>
        </p:spPr>
      </p:pic>
      <p:pic>
        <p:nvPicPr>
          <p:cNvPr descr=" " id="84" name="Google Shape;84;g35f9e2e572b_0_62"/>
          <p:cNvPicPr preferRelativeResize="0"/>
          <p:nvPr/>
        </p:nvPicPr>
        <p:blipFill rotWithShape="1">
          <a:blip r:embed="rId6">
            <a:alphaModFix/>
          </a:blip>
          <a:srcRect b="0" l="0" r="0" t="0"/>
          <a:stretch/>
        </p:blipFill>
        <p:spPr>
          <a:xfrm>
            <a:off x="23554973" y="6496893"/>
            <a:ext cx="786869" cy="793356"/>
          </a:xfrm>
          <a:prstGeom prst="rect">
            <a:avLst/>
          </a:prstGeom>
          <a:noFill/>
          <a:ln>
            <a:noFill/>
          </a:ln>
        </p:spPr>
      </p:pic>
      <p:pic>
        <p:nvPicPr>
          <p:cNvPr descr=" " id="85" name="Google Shape;85;g35f9e2e572b_0_62"/>
          <p:cNvPicPr preferRelativeResize="0"/>
          <p:nvPr/>
        </p:nvPicPr>
        <p:blipFill rotWithShape="1">
          <a:blip r:embed="rId7">
            <a:alphaModFix/>
          </a:blip>
          <a:srcRect b="0" l="0" r="0" t="0"/>
          <a:stretch/>
        </p:blipFill>
        <p:spPr>
          <a:xfrm>
            <a:off x="23510638" y="6452459"/>
            <a:ext cx="875405" cy="882560"/>
          </a:xfrm>
          <a:prstGeom prst="rect">
            <a:avLst/>
          </a:prstGeom>
          <a:noFill/>
          <a:ln>
            <a:noFill/>
          </a:ln>
        </p:spPr>
      </p:pic>
      <p:pic>
        <p:nvPicPr>
          <p:cNvPr descr=" " id="86" name="Google Shape;86;g35f9e2e572b_0_62"/>
          <p:cNvPicPr preferRelativeResize="0"/>
          <p:nvPr/>
        </p:nvPicPr>
        <p:blipFill rotWithShape="1">
          <a:blip r:embed="rId8">
            <a:alphaModFix/>
          </a:blip>
          <a:srcRect b="0" l="0" r="0" t="0"/>
          <a:stretch/>
        </p:blipFill>
        <p:spPr>
          <a:xfrm>
            <a:off x="44189" y="6496900"/>
            <a:ext cx="786867" cy="793356"/>
          </a:xfrm>
          <a:prstGeom prst="rect">
            <a:avLst/>
          </a:prstGeom>
          <a:noFill/>
          <a:ln>
            <a:noFill/>
          </a:ln>
        </p:spPr>
      </p:pic>
      <p:pic>
        <p:nvPicPr>
          <p:cNvPr descr=" " id="87" name="Google Shape;87;g35f9e2e572b_0_62"/>
          <p:cNvPicPr preferRelativeResize="0"/>
          <p:nvPr/>
        </p:nvPicPr>
        <p:blipFill rotWithShape="1">
          <a:blip r:embed="rId9">
            <a:alphaModFix/>
          </a:blip>
          <a:srcRect b="0" l="0" r="0" t="0"/>
          <a:stretch/>
        </p:blipFill>
        <p:spPr>
          <a:xfrm>
            <a:off x="0" y="6452459"/>
            <a:ext cx="875399" cy="882560"/>
          </a:xfrm>
          <a:prstGeom prst="rect">
            <a:avLst/>
          </a:prstGeom>
          <a:noFill/>
          <a:ln>
            <a:noFill/>
          </a:ln>
        </p:spPr>
      </p:pic>
      <p:pic>
        <p:nvPicPr>
          <p:cNvPr descr=" " id="88" name="Google Shape;88;g35f9e2e572b_0_62"/>
          <p:cNvPicPr preferRelativeResize="0"/>
          <p:nvPr/>
        </p:nvPicPr>
        <p:blipFill rotWithShape="1">
          <a:blip r:embed="rId10">
            <a:alphaModFix/>
          </a:blip>
          <a:srcRect b="0" l="0" r="0" t="0"/>
          <a:stretch/>
        </p:blipFill>
        <p:spPr>
          <a:xfrm>
            <a:off x="23554973" y="44431"/>
            <a:ext cx="786869" cy="793356"/>
          </a:xfrm>
          <a:prstGeom prst="rect">
            <a:avLst/>
          </a:prstGeom>
          <a:noFill/>
          <a:ln>
            <a:noFill/>
          </a:ln>
        </p:spPr>
      </p:pic>
      <p:pic>
        <p:nvPicPr>
          <p:cNvPr descr=" " id="89" name="Google Shape;89;g35f9e2e572b_0_62"/>
          <p:cNvPicPr preferRelativeResize="0"/>
          <p:nvPr/>
        </p:nvPicPr>
        <p:blipFill rotWithShape="1">
          <a:blip r:embed="rId11">
            <a:alphaModFix/>
          </a:blip>
          <a:srcRect b="0" l="0" r="0" t="0"/>
          <a:stretch/>
        </p:blipFill>
        <p:spPr>
          <a:xfrm>
            <a:off x="23510638" y="0"/>
            <a:ext cx="875405" cy="882560"/>
          </a:xfrm>
          <a:prstGeom prst="rect">
            <a:avLst/>
          </a:prstGeom>
          <a:noFill/>
          <a:ln>
            <a:noFill/>
          </a:ln>
        </p:spPr>
      </p:pic>
      <p:pic>
        <p:nvPicPr>
          <p:cNvPr descr=" " id="90" name="Google Shape;90;g35f9e2e572b_0_62"/>
          <p:cNvPicPr preferRelativeResize="0"/>
          <p:nvPr/>
        </p:nvPicPr>
        <p:blipFill rotWithShape="1">
          <a:blip r:embed="rId4">
            <a:alphaModFix/>
          </a:blip>
          <a:srcRect b="0" l="0" r="0" t="0"/>
          <a:stretch/>
        </p:blipFill>
        <p:spPr>
          <a:xfrm>
            <a:off x="11806005" y="12884299"/>
            <a:ext cx="786869" cy="793359"/>
          </a:xfrm>
          <a:prstGeom prst="rect">
            <a:avLst/>
          </a:prstGeom>
          <a:noFill/>
          <a:ln>
            <a:noFill/>
          </a:ln>
        </p:spPr>
      </p:pic>
      <p:pic>
        <p:nvPicPr>
          <p:cNvPr descr=" " id="91" name="Google Shape;91;g35f9e2e572b_0_62"/>
          <p:cNvPicPr preferRelativeResize="0"/>
          <p:nvPr/>
        </p:nvPicPr>
        <p:blipFill rotWithShape="1">
          <a:blip r:embed="rId5">
            <a:alphaModFix/>
          </a:blip>
          <a:srcRect b="0" l="0" r="0" t="0"/>
          <a:stretch/>
        </p:blipFill>
        <p:spPr>
          <a:xfrm>
            <a:off x="11761670" y="12839700"/>
            <a:ext cx="875405" cy="876300"/>
          </a:xfrm>
          <a:prstGeom prst="rect">
            <a:avLst/>
          </a:prstGeom>
          <a:noFill/>
          <a:ln>
            <a:noFill/>
          </a:ln>
        </p:spPr>
      </p:pic>
      <p:pic>
        <p:nvPicPr>
          <p:cNvPr descr=" " id="92" name="Google Shape;92;g35f9e2e572b_0_62"/>
          <p:cNvPicPr preferRelativeResize="0"/>
          <p:nvPr/>
        </p:nvPicPr>
        <p:blipFill rotWithShape="1">
          <a:blip r:embed="rId4">
            <a:alphaModFix/>
          </a:blip>
          <a:srcRect b="0" l="0" r="0" t="0"/>
          <a:stretch/>
        </p:blipFill>
        <p:spPr>
          <a:xfrm>
            <a:off x="11806005" y="44608"/>
            <a:ext cx="786869" cy="793356"/>
          </a:xfrm>
          <a:prstGeom prst="rect">
            <a:avLst/>
          </a:prstGeom>
          <a:noFill/>
          <a:ln>
            <a:noFill/>
          </a:ln>
        </p:spPr>
      </p:pic>
      <p:pic>
        <p:nvPicPr>
          <p:cNvPr descr=" " id="93" name="Google Shape;93;g35f9e2e572b_0_62"/>
          <p:cNvPicPr preferRelativeResize="0"/>
          <p:nvPr/>
        </p:nvPicPr>
        <p:blipFill rotWithShape="1">
          <a:blip r:embed="rId11">
            <a:alphaModFix/>
          </a:blip>
          <a:srcRect b="0" l="0" r="0" t="0"/>
          <a:stretch/>
        </p:blipFill>
        <p:spPr>
          <a:xfrm>
            <a:off x="11761670" y="0"/>
            <a:ext cx="875405" cy="882560"/>
          </a:xfrm>
          <a:prstGeom prst="rect">
            <a:avLst/>
          </a:prstGeom>
          <a:noFill/>
          <a:ln>
            <a:noFill/>
          </a:ln>
        </p:spPr>
      </p:pic>
      <p:pic>
        <p:nvPicPr>
          <p:cNvPr descr=" " id="94" name="Google Shape;94;g35f9e2e572b_0_62"/>
          <p:cNvPicPr preferRelativeResize="0"/>
          <p:nvPr/>
        </p:nvPicPr>
        <p:blipFill rotWithShape="1">
          <a:blip r:embed="rId12">
            <a:alphaModFix/>
          </a:blip>
          <a:srcRect b="0" l="0" r="0" t="0"/>
          <a:stretch/>
        </p:blipFill>
        <p:spPr>
          <a:xfrm>
            <a:off x="44189" y="12884299"/>
            <a:ext cx="786867" cy="793359"/>
          </a:xfrm>
          <a:prstGeom prst="rect">
            <a:avLst/>
          </a:prstGeom>
          <a:noFill/>
          <a:ln>
            <a:noFill/>
          </a:ln>
        </p:spPr>
      </p:pic>
      <p:pic>
        <p:nvPicPr>
          <p:cNvPr descr=" " id="95" name="Google Shape;95;g35f9e2e572b_0_62"/>
          <p:cNvPicPr preferRelativeResize="0"/>
          <p:nvPr/>
        </p:nvPicPr>
        <p:blipFill rotWithShape="1">
          <a:blip r:embed="rId13">
            <a:alphaModFix/>
          </a:blip>
          <a:srcRect b="0" l="0" r="0" t="0"/>
          <a:stretch/>
        </p:blipFill>
        <p:spPr>
          <a:xfrm>
            <a:off x="0" y="12839700"/>
            <a:ext cx="875399" cy="876300"/>
          </a:xfrm>
          <a:prstGeom prst="rect">
            <a:avLst/>
          </a:prstGeom>
          <a:noFill/>
          <a:ln>
            <a:noFill/>
          </a:ln>
        </p:spPr>
      </p:pic>
      <p:pic>
        <p:nvPicPr>
          <p:cNvPr descr=" " id="96" name="Google Shape;96;g35f9e2e572b_0_62"/>
          <p:cNvPicPr preferRelativeResize="0"/>
          <p:nvPr/>
        </p:nvPicPr>
        <p:blipFill rotWithShape="1">
          <a:blip r:embed="rId14">
            <a:alphaModFix/>
          </a:blip>
          <a:srcRect b="0" l="0" r="0" t="0"/>
          <a:stretch/>
        </p:blipFill>
        <p:spPr>
          <a:xfrm>
            <a:off x="44189" y="44441"/>
            <a:ext cx="786867" cy="793356"/>
          </a:xfrm>
          <a:prstGeom prst="rect">
            <a:avLst/>
          </a:prstGeom>
          <a:noFill/>
          <a:ln>
            <a:noFill/>
          </a:ln>
        </p:spPr>
      </p:pic>
      <p:pic>
        <p:nvPicPr>
          <p:cNvPr descr=" " id="97" name="Google Shape;97;g35f9e2e572b_0_62"/>
          <p:cNvPicPr preferRelativeResize="0"/>
          <p:nvPr/>
        </p:nvPicPr>
        <p:blipFill rotWithShape="1">
          <a:blip r:embed="rId15">
            <a:alphaModFix/>
          </a:blip>
          <a:srcRect b="0" l="0" r="0" t="0"/>
          <a:stretch/>
        </p:blipFill>
        <p:spPr>
          <a:xfrm>
            <a:off x="0" y="0"/>
            <a:ext cx="875399" cy="882560"/>
          </a:xfrm>
          <a:prstGeom prst="rect">
            <a:avLst/>
          </a:prstGeom>
          <a:noFill/>
          <a:ln>
            <a:noFill/>
          </a:ln>
        </p:spPr>
      </p:pic>
      <p:sp>
        <p:nvSpPr>
          <p:cNvPr id="98" name="Google Shape;98;g35f9e2e572b_0_6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9" name="Google Shape;99;g35f9e2e572b_0_62"/>
          <p:cNvPicPr preferRelativeResize="0"/>
          <p:nvPr/>
        </p:nvPicPr>
        <p:blipFill rotWithShape="1">
          <a:blip r:embed="rId16">
            <a:alphaModFix/>
          </a:blip>
          <a:srcRect b="0" l="0" r="0" t="0"/>
          <a:stretch/>
        </p:blipFill>
        <p:spPr>
          <a:xfrm>
            <a:off x="23523340" y="10820400"/>
            <a:ext cx="711289" cy="2590800"/>
          </a:xfrm>
          <a:prstGeom prst="rect">
            <a:avLst/>
          </a:prstGeom>
          <a:noFill/>
          <a:ln>
            <a:noFill/>
          </a:ln>
        </p:spPr>
      </p:pic>
      <p:sp>
        <p:nvSpPr>
          <p:cNvPr id="100" name="Google Shape;100;g35f9e2e572b_0_62"/>
          <p:cNvSpPr/>
          <p:nvPr/>
        </p:nvSpPr>
        <p:spPr>
          <a:xfrm>
            <a:off x="2959470" y="2603500"/>
            <a:ext cx="176130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The Extraordinary</a:t>
            </a:r>
            <a:endParaRPr b="0" i="0" sz="8000" u="none" cap="none" strike="noStrike">
              <a:solidFill>
                <a:schemeClr val="dk1"/>
              </a:solidFill>
              <a:latin typeface="Calibri"/>
              <a:ea typeface="Calibri"/>
              <a:cs typeface="Calibri"/>
              <a:sym typeface="Calibri"/>
            </a:endParaRPr>
          </a:p>
        </p:txBody>
      </p:sp>
      <p:sp>
        <p:nvSpPr>
          <p:cNvPr id="101" name="Google Shape;101;g35f9e2e572b_0_62"/>
          <p:cNvSpPr/>
          <p:nvPr/>
        </p:nvSpPr>
        <p:spPr>
          <a:xfrm>
            <a:off x="2959470"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102" name="Google Shape;102;g35f9e2e572b_0_62"/>
          <p:cNvSpPr/>
          <p:nvPr/>
        </p:nvSpPr>
        <p:spPr>
          <a:xfrm>
            <a:off x="12701588"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107" name="Shape 107"/>
        <p:cNvGrpSpPr/>
        <p:nvPr/>
      </p:nvGrpSpPr>
      <p:grpSpPr>
        <a:xfrm>
          <a:off x="0" y="0"/>
          <a:ext cx="0" cy="0"/>
          <a:chOff x="0" y="0"/>
          <a:chExt cx="0" cy="0"/>
        </a:xfrm>
      </p:grpSpPr>
      <p:pic>
        <p:nvPicPr>
          <p:cNvPr descr=" " id="108" name="Google Shape;108;g35f9e2e572b_0_88"/>
          <p:cNvPicPr preferRelativeResize="0"/>
          <p:nvPr/>
        </p:nvPicPr>
        <p:blipFill rotWithShape="1">
          <a:blip r:embed="rId3">
            <a:alphaModFix/>
          </a:blip>
          <a:srcRect b="0" l="0" r="0" t="0"/>
          <a:stretch/>
        </p:blipFill>
        <p:spPr>
          <a:xfrm>
            <a:off x="32374" y="3274"/>
            <a:ext cx="24280695" cy="13712725"/>
          </a:xfrm>
          <a:prstGeom prst="rect">
            <a:avLst/>
          </a:prstGeom>
          <a:noFill/>
          <a:ln>
            <a:noFill/>
          </a:ln>
        </p:spPr>
      </p:pic>
      <p:sp>
        <p:nvSpPr>
          <p:cNvPr id="109" name="Google Shape;109;g35f9e2e572b_0_8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0" name="Google Shape;110;g35f9e2e572b_0_8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11" name="Google Shape;111;g35f9e2e572b_0_88"/>
          <p:cNvPicPr preferRelativeResize="0"/>
          <p:nvPr/>
        </p:nvPicPr>
        <p:blipFill rotWithShape="1">
          <a:blip r:embed="rId5">
            <a:alphaModFix/>
          </a:blip>
          <a:srcRect b="0" l="0" r="0" t="0"/>
          <a:stretch/>
        </p:blipFill>
        <p:spPr>
          <a:xfrm>
            <a:off x="13260457" y="635000"/>
            <a:ext cx="9818327" cy="12446000"/>
          </a:xfrm>
          <a:prstGeom prst="rect">
            <a:avLst/>
          </a:prstGeom>
          <a:noFill/>
          <a:ln>
            <a:noFill/>
          </a:ln>
        </p:spPr>
      </p:pic>
      <p:sp>
        <p:nvSpPr>
          <p:cNvPr id="112" name="Google Shape;112;g35f9e2e572b_0_88"/>
          <p:cNvSpPr/>
          <p:nvPr/>
        </p:nvSpPr>
        <p:spPr>
          <a:xfrm>
            <a:off x="2502213" y="1816100"/>
            <a:ext cx="7875000" cy="457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35f9e2e572b_0_88"/>
          <p:cNvSpPr/>
          <p:nvPr/>
        </p:nvSpPr>
        <p:spPr>
          <a:xfrm>
            <a:off x="2502213" y="1816100"/>
            <a:ext cx="1016100" cy="10161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4" name="Google Shape;114;g35f9e2e572b_0_88"/>
          <p:cNvPicPr preferRelativeResize="0"/>
          <p:nvPr/>
        </p:nvPicPr>
        <p:blipFill rotWithShape="1">
          <a:blip r:embed="rId6">
            <a:alphaModFix/>
          </a:blip>
          <a:srcRect b="0" l="0" r="0" t="0"/>
          <a:stretch/>
        </p:blipFill>
        <p:spPr>
          <a:xfrm>
            <a:off x="2502213" y="1816100"/>
            <a:ext cx="1016127" cy="1016000"/>
          </a:xfrm>
          <a:prstGeom prst="rect">
            <a:avLst/>
          </a:prstGeom>
          <a:noFill/>
          <a:ln>
            <a:noFill/>
          </a:ln>
        </p:spPr>
      </p:pic>
      <p:pic>
        <p:nvPicPr>
          <p:cNvPr descr=" " id="115" name="Google Shape;115;g35f9e2e572b_0_88"/>
          <p:cNvPicPr preferRelativeResize="0"/>
          <p:nvPr/>
        </p:nvPicPr>
        <p:blipFill rotWithShape="1">
          <a:blip r:embed="rId7">
            <a:alphaModFix/>
          </a:blip>
          <a:srcRect b="0" l="0" r="0" t="0"/>
          <a:stretch/>
        </p:blipFill>
        <p:spPr>
          <a:xfrm>
            <a:off x="2636547" y="1883569"/>
            <a:ext cx="747657" cy="881062"/>
          </a:xfrm>
          <a:prstGeom prst="rect">
            <a:avLst/>
          </a:prstGeom>
          <a:noFill/>
          <a:ln>
            <a:noFill/>
          </a:ln>
        </p:spPr>
      </p:pic>
      <p:sp>
        <p:nvSpPr>
          <p:cNvPr id="116" name="Google Shape;116;g35f9e2e572b_0_88"/>
          <p:cNvSpPr/>
          <p:nvPr/>
        </p:nvSpPr>
        <p:spPr>
          <a:xfrm>
            <a:off x="2502213" y="3136900"/>
            <a:ext cx="78750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35f9e2e572b_0_88"/>
          <p:cNvSpPr/>
          <p:nvPr/>
        </p:nvSpPr>
        <p:spPr>
          <a:xfrm>
            <a:off x="2502213" y="3136900"/>
            <a:ext cx="80781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Unicorn</a:t>
            </a:r>
            <a:endParaRPr b="0" i="0" sz="4800" u="none" cap="none" strike="noStrike">
              <a:solidFill>
                <a:schemeClr val="dk1"/>
              </a:solidFill>
              <a:latin typeface="Calibri"/>
              <a:ea typeface="Calibri"/>
              <a:cs typeface="Calibri"/>
              <a:sym typeface="Calibri"/>
            </a:endParaRPr>
          </a:p>
        </p:txBody>
      </p:sp>
      <p:sp>
        <p:nvSpPr>
          <p:cNvPr id="118" name="Google Shape;118;g35f9e2e572b_0_88"/>
          <p:cNvSpPr/>
          <p:nvPr/>
        </p:nvSpPr>
        <p:spPr>
          <a:xfrm>
            <a:off x="2502213" y="39497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19" name="Google Shape;119;g35f9e2e572b_0_88"/>
          <p:cNvSpPr/>
          <p:nvPr/>
        </p:nvSpPr>
        <p:spPr>
          <a:xfrm>
            <a:off x="2502213" y="7327900"/>
            <a:ext cx="7875000" cy="457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35f9e2e572b_0_88"/>
          <p:cNvSpPr/>
          <p:nvPr/>
        </p:nvSpPr>
        <p:spPr>
          <a:xfrm>
            <a:off x="2502213" y="7327900"/>
            <a:ext cx="1016100" cy="10161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1" name="Google Shape;121;g35f9e2e572b_0_88"/>
          <p:cNvPicPr preferRelativeResize="0"/>
          <p:nvPr/>
        </p:nvPicPr>
        <p:blipFill rotWithShape="1">
          <a:blip r:embed="rId6">
            <a:alphaModFix/>
          </a:blip>
          <a:srcRect b="0" l="0" r="0" t="0"/>
          <a:stretch/>
        </p:blipFill>
        <p:spPr>
          <a:xfrm>
            <a:off x="2502213" y="7327900"/>
            <a:ext cx="1016127" cy="1016000"/>
          </a:xfrm>
          <a:prstGeom prst="rect">
            <a:avLst/>
          </a:prstGeom>
          <a:noFill/>
          <a:ln>
            <a:noFill/>
          </a:ln>
        </p:spPr>
      </p:pic>
      <p:pic>
        <p:nvPicPr>
          <p:cNvPr descr=" " id="122" name="Google Shape;122;g35f9e2e572b_0_88"/>
          <p:cNvPicPr preferRelativeResize="0"/>
          <p:nvPr/>
        </p:nvPicPr>
        <p:blipFill rotWithShape="1">
          <a:blip r:embed="rId8">
            <a:alphaModFix/>
          </a:blip>
          <a:srcRect b="0" l="0" r="0" t="0"/>
          <a:stretch/>
        </p:blipFill>
        <p:spPr>
          <a:xfrm>
            <a:off x="2661578" y="7391400"/>
            <a:ext cx="697595" cy="889099"/>
          </a:xfrm>
          <a:prstGeom prst="rect">
            <a:avLst/>
          </a:prstGeom>
          <a:noFill/>
          <a:ln>
            <a:noFill/>
          </a:ln>
        </p:spPr>
      </p:pic>
      <p:sp>
        <p:nvSpPr>
          <p:cNvPr id="123" name="Google Shape;123;g35f9e2e572b_0_88"/>
          <p:cNvSpPr/>
          <p:nvPr/>
        </p:nvSpPr>
        <p:spPr>
          <a:xfrm>
            <a:off x="2502213" y="8648700"/>
            <a:ext cx="7875000" cy="325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35f9e2e572b_0_88"/>
          <p:cNvSpPr/>
          <p:nvPr/>
        </p:nvSpPr>
        <p:spPr>
          <a:xfrm>
            <a:off x="2502213" y="8648700"/>
            <a:ext cx="80781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Dragon</a:t>
            </a:r>
            <a:endParaRPr b="0" i="0" sz="4800" u="none" cap="none" strike="noStrike">
              <a:solidFill>
                <a:schemeClr val="dk1"/>
              </a:solidFill>
              <a:latin typeface="Calibri"/>
              <a:ea typeface="Calibri"/>
              <a:cs typeface="Calibri"/>
              <a:sym typeface="Calibri"/>
            </a:endParaRPr>
          </a:p>
        </p:txBody>
      </p:sp>
      <p:sp>
        <p:nvSpPr>
          <p:cNvPr id="125" name="Google Shape;125;g35f9e2e572b_0_88"/>
          <p:cNvSpPr/>
          <p:nvPr/>
        </p:nvSpPr>
        <p:spPr>
          <a:xfrm>
            <a:off x="2502213" y="94615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130" name="Shape 130"/>
        <p:cNvGrpSpPr/>
        <p:nvPr/>
      </p:nvGrpSpPr>
      <p:grpSpPr>
        <a:xfrm>
          <a:off x="0" y="0"/>
          <a:ext cx="0" cy="0"/>
          <a:chOff x="0" y="0"/>
          <a:chExt cx="0" cy="0"/>
        </a:xfrm>
      </p:grpSpPr>
      <p:pic>
        <p:nvPicPr>
          <p:cNvPr descr=" " id="131" name="Google Shape;131;g35f9e2e572b_0_110"/>
          <p:cNvPicPr preferRelativeResize="0"/>
          <p:nvPr/>
        </p:nvPicPr>
        <p:blipFill rotWithShape="1">
          <a:blip r:embed="rId3">
            <a:alphaModFix/>
          </a:blip>
          <a:srcRect b="0" l="0" r="0" t="0"/>
          <a:stretch/>
        </p:blipFill>
        <p:spPr>
          <a:xfrm>
            <a:off x="4521765" y="368300"/>
            <a:ext cx="15348001" cy="12979400"/>
          </a:xfrm>
          <a:prstGeom prst="rect">
            <a:avLst/>
          </a:prstGeom>
          <a:noFill/>
          <a:ln>
            <a:noFill/>
          </a:ln>
        </p:spPr>
      </p:pic>
      <p:pic>
        <p:nvPicPr>
          <p:cNvPr descr=" " id="132" name="Google Shape;132;g35f9e2e572b_0_110"/>
          <p:cNvPicPr preferRelativeResize="0"/>
          <p:nvPr/>
        </p:nvPicPr>
        <p:blipFill rotWithShape="1">
          <a:blip r:embed="rId4">
            <a:alphaModFix/>
          </a:blip>
          <a:srcRect b="0" l="0" r="0" t="0"/>
          <a:stretch/>
        </p:blipFill>
        <p:spPr>
          <a:xfrm>
            <a:off x="4836210" y="2487972"/>
            <a:ext cx="14719072" cy="10496811"/>
          </a:xfrm>
          <a:prstGeom prst="rect">
            <a:avLst/>
          </a:prstGeom>
          <a:noFill/>
          <a:ln>
            <a:noFill/>
          </a:ln>
        </p:spPr>
      </p:pic>
      <p:pic>
        <p:nvPicPr>
          <p:cNvPr descr=" " id="133" name="Google Shape;133;g35f9e2e572b_0_110"/>
          <p:cNvPicPr preferRelativeResize="0"/>
          <p:nvPr/>
        </p:nvPicPr>
        <p:blipFill rotWithShape="1">
          <a:blip r:embed="rId5">
            <a:alphaModFix/>
          </a:blip>
          <a:srcRect b="0" l="0" r="0" t="0"/>
          <a:stretch/>
        </p:blipFill>
        <p:spPr>
          <a:xfrm>
            <a:off x="4940825" y="961268"/>
            <a:ext cx="3494462" cy="891387"/>
          </a:xfrm>
          <a:prstGeom prst="rect">
            <a:avLst/>
          </a:prstGeom>
          <a:noFill/>
          <a:ln>
            <a:noFill/>
          </a:ln>
        </p:spPr>
      </p:pic>
      <p:pic>
        <p:nvPicPr>
          <p:cNvPr descr=" " id="134" name="Google Shape;134;g35f9e2e572b_0_110"/>
          <p:cNvPicPr preferRelativeResize="0"/>
          <p:nvPr/>
        </p:nvPicPr>
        <p:blipFill rotWithShape="1">
          <a:blip r:embed="rId6">
            <a:alphaModFix/>
          </a:blip>
          <a:srcRect b="0" l="0" r="0" t="0"/>
          <a:stretch/>
        </p:blipFill>
        <p:spPr>
          <a:xfrm>
            <a:off x="18960565" y="8051081"/>
            <a:ext cx="3618058" cy="4536560"/>
          </a:xfrm>
          <a:prstGeom prst="rect">
            <a:avLst/>
          </a:prstGeom>
          <a:noFill/>
          <a:ln>
            <a:noFill/>
          </a:ln>
        </p:spPr>
      </p:pic>
      <p:pic>
        <p:nvPicPr>
          <p:cNvPr descr=" " id="135" name="Google Shape;135;g35f9e2e572b_0_110"/>
          <p:cNvPicPr preferRelativeResize="0"/>
          <p:nvPr/>
        </p:nvPicPr>
        <p:blipFill rotWithShape="1">
          <a:blip r:embed="rId7">
            <a:alphaModFix/>
          </a:blip>
          <a:srcRect b="0" l="0" r="0" t="0"/>
          <a:stretch/>
        </p:blipFill>
        <p:spPr>
          <a:xfrm>
            <a:off x="863708" y="4445000"/>
            <a:ext cx="4074605" cy="4229100"/>
          </a:xfrm>
          <a:prstGeom prst="rect">
            <a:avLst/>
          </a:prstGeom>
          <a:noFill/>
          <a:ln>
            <a:noFill/>
          </a:ln>
        </p:spPr>
      </p:pic>
      <p:sp>
        <p:nvSpPr>
          <p:cNvPr id="136" name="Google Shape;136;g35f9e2e572b_0_11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7" name="Google Shape;137;g35f9e2e572b_0_110"/>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pic>
        <p:nvPicPr>
          <p:cNvPr descr=" " id="138" name="Google Shape;138;g35f9e2e572b_0_110"/>
          <p:cNvPicPr preferRelativeResize="0"/>
          <p:nvPr/>
        </p:nvPicPr>
        <p:blipFill rotWithShape="1">
          <a:blip r:embed="rId9">
            <a:alphaModFix/>
          </a:blip>
          <a:srcRect b="0" l="0" r="0" t="0"/>
          <a:stretch/>
        </p:blipFill>
        <p:spPr>
          <a:xfrm>
            <a:off x="0" y="1498600"/>
            <a:ext cx="5966698" cy="4437887"/>
          </a:xfrm>
          <a:prstGeom prst="rect">
            <a:avLst/>
          </a:prstGeom>
          <a:noFill/>
          <a:ln>
            <a:noFill/>
          </a:ln>
        </p:spPr>
      </p:pic>
      <p:sp>
        <p:nvSpPr>
          <p:cNvPr id="139" name="Google Shape;139;g35f9e2e572b_0_110"/>
          <p:cNvSpPr/>
          <p:nvPr/>
        </p:nvSpPr>
        <p:spPr>
          <a:xfrm>
            <a:off x="5360070" y="4000500"/>
            <a:ext cx="13603500" cy="807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35f9e2e572b_0_110"/>
          <p:cNvSpPr/>
          <p:nvPr/>
        </p:nvSpPr>
        <p:spPr>
          <a:xfrm>
            <a:off x="5360070" y="4000500"/>
            <a:ext cx="13806600" cy="7518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1" name="Google Shape;141;g35f9e2e572b_0_110"/>
          <p:cNvSpPr/>
          <p:nvPr/>
        </p:nvSpPr>
        <p:spPr>
          <a:xfrm>
            <a:off x="11647356" y="11620500"/>
            <a:ext cx="74685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146" name="Shape 146"/>
        <p:cNvGrpSpPr/>
        <p:nvPr/>
      </p:nvGrpSpPr>
      <p:grpSpPr>
        <a:xfrm>
          <a:off x="0" y="0"/>
          <a:ext cx="0" cy="0"/>
          <a:chOff x="0" y="0"/>
          <a:chExt cx="0" cy="0"/>
        </a:xfrm>
      </p:grpSpPr>
      <p:pic>
        <p:nvPicPr>
          <p:cNvPr descr=" " id="147" name="Google Shape;147;g35f9e2e572b_0_125"/>
          <p:cNvPicPr preferRelativeResize="0"/>
          <p:nvPr/>
        </p:nvPicPr>
        <p:blipFill rotWithShape="1">
          <a:blip r:embed="rId3">
            <a:alphaModFix/>
          </a:blip>
          <a:srcRect b="0" l="0" r="0" t="0"/>
          <a:stretch/>
        </p:blipFill>
        <p:spPr>
          <a:xfrm>
            <a:off x="330241" y="431800"/>
            <a:ext cx="23726565" cy="12852400"/>
          </a:xfrm>
          <a:prstGeom prst="rect">
            <a:avLst/>
          </a:prstGeom>
          <a:noFill/>
          <a:ln>
            <a:noFill/>
          </a:ln>
        </p:spPr>
      </p:pic>
      <p:pic>
        <p:nvPicPr>
          <p:cNvPr descr=" " id="148" name="Google Shape;148;g35f9e2e572b_0_125"/>
          <p:cNvPicPr preferRelativeResize="0"/>
          <p:nvPr/>
        </p:nvPicPr>
        <p:blipFill rotWithShape="1">
          <a:blip r:embed="rId4">
            <a:alphaModFix/>
          </a:blip>
          <a:srcRect b="0" l="0" r="0" t="0"/>
          <a:stretch/>
        </p:blipFill>
        <p:spPr>
          <a:xfrm>
            <a:off x="23554973" y="12884311"/>
            <a:ext cx="786869" cy="793353"/>
          </a:xfrm>
          <a:prstGeom prst="rect">
            <a:avLst/>
          </a:prstGeom>
          <a:noFill/>
          <a:ln>
            <a:noFill/>
          </a:ln>
        </p:spPr>
      </p:pic>
      <p:pic>
        <p:nvPicPr>
          <p:cNvPr descr=" " id="149" name="Google Shape;149;g35f9e2e572b_0_125"/>
          <p:cNvPicPr preferRelativeResize="0"/>
          <p:nvPr/>
        </p:nvPicPr>
        <p:blipFill rotWithShape="1">
          <a:blip r:embed="rId5">
            <a:alphaModFix/>
          </a:blip>
          <a:srcRect b="0" l="0" r="0" t="0"/>
          <a:stretch/>
        </p:blipFill>
        <p:spPr>
          <a:xfrm>
            <a:off x="23510638" y="12839700"/>
            <a:ext cx="875405" cy="876300"/>
          </a:xfrm>
          <a:prstGeom prst="rect">
            <a:avLst/>
          </a:prstGeom>
          <a:noFill/>
          <a:ln>
            <a:noFill/>
          </a:ln>
        </p:spPr>
      </p:pic>
      <p:pic>
        <p:nvPicPr>
          <p:cNvPr descr=" " id="150" name="Google Shape;150;g35f9e2e572b_0_125"/>
          <p:cNvPicPr preferRelativeResize="0"/>
          <p:nvPr/>
        </p:nvPicPr>
        <p:blipFill rotWithShape="1">
          <a:blip r:embed="rId6">
            <a:alphaModFix/>
          </a:blip>
          <a:srcRect b="0" l="0" r="0" t="0"/>
          <a:stretch/>
        </p:blipFill>
        <p:spPr>
          <a:xfrm>
            <a:off x="23554973" y="6496887"/>
            <a:ext cx="786869" cy="793359"/>
          </a:xfrm>
          <a:prstGeom prst="rect">
            <a:avLst/>
          </a:prstGeom>
          <a:noFill/>
          <a:ln>
            <a:noFill/>
          </a:ln>
        </p:spPr>
      </p:pic>
      <p:pic>
        <p:nvPicPr>
          <p:cNvPr descr=" " id="151" name="Google Shape;151;g35f9e2e572b_0_125"/>
          <p:cNvPicPr preferRelativeResize="0"/>
          <p:nvPr/>
        </p:nvPicPr>
        <p:blipFill rotWithShape="1">
          <a:blip r:embed="rId7">
            <a:alphaModFix/>
          </a:blip>
          <a:srcRect b="0" l="0" r="0" t="0"/>
          <a:stretch/>
        </p:blipFill>
        <p:spPr>
          <a:xfrm>
            <a:off x="23510638" y="6452456"/>
            <a:ext cx="875405" cy="882563"/>
          </a:xfrm>
          <a:prstGeom prst="rect">
            <a:avLst/>
          </a:prstGeom>
          <a:noFill/>
          <a:ln>
            <a:noFill/>
          </a:ln>
        </p:spPr>
      </p:pic>
      <p:pic>
        <p:nvPicPr>
          <p:cNvPr descr=" " id="152" name="Google Shape;152;g35f9e2e572b_0_125"/>
          <p:cNvPicPr preferRelativeResize="0"/>
          <p:nvPr/>
        </p:nvPicPr>
        <p:blipFill rotWithShape="1">
          <a:blip r:embed="rId8">
            <a:alphaModFix/>
          </a:blip>
          <a:srcRect b="0" l="0" r="0" t="0"/>
          <a:stretch/>
        </p:blipFill>
        <p:spPr>
          <a:xfrm>
            <a:off x="44189" y="6496893"/>
            <a:ext cx="786867" cy="793359"/>
          </a:xfrm>
          <a:prstGeom prst="rect">
            <a:avLst/>
          </a:prstGeom>
          <a:noFill/>
          <a:ln>
            <a:noFill/>
          </a:ln>
        </p:spPr>
      </p:pic>
      <p:pic>
        <p:nvPicPr>
          <p:cNvPr descr=" " id="153" name="Google Shape;153;g35f9e2e572b_0_125"/>
          <p:cNvPicPr preferRelativeResize="0"/>
          <p:nvPr/>
        </p:nvPicPr>
        <p:blipFill rotWithShape="1">
          <a:blip r:embed="rId9">
            <a:alphaModFix/>
          </a:blip>
          <a:srcRect b="0" l="0" r="0" t="0"/>
          <a:stretch/>
        </p:blipFill>
        <p:spPr>
          <a:xfrm>
            <a:off x="0" y="6452456"/>
            <a:ext cx="875399" cy="882563"/>
          </a:xfrm>
          <a:prstGeom prst="rect">
            <a:avLst/>
          </a:prstGeom>
          <a:noFill/>
          <a:ln>
            <a:noFill/>
          </a:ln>
        </p:spPr>
      </p:pic>
      <p:pic>
        <p:nvPicPr>
          <p:cNvPr descr=" " id="154" name="Google Shape;154;g35f9e2e572b_0_125"/>
          <p:cNvPicPr preferRelativeResize="0"/>
          <p:nvPr/>
        </p:nvPicPr>
        <p:blipFill rotWithShape="1">
          <a:blip r:embed="rId10">
            <a:alphaModFix/>
          </a:blip>
          <a:srcRect b="0" l="0" r="0" t="0"/>
          <a:stretch/>
        </p:blipFill>
        <p:spPr>
          <a:xfrm>
            <a:off x="23554973" y="44431"/>
            <a:ext cx="786869" cy="793359"/>
          </a:xfrm>
          <a:prstGeom prst="rect">
            <a:avLst/>
          </a:prstGeom>
          <a:noFill/>
          <a:ln>
            <a:noFill/>
          </a:ln>
        </p:spPr>
      </p:pic>
      <p:pic>
        <p:nvPicPr>
          <p:cNvPr descr=" " id="155" name="Google Shape;155;g35f9e2e572b_0_125"/>
          <p:cNvPicPr preferRelativeResize="0"/>
          <p:nvPr/>
        </p:nvPicPr>
        <p:blipFill rotWithShape="1">
          <a:blip r:embed="rId11">
            <a:alphaModFix/>
          </a:blip>
          <a:srcRect b="0" l="0" r="0" t="0"/>
          <a:stretch/>
        </p:blipFill>
        <p:spPr>
          <a:xfrm>
            <a:off x="23510638" y="0"/>
            <a:ext cx="875405" cy="882563"/>
          </a:xfrm>
          <a:prstGeom prst="rect">
            <a:avLst/>
          </a:prstGeom>
          <a:noFill/>
          <a:ln>
            <a:noFill/>
          </a:ln>
        </p:spPr>
      </p:pic>
      <p:pic>
        <p:nvPicPr>
          <p:cNvPr descr=" " id="156" name="Google Shape;156;g35f9e2e572b_0_125"/>
          <p:cNvPicPr preferRelativeResize="0"/>
          <p:nvPr/>
        </p:nvPicPr>
        <p:blipFill rotWithShape="1">
          <a:blip r:embed="rId4">
            <a:alphaModFix/>
          </a:blip>
          <a:srcRect b="0" l="0" r="0" t="0"/>
          <a:stretch/>
        </p:blipFill>
        <p:spPr>
          <a:xfrm>
            <a:off x="11806005" y="12884311"/>
            <a:ext cx="786869" cy="793353"/>
          </a:xfrm>
          <a:prstGeom prst="rect">
            <a:avLst/>
          </a:prstGeom>
          <a:noFill/>
          <a:ln>
            <a:noFill/>
          </a:ln>
        </p:spPr>
      </p:pic>
      <p:pic>
        <p:nvPicPr>
          <p:cNvPr descr=" " id="157" name="Google Shape;157;g35f9e2e572b_0_125"/>
          <p:cNvPicPr preferRelativeResize="0"/>
          <p:nvPr/>
        </p:nvPicPr>
        <p:blipFill rotWithShape="1">
          <a:blip r:embed="rId5">
            <a:alphaModFix/>
          </a:blip>
          <a:srcRect b="0" l="0" r="0" t="0"/>
          <a:stretch/>
        </p:blipFill>
        <p:spPr>
          <a:xfrm>
            <a:off x="11761670" y="12839700"/>
            <a:ext cx="875405" cy="876300"/>
          </a:xfrm>
          <a:prstGeom prst="rect">
            <a:avLst/>
          </a:prstGeom>
          <a:noFill/>
          <a:ln>
            <a:noFill/>
          </a:ln>
        </p:spPr>
      </p:pic>
      <p:pic>
        <p:nvPicPr>
          <p:cNvPr descr=" " id="158" name="Google Shape;158;g35f9e2e572b_0_125"/>
          <p:cNvPicPr preferRelativeResize="0"/>
          <p:nvPr/>
        </p:nvPicPr>
        <p:blipFill rotWithShape="1">
          <a:blip r:embed="rId4">
            <a:alphaModFix/>
          </a:blip>
          <a:srcRect b="0" l="0" r="0" t="0"/>
          <a:stretch/>
        </p:blipFill>
        <p:spPr>
          <a:xfrm>
            <a:off x="11806005" y="44605"/>
            <a:ext cx="786869" cy="793359"/>
          </a:xfrm>
          <a:prstGeom prst="rect">
            <a:avLst/>
          </a:prstGeom>
          <a:noFill/>
          <a:ln>
            <a:noFill/>
          </a:ln>
        </p:spPr>
      </p:pic>
      <p:pic>
        <p:nvPicPr>
          <p:cNvPr descr=" " id="159" name="Google Shape;159;g35f9e2e572b_0_125"/>
          <p:cNvPicPr preferRelativeResize="0"/>
          <p:nvPr/>
        </p:nvPicPr>
        <p:blipFill rotWithShape="1">
          <a:blip r:embed="rId11">
            <a:alphaModFix/>
          </a:blip>
          <a:srcRect b="0" l="0" r="0" t="0"/>
          <a:stretch/>
        </p:blipFill>
        <p:spPr>
          <a:xfrm>
            <a:off x="11761670" y="0"/>
            <a:ext cx="875405" cy="882563"/>
          </a:xfrm>
          <a:prstGeom prst="rect">
            <a:avLst/>
          </a:prstGeom>
          <a:noFill/>
          <a:ln>
            <a:noFill/>
          </a:ln>
        </p:spPr>
      </p:pic>
      <p:pic>
        <p:nvPicPr>
          <p:cNvPr descr=" " id="160" name="Google Shape;160;g35f9e2e572b_0_125"/>
          <p:cNvPicPr preferRelativeResize="0"/>
          <p:nvPr/>
        </p:nvPicPr>
        <p:blipFill rotWithShape="1">
          <a:blip r:embed="rId12">
            <a:alphaModFix/>
          </a:blip>
          <a:srcRect b="0" l="0" r="0" t="0"/>
          <a:stretch/>
        </p:blipFill>
        <p:spPr>
          <a:xfrm>
            <a:off x="44189" y="12884311"/>
            <a:ext cx="786867" cy="793353"/>
          </a:xfrm>
          <a:prstGeom prst="rect">
            <a:avLst/>
          </a:prstGeom>
          <a:noFill/>
          <a:ln>
            <a:noFill/>
          </a:ln>
        </p:spPr>
      </p:pic>
      <p:pic>
        <p:nvPicPr>
          <p:cNvPr descr=" " id="161" name="Google Shape;161;g35f9e2e572b_0_125"/>
          <p:cNvPicPr preferRelativeResize="0"/>
          <p:nvPr/>
        </p:nvPicPr>
        <p:blipFill rotWithShape="1">
          <a:blip r:embed="rId13">
            <a:alphaModFix/>
          </a:blip>
          <a:srcRect b="0" l="0" r="0" t="0"/>
          <a:stretch/>
        </p:blipFill>
        <p:spPr>
          <a:xfrm>
            <a:off x="0" y="12839700"/>
            <a:ext cx="875399" cy="876300"/>
          </a:xfrm>
          <a:prstGeom prst="rect">
            <a:avLst/>
          </a:prstGeom>
          <a:noFill/>
          <a:ln>
            <a:noFill/>
          </a:ln>
        </p:spPr>
      </p:pic>
      <p:pic>
        <p:nvPicPr>
          <p:cNvPr descr=" " id="162" name="Google Shape;162;g35f9e2e572b_0_125"/>
          <p:cNvPicPr preferRelativeResize="0"/>
          <p:nvPr/>
        </p:nvPicPr>
        <p:blipFill rotWithShape="1">
          <a:blip r:embed="rId14">
            <a:alphaModFix/>
          </a:blip>
          <a:srcRect b="0" l="0" r="0" t="0"/>
          <a:stretch/>
        </p:blipFill>
        <p:spPr>
          <a:xfrm>
            <a:off x="44189" y="44438"/>
            <a:ext cx="786867" cy="793359"/>
          </a:xfrm>
          <a:prstGeom prst="rect">
            <a:avLst/>
          </a:prstGeom>
          <a:noFill/>
          <a:ln>
            <a:noFill/>
          </a:ln>
        </p:spPr>
      </p:pic>
      <p:pic>
        <p:nvPicPr>
          <p:cNvPr descr=" " id="163" name="Google Shape;163;g35f9e2e572b_0_125"/>
          <p:cNvPicPr preferRelativeResize="0"/>
          <p:nvPr/>
        </p:nvPicPr>
        <p:blipFill rotWithShape="1">
          <a:blip r:embed="rId15">
            <a:alphaModFix/>
          </a:blip>
          <a:srcRect b="0" l="0" r="0" t="0"/>
          <a:stretch/>
        </p:blipFill>
        <p:spPr>
          <a:xfrm>
            <a:off x="0" y="0"/>
            <a:ext cx="875399" cy="882563"/>
          </a:xfrm>
          <a:prstGeom prst="rect">
            <a:avLst/>
          </a:prstGeom>
          <a:noFill/>
          <a:ln>
            <a:noFill/>
          </a:ln>
        </p:spPr>
      </p:pic>
      <p:sp>
        <p:nvSpPr>
          <p:cNvPr id="164" name="Google Shape;164;g35f9e2e572b_0_125"/>
          <p:cNvSpPr/>
          <p:nvPr/>
        </p:nvSpPr>
        <p:spPr>
          <a:xfrm>
            <a:off x="948385" y="1752600"/>
            <a:ext cx="224904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The Magic of Dragons</a:t>
            </a:r>
            <a:endParaRPr b="0" i="0" sz="8000" u="none" cap="none" strike="noStrike">
              <a:solidFill>
                <a:schemeClr val="dk1"/>
              </a:solidFill>
              <a:latin typeface="Calibri"/>
              <a:ea typeface="Calibri"/>
              <a:cs typeface="Calibri"/>
              <a:sym typeface="Calibri"/>
            </a:endParaRPr>
          </a:p>
        </p:txBody>
      </p:sp>
      <p:sp>
        <p:nvSpPr>
          <p:cNvPr id="165" name="Google Shape;165;g35f9e2e572b_0_1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6" name="Google Shape;166;g35f9e2e572b_0_125"/>
          <p:cNvPicPr preferRelativeResize="0"/>
          <p:nvPr/>
        </p:nvPicPr>
        <p:blipFill rotWithShape="1">
          <a:blip r:embed="rId16">
            <a:alphaModFix/>
          </a:blip>
          <a:srcRect b="0" l="0" r="0" t="0"/>
          <a:stretch/>
        </p:blipFill>
        <p:spPr>
          <a:xfrm>
            <a:off x="23523340" y="10820400"/>
            <a:ext cx="711289" cy="2590800"/>
          </a:xfrm>
          <a:prstGeom prst="rect">
            <a:avLst/>
          </a:prstGeom>
          <a:noFill/>
          <a:ln>
            <a:noFill/>
          </a:ln>
        </p:spPr>
      </p:pic>
      <p:sp>
        <p:nvSpPr>
          <p:cNvPr id="167" name="Google Shape;167;g35f9e2e572b_0_125"/>
          <p:cNvSpPr/>
          <p:nvPr/>
        </p:nvSpPr>
        <p:spPr>
          <a:xfrm>
            <a:off x="2121165" y="3695700"/>
            <a:ext cx="6096900" cy="6096000"/>
          </a:xfrm>
          <a:prstGeom prst="rect">
            <a:avLst/>
          </a:prstGeom>
          <a:noFill/>
          <a:ln cap="flat" cmpd="sng" w="38100">
            <a:solidFill>
              <a:srgbClr val="8457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35f9e2e572b_0_125"/>
          <p:cNvSpPr/>
          <p:nvPr/>
        </p:nvSpPr>
        <p:spPr>
          <a:xfrm>
            <a:off x="4356645" y="51689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9" name="Google Shape;169;g35f9e2e572b_0_125"/>
          <p:cNvPicPr preferRelativeResize="0"/>
          <p:nvPr/>
        </p:nvPicPr>
        <p:blipFill rotWithShape="1">
          <a:blip r:embed="rId17">
            <a:alphaModFix/>
          </a:blip>
          <a:srcRect b="0" l="0" r="0" t="0"/>
          <a:stretch/>
        </p:blipFill>
        <p:spPr>
          <a:xfrm>
            <a:off x="4356645" y="5168900"/>
            <a:ext cx="1625803" cy="1625600"/>
          </a:xfrm>
          <a:prstGeom prst="rect">
            <a:avLst/>
          </a:prstGeom>
          <a:noFill/>
          <a:ln>
            <a:noFill/>
          </a:ln>
        </p:spPr>
      </p:pic>
      <p:pic>
        <p:nvPicPr>
          <p:cNvPr descr=" " id="170" name="Google Shape;170;g35f9e2e572b_0_125"/>
          <p:cNvPicPr preferRelativeResize="0"/>
          <p:nvPr/>
        </p:nvPicPr>
        <p:blipFill rotWithShape="1">
          <a:blip r:embed="rId18">
            <a:alphaModFix/>
          </a:blip>
          <a:srcRect b="0" l="0" r="0" t="0"/>
          <a:stretch/>
        </p:blipFill>
        <p:spPr>
          <a:xfrm>
            <a:off x="4521886" y="5334161"/>
            <a:ext cx="1295481" cy="1294923"/>
          </a:xfrm>
          <a:prstGeom prst="rect">
            <a:avLst/>
          </a:prstGeom>
          <a:noFill/>
          <a:ln>
            <a:noFill/>
          </a:ln>
        </p:spPr>
      </p:pic>
      <p:sp>
        <p:nvSpPr>
          <p:cNvPr id="171" name="Google Shape;171;g35f9e2e572b_0_125"/>
          <p:cNvSpPr/>
          <p:nvPr/>
        </p:nvSpPr>
        <p:spPr>
          <a:xfrm>
            <a:off x="2273584" y="7099300"/>
            <a:ext cx="5791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35f9e2e572b_0_125"/>
          <p:cNvSpPr/>
          <p:nvPr/>
        </p:nvSpPr>
        <p:spPr>
          <a:xfrm>
            <a:off x="2171971" y="7099300"/>
            <a:ext cx="5995200" cy="1422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Sighting</a:t>
            </a:r>
            <a:endParaRPr b="0" i="0" sz="4800" u="none" cap="none" strike="noStrike">
              <a:solidFill>
                <a:schemeClr val="dk1"/>
              </a:solidFill>
              <a:latin typeface="Calibri"/>
              <a:ea typeface="Calibri"/>
              <a:cs typeface="Calibri"/>
              <a:sym typeface="Calibri"/>
            </a:endParaRPr>
          </a:p>
        </p:txBody>
      </p:sp>
      <p:sp>
        <p:nvSpPr>
          <p:cNvPr id="173" name="Google Shape;173;g35f9e2e572b_0_125"/>
          <p:cNvSpPr/>
          <p:nvPr/>
        </p:nvSpPr>
        <p:spPr>
          <a:xfrm>
            <a:off x="9145143" y="3695700"/>
            <a:ext cx="6096900" cy="6096000"/>
          </a:xfrm>
          <a:prstGeom prst="rect">
            <a:avLst/>
          </a:prstGeom>
          <a:noFill/>
          <a:ln cap="flat" cmpd="sng" w="38100">
            <a:solidFill>
              <a:srgbClr val="8457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35f9e2e572b_0_125"/>
          <p:cNvSpPr/>
          <p:nvPr/>
        </p:nvSpPr>
        <p:spPr>
          <a:xfrm>
            <a:off x="11380622" y="51689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5" name="Google Shape;175;g35f9e2e572b_0_125"/>
          <p:cNvPicPr preferRelativeResize="0"/>
          <p:nvPr/>
        </p:nvPicPr>
        <p:blipFill rotWithShape="1">
          <a:blip r:embed="rId17">
            <a:alphaModFix/>
          </a:blip>
          <a:srcRect b="0" l="0" r="0" t="0"/>
          <a:stretch/>
        </p:blipFill>
        <p:spPr>
          <a:xfrm>
            <a:off x="11380622" y="5168900"/>
            <a:ext cx="1625803" cy="1625600"/>
          </a:xfrm>
          <a:prstGeom prst="rect">
            <a:avLst/>
          </a:prstGeom>
          <a:noFill/>
          <a:ln>
            <a:noFill/>
          </a:ln>
        </p:spPr>
      </p:pic>
      <p:pic>
        <p:nvPicPr>
          <p:cNvPr descr=" " id="176" name="Google Shape;176;g35f9e2e572b_0_125"/>
          <p:cNvPicPr preferRelativeResize="0"/>
          <p:nvPr/>
        </p:nvPicPr>
        <p:blipFill rotWithShape="1">
          <a:blip r:embed="rId19">
            <a:alphaModFix/>
          </a:blip>
          <a:srcRect b="0" l="0" r="0" t="0"/>
          <a:stretch/>
        </p:blipFill>
        <p:spPr>
          <a:xfrm>
            <a:off x="11533041" y="5397500"/>
            <a:ext cx="1244756" cy="1219200"/>
          </a:xfrm>
          <a:prstGeom prst="rect">
            <a:avLst/>
          </a:prstGeom>
          <a:noFill/>
          <a:ln>
            <a:noFill/>
          </a:ln>
        </p:spPr>
      </p:pic>
      <p:sp>
        <p:nvSpPr>
          <p:cNvPr id="177" name="Google Shape;177;g35f9e2e572b_0_125"/>
          <p:cNvSpPr/>
          <p:nvPr/>
        </p:nvSpPr>
        <p:spPr>
          <a:xfrm>
            <a:off x="9297562" y="7099300"/>
            <a:ext cx="5791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35f9e2e572b_0_125"/>
          <p:cNvSpPr/>
          <p:nvPr/>
        </p:nvSpPr>
        <p:spPr>
          <a:xfrm>
            <a:off x="9195949" y="7099300"/>
            <a:ext cx="5995200" cy="1422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Taming</a:t>
            </a:r>
            <a:endParaRPr b="0" i="0" sz="4800" u="none" cap="none" strike="noStrike">
              <a:solidFill>
                <a:schemeClr val="dk1"/>
              </a:solidFill>
              <a:latin typeface="Calibri"/>
              <a:ea typeface="Calibri"/>
              <a:cs typeface="Calibri"/>
              <a:sym typeface="Calibri"/>
            </a:endParaRPr>
          </a:p>
        </p:txBody>
      </p:sp>
      <p:sp>
        <p:nvSpPr>
          <p:cNvPr id="179" name="Google Shape;179;g35f9e2e572b_0_125"/>
          <p:cNvSpPr/>
          <p:nvPr/>
        </p:nvSpPr>
        <p:spPr>
          <a:xfrm>
            <a:off x="16169121" y="3695700"/>
            <a:ext cx="6096900" cy="6096000"/>
          </a:xfrm>
          <a:prstGeom prst="rect">
            <a:avLst/>
          </a:prstGeom>
          <a:noFill/>
          <a:ln cap="flat" cmpd="sng" w="38100">
            <a:solidFill>
              <a:srgbClr val="8457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35f9e2e572b_0_125"/>
          <p:cNvSpPr/>
          <p:nvPr/>
        </p:nvSpPr>
        <p:spPr>
          <a:xfrm>
            <a:off x="18404600" y="5168900"/>
            <a:ext cx="1625700" cy="16257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1" name="Google Shape;181;g35f9e2e572b_0_125"/>
          <p:cNvPicPr preferRelativeResize="0"/>
          <p:nvPr/>
        </p:nvPicPr>
        <p:blipFill rotWithShape="1">
          <a:blip r:embed="rId17">
            <a:alphaModFix/>
          </a:blip>
          <a:srcRect b="0" l="0" r="0" t="0"/>
          <a:stretch/>
        </p:blipFill>
        <p:spPr>
          <a:xfrm>
            <a:off x="18404600" y="5168900"/>
            <a:ext cx="1625803" cy="1625600"/>
          </a:xfrm>
          <a:prstGeom prst="rect">
            <a:avLst/>
          </a:prstGeom>
          <a:noFill/>
          <a:ln>
            <a:noFill/>
          </a:ln>
        </p:spPr>
      </p:pic>
      <p:pic>
        <p:nvPicPr>
          <p:cNvPr descr=" " id="182" name="Google Shape;182;g35f9e2e572b_0_125"/>
          <p:cNvPicPr preferRelativeResize="0"/>
          <p:nvPr/>
        </p:nvPicPr>
        <p:blipFill rotWithShape="1">
          <a:blip r:embed="rId20">
            <a:alphaModFix/>
          </a:blip>
          <a:srcRect b="0" l="0" r="0" t="0"/>
          <a:stretch/>
        </p:blipFill>
        <p:spPr>
          <a:xfrm>
            <a:off x="18569721" y="5441950"/>
            <a:ext cx="1295562" cy="1079500"/>
          </a:xfrm>
          <a:prstGeom prst="rect">
            <a:avLst/>
          </a:prstGeom>
          <a:noFill/>
          <a:ln>
            <a:noFill/>
          </a:ln>
        </p:spPr>
      </p:pic>
      <p:sp>
        <p:nvSpPr>
          <p:cNvPr id="183" name="Google Shape;183;g35f9e2e572b_0_125"/>
          <p:cNvSpPr/>
          <p:nvPr/>
        </p:nvSpPr>
        <p:spPr>
          <a:xfrm>
            <a:off x="16321540" y="7099300"/>
            <a:ext cx="5791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35f9e2e572b_0_125"/>
          <p:cNvSpPr/>
          <p:nvPr/>
        </p:nvSpPr>
        <p:spPr>
          <a:xfrm>
            <a:off x="16219927" y="7099300"/>
            <a:ext cx="5995200" cy="1422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Seeing</a:t>
            </a:r>
            <a:endParaRPr b="0" i="0" sz="4800" u="none" cap="none" strike="noStrike">
              <a:solidFill>
                <a:schemeClr val="dk1"/>
              </a:solidFill>
              <a:latin typeface="Calibri"/>
              <a:ea typeface="Calibri"/>
              <a:cs typeface="Calibri"/>
              <a:sym typeface="Calibri"/>
            </a:endParaRPr>
          </a:p>
        </p:txBody>
      </p:sp>
      <p:sp>
        <p:nvSpPr>
          <p:cNvPr id="185" name="Google Shape;185;g35f9e2e572b_0_125"/>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35f9e2e572b_0_125"/>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5f9e2e572b_0_125"/>
          <p:cNvSpPr/>
          <p:nvPr/>
        </p:nvSpPr>
        <p:spPr>
          <a:xfrm>
            <a:off x="2078826"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8" name="Google Shape;188;g35f9e2e572b_0_125"/>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35f9e2e572b_0_125"/>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35f9e2e572b_0_125"/>
          <p:cNvSpPr/>
          <p:nvPr/>
        </p:nvSpPr>
        <p:spPr>
          <a:xfrm>
            <a:off x="9077401"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91" name="Google Shape;191;g35f9e2e572b_0_125"/>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35f9e2e572b_0_125"/>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35f9e2e572b_0_125"/>
          <p:cNvSpPr/>
          <p:nvPr/>
        </p:nvSpPr>
        <p:spPr>
          <a:xfrm>
            <a:off x="16101379"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198" name="Shape 198"/>
        <p:cNvGrpSpPr/>
        <p:nvPr/>
      </p:nvGrpSpPr>
      <p:grpSpPr>
        <a:xfrm>
          <a:off x="0" y="0"/>
          <a:ext cx="0" cy="0"/>
          <a:chOff x="0" y="0"/>
          <a:chExt cx="0" cy="0"/>
        </a:xfrm>
      </p:grpSpPr>
      <p:pic>
        <p:nvPicPr>
          <p:cNvPr descr=" " id="199" name="Google Shape;199;g35f9e2e572b_0_176"/>
          <p:cNvPicPr preferRelativeResize="0"/>
          <p:nvPr/>
        </p:nvPicPr>
        <p:blipFill rotWithShape="1">
          <a:blip r:embed="rId3">
            <a:alphaModFix/>
          </a:blip>
          <a:srcRect b="0" l="0" r="0" t="0"/>
          <a:stretch/>
        </p:blipFill>
        <p:spPr>
          <a:xfrm>
            <a:off x="685886" y="685800"/>
            <a:ext cx="2266471" cy="2195897"/>
          </a:xfrm>
          <a:prstGeom prst="rect">
            <a:avLst/>
          </a:prstGeom>
          <a:noFill/>
          <a:ln>
            <a:noFill/>
          </a:ln>
        </p:spPr>
      </p:pic>
      <p:pic>
        <p:nvPicPr>
          <p:cNvPr descr=" " id="200" name="Google Shape;200;g35f9e2e572b_0_176"/>
          <p:cNvPicPr preferRelativeResize="0"/>
          <p:nvPr/>
        </p:nvPicPr>
        <p:blipFill rotWithShape="1">
          <a:blip r:embed="rId4">
            <a:alphaModFix/>
          </a:blip>
          <a:srcRect b="0" l="0" r="0" t="0"/>
          <a:stretch/>
        </p:blipFill>
        <p:spPr>
          <a:xfrm>
            <a:off x="729802" y="10753564"/>
            <a:ext cx="2178223" cy="2284896"/>
          </a:xfrm>
          <a:prstGeom prst="rect">
            <a:avLst/>
          </a:prstGeom>
          <a:noFill/>
          <a:ln>
            <a:noFill/>
          </a:ln>
        </p:spPr>
      </p:pic>
      <p:pic>
        <p:nvPicPr>
          <p:cNvPr descr=" " id="201" name="Google Shape;201;g35f9e2e572b_0_176"/>
          <p:cNvPicPr preferRelativeResize="0"/>
          <p:nvPr/>
        </p:nvPicPr>
        <p:blipFill rotWithShape="1">
          <a:blip r:embed="rId5">
            <a:alphaModFix/>
          </a:blip>
          <a:srcRect b="0" l="0" r="0" t="0"/>
          <a:stretch/>
        </p:blipFill>
        <p:spPr>
          <a:xfrm>
            <a:off x="21478384" y="10842947"/>
            <a:ext cx="2266471" cy="2195897"/>
          </a:xfrm>
          <a:prstGeom prst="rect">
            <a:avLst/>
          </a:prstGeom>
          <a:noFill/>
          <a:ln>
            <a:noFill/>
          </a:ln>
        </p:spPr>
      </p:pic>
      <p:pic>
        <p:nvPicPr>
          <p:cNvPr descr=" " id="202" name="Google Shape;202;g35f9e2e572b_0_176"/>
          <p:cNvPicPr preferRelativeResize="0"/>
          <p:nvPr/>
        </p:nvPicPr>
        <p:blipFill rotWithShape="1">
          <a:blip r:embed="rId6">
            <a:alphaModFix/>
          </a:blip>
          <a:srcRect b="0" l="0" r="0" t="0"/>
          <a:stretch/>
        </p:blipFill>
        <p:spPr>
          <a:xfrm>
            <a:off x="21522300" y="685800"/>
            <a:ext cx="2178223" cy="2284896"/>
          </a:xfrm>
          <a:prstGeom prst="rect">
            <a:avLst/>
          </a:prstGeom>
          <a:noFill/>
          <a:ln>
            <a:noFill/>
          </a:ln>
        </p:spPr>
      </p:pic>
      <p:sp>
        <p:nvSpPr>
          <p:cNvPr id="203" name="Google Shape;203;g35f9e2e572b_0_17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4" name="Google Shape;204;g35f9e2e572b_0_176"/>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205" name="Google Shape;205;g35f9e2e572b_0_176"/>
          <p:cNvSpPr/>
          <p:nvPr/>
        </p:nvSpPr>
        <p:spPr>
          <a:xfrm>
            <a:off x="5927407" y="469900"/>
            <a:ext cx="125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Press Start 2P"/>
              <a:buNone/>
            </a:pPr>
            <a:r>
              <a:rPr b="0" i="0" lang="en-US" sz="8000" u="none" cap="none" strike="noStrike">
                <a:solidFill>
                  <a:srgbClr val="272727"/>
                </a:solidFill>
                <a:latin typeface="Press Start 2P"/>
                <a:ea typeface="Press Start 2P"/>
                <a:cs typeface="Press Start 2P"/>
                <a:sym typeface="Press Start 2P"/>
              </a:rPr>
              <a:t>Pricing Plan</a:t>
            </a:r>
            <a:endParaRPr b="0" i="0" sz="8000" u="none" cap="none" strike="noStrike">
              <a:solidFill>
                <a:schemeClr val="dk1"/>
              </a:solidFill>
              <a:latin typeface="Calibri"/>
              <a:ea typeface="Calibri"/>
              <a:cs typeface="Calibri"/>
              <a:sym typeface="Calibri"/>
            </a:endParaRPr>
          </a:p>
        </p:txBody>
      </p:sp>
      <p:sp>
        <p:nvSpPr>
          <p:cNvPr id="206" name="Google Shape;206;g35f9e2e572b_0_176"/>
          <p:cNvSpPr/>
          <p:nvPr/>
        </p:nvSpPr>
        <p:spPr>
          <a:xfrm>
            <a:off x="1492437" y="2286000"/>
            <a:ext cx="21414900" cy="99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35f9e2e572b_0_176"/>
          <p:cNvSpPr/>
          <p:nvPr/>
        </p:nvSpPr>
        <p:spPr>
          <a:xfrm>
            <a:off x="1492437" y="2286000"/>
            <a:ext cx="6439800" cy="9956700"/>
          </a:xfrm>
          <a:prstGeom prst="rect">
            <a:avLst/>
          </a:prstGeom>
          <a:noFill/>
          <a:ln cap="flat" cmpd="sng" w="25400">
            <a:solidFill>
              <a:srgbClr val="8457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35f9e2e572b_0_176"/>
          <p:cNvSpPr/>
          <p:nvPr/>
        </p:nvSpPr>
        <p:spPr>
          <a:xfrm>
            <a:off x="3899387" y="2743200"/>
            <a:ext cx="1625700" cy="1625700"/>
          </a:xfrm>
          <a:prstGeom prst="roundRect">
            <a:avLst>
              <a:gd fmla="val 78188" name="adj"/>
            </a:avLst>
          </a:prstGeom>
          <a:solidFill>
            <a:srgbClr val="8457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9" name="Google Shape;209;g35f9e2e572b_0_176"/>
          <p:cNvPicPr preferRelativeResize="0"/>
          <p:nvPr/>
        </p:nvPicPr>
        <p:blipFill rotWithShape="1">
          <a:blip r:embed="rId8">
            <a:alphaModFix/>
          </a:blip>
          <a:srcRect b="0" l="0" r="0" t="0"/>
          <a:stretch/>
        </p:blipFill>
        <p:spPr>
          <a:xfrm>
            <a:off x="4204225" y="3048000"/>
            <a:ext cx="1016127" cy="1016000"/>
          </a:xfrm>
          <a:prstGeom prst="rect">
            <a:avLst/>
          </a:prstGeom>
          <a:noFill/>
          <a:ln>
            <a:noFill/>
          </a:ln>
        </p:spPr>
      </p:pic>
      <p:pic>
        <p:nvPicPr>
          <p:cNvPr descr=" " id="210" name="Google Shape;210;g35f9e2e572b_0_176"/>
          <p:cNvPicPr preferRelativeResize="0"/>
          <p:nvPr/>
        </p:nvPicPr>
        <p:blipFill rotWithShape="1">
          <a:blip r:embed="rId9">
            <a:alphaModFix/>
          </a:blip>
          <a:srcRect b="0" l="0" r="0" t="0"/>
          <a:stretch/>
        </p:blipFill>
        <p:spPr>
          <a:xfrm>
            <a:off x="4384826" y="3111500"/>
            <a:ext cx="654926" cy="889000"/>
          </a:xfrm>
          <a:prstGeom prst="rect">
            <a:avLst/>
          </a:prstGeom>
          <a:noFill/>
          <a:ln>
            <a:noFill/>
          </a:ln>
        </p:spPr>
      </p:pic>
      <p:sp>
        <p:nvSpPr>
          <p:cNvPr id="211" name="Google Shape;211;g35f9e2e572b_0_176"/>
          <p:cNvSpPr/>
          <p:nvPr/>
        </p:nvSpPr>
        <p:spPr>
          <a:xfrm>
            <a:off x="3086486" y="4673600"/>
            <a:ext cx="32517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4579D"/>
              </a:buClr>
              <a:buSzPts val="4800"/>
              <a:buFont typeface="Press Start 2P"/>
              <a:buNone/>
            </a:pPr>
            <a:r>
              <a:rPr b="0" i="0" lang="en-US" sz="4800" u="none" cap="none" strike="noStrike">
                <a:solidFill>
                  <a:srgbClr val="84579D"/>
                </a:solidFill>
                <a:latin typeface="Press Start 2P"/>
                <a:ea typeface="Press Start 2P"/>
                <a:cs typeface="Press Start 2P"/>
                <a:sym typeface="Press Start 2P"/>
              </a:rPr>
              <a:t>Basic</a:t>
            </a:r>
            <a:endParaRPr b="0" i="0" sz="4800" u="none" cap="none" strike="noStrike">
              <a:solidFill>
                <a:schemeClr val="dk1"/>
              </a:solidFill>
              <a:latin typeface="Calibri"/>
              <a:ea typeface="Calibri"/>
              <a:cs typeface="Calibri"/>
              <a:sym typeface="Calibri"/>
            </a:endParaRPr>
          </a:p>
        </p:txBody>
      </p:sp>
      <p:sp>
        <p:nvSpPr>
          <p:cNvPr id="212" name="Google Shape;212;g35f9e2e572b_0_176"/>
          <p:cNvSpPr/>
          <p:nvPr/>
        </p:nvSpPr>
        <p:spPr>
          <a:xfrm>
            <a:off x="1949694" y="5588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13" name="Google Shape;213;g35f9e2e572b_0_176"/>
          <p:cNvSpPr/>
          <p:nvPr/>
        </p:nvSpPr>
        <p:spPr>
          <a:xfrm>
            <a:off x="1867133" y="11176000"/>
            <a:ext cx="56904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$10/month</a:t>
            </a:r>
            <a:endParaRPr b="0" i="0" sz="4800" u="none" cap="none" strike="noStrike">
              <a:solidFill>
                <a:schemeClr val="dk1"/>
              </a:solidFill>
              <a:latin typeface="Calibri"/>
              <a:ea typeface="Calibri"/>
              <a:cs typeface="Calibri"/>
              <a:sym typeface="Calibri"/>
            </a:endParaRPr>
          </a:p>
        </p:txBody>
      </p:sp>
      <p:sp>
        <p:nvSpPr>
          <p:cNvPr id="214" name="Google Shape;214;g35f9e2e572b_0_176"/>
          <p:cNvSpPr/>
          <p:nvPr/>
        </p:nvSpPr>
        <p:spPr>
          <a:xfrm>
            <a:off x="8694237" y="2286000"/>
            <a:ext cx="6439800" cy="9956700"/>
          </a:xfrm>
          <a:prstGeom prst="rect">
            <a:avLst/>
          </a:prstGeom>
          <a:noFill/>
          <a:ln cap="flat" cmpd="sng" w="25400">
            <a:solidFill>
              <a:srgbClr val="8457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35f9e2e572b_0_176"/>
          <p:cNvSpPr/>
          <p:nvPr/>
        </p:nvSpPr>
        <p:spPr>
          <a:xfrm>
            <a:off x="11101187" y="2743200"/>
            <a:ext cx="1625700" cy="1625700"/>
          </a:xfrm>
          <a:prstGeom prst="roundRect">
            <a:avLst>
              <a:gd fmla="val 78188" name="adj"/>
            </a:avLst>
          </a:prstGeom>
          <a:solidFill>
            <a:srgbClr val="8457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6" name="Google Shape;216;g35f9e2e572b_0_176"/>
          <p:cNvPicPr preferRelativeResize="0"/>
          <p:nvPr/>
        </p:nvPicPr>
        <p:blipFill rotWithShape="1">
          <a:blip r:embed="rId8">
            <a:alphaModFix/>
          </a:blip>
          <a:srcRect b="0" l="0" r="0" t="0"/>
          <a:stretch/>
        </p:blipFill>
        <p:spPr>
          <a:xfrm>
            <a:off x="11406026" y="3048000"/>
            <a:ext cx="1016127" cy="1016000"/>
          </a:xfrm>
          <a:prstGeom prst="rect">
            <a:avLst/>
          </a:prstGeom>
          <a:noFill/>
          <a:ln>
            <a:noFill/>
          </a:ln>
        </p:spPr>
      </p:pic>
      <p:pic>
        <p:nvPicPr>
          <p:cNvPr descr=" " id="217" name="Google Shape;217;g35f9e2e572b_0_176"/>
          <p:cNvPicPr preferRelativeResize="0"/>
          <p:nvPr/>
        </p:nvPicPr>
        <p:blipFill rotWithShape="1">
          <a:blip r:embed="rId10">
            <a:alphaModFix/>
          </a:blip>
          <a:srcRect b="0" l="0" r="0" t="0"/>
          <a:stretch/>
        </p:blipFill>
        <p:spPr>
          <a:xfrm>
            <a:off x="11503306" y="3167112"/>
            <a:ext cx="821569" cy="777825"/>
          </a:xfrm>
          <a:prstGeom prst="rect">
            <a:avLst/>
          </a:prstGeom>
          <a:noFill/>
          <a:ln>
            <a:noFill/>
          </a:ln>
        </p:spPr>
      </p:pic>
      <p:sp>
        <p:nvSpPr>
          <p:cNvPr id="218" name="Google Shape;218;g35f9e2e572b_0_176"/>
          <p:cNvSpPr/>
          <p:nvPr/>
        </p:nvSpPr>
        <p:spPr>
          <a:xfrm>
            <a:off x="10288286" y="4673600"/>
            <a:ext cx="32517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4579D"/>
              </a:buClr>
              <a:buSzPts val="4800"/>
              <a:buFont typeface="Press Start 2P"/>
              <a:buNone/>
            </a:pPr>
            <a:r>
              <a:rPr b="0" i="0" lang="en-US" sz="4800" u="none" cap="none" strike="noStrike">
                <a:solidFill>
                  <a:srgbClr val="84579D"/>
                </a:solidFill>
                <a:latin typeface="Press Start 2P"/>
                <a:ea typeface="Press Start 2P"/>
                <a:cs typeface="Press Start 2P"/>
                <a:sym typeface="Press Start 2P"/>
              </a:rPr>
              <a:t>Elite</a:t>
            </a:r>
            <a:endParaRPr b="0" i="0" sz="4800" u="none" cap="none" strike="noStrike">
              <a:solidFill>
                <a:schemeClr val="dk1"/>
              </a:solidFill>
              <a:latin typeface="Calibri"/>
              <a:ea typeface="Calibri"/>
              <a:cs typeface="Calibri"/>
              <a:sym typeface="Calibri"/>
            </a:endParaRPr>
          </a:p>
        </p:txBody>
      </p:sp>
      <p:sp>
        <p:nvSpPr>
          <p:cNvPr id="219" name="Google Shape;219;g35f9e2e572b_0_176"/>
          <p:cNvSpPr/>
          <p:nvPr/>
        </p:nvSpPr>
        <p:spPr>
          <a:xfrm>
            <a:off x="9151494" y="5588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20" name="Google Shape;220;g35f9e2e572b_0_176"/>
          <p:cNvSpPr/>
          <p:nvPr/>
        </p:nvSpPr>
        <p:spPr>
          <a:xfrm>
            <a:off x="9068933" y="11176000"/>
            <a:ext cx="56904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$50/month</a:t>
            </a:r>
            <a:endParaRPr b="0" i="0" sz="4800" u="none" cap="none" strike="noStrike">
              <a:solidFill>
                <a:schemeClr val="dk1"/>
              </a:solidFill>
              <a:latin typeface="Calibri"/>
              <a:ea typeface="Calibri"/>
              <a:cs typeface="Calibri"/>
              <a:sym typeface="Calibri"/>
            </a:endParaRPr>
          </a:p>
        </p:txBody>
      </p:sp>
      <p:sp>
        <p:nvSpPr>
          <p:cNvPr id="221" name="Google Shape;221;g35f9e2e572b_0_176"/>
          <p:cNvSpPr/>
          <p:nvPr/>
        </p:nvSpPr>
        <p:spPr>
          <a:xfrm>
            <a:off x="15896037" y="2286000"/>
            <a:ext cx="7011300" cy="9956700"/>
          </a:xfrm>
          <a:prstGeom prst="rect">
            <a:avLst/>
          </a:prstGeom>
          <a:noFill/>
          <a:ln cap="flat" cmpd="sng" w="25400">
            <a:solidFill>
              <a:srgbClr val="8457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35f9e2e572b_0_176"/>
          <p:cNvSpPr/>
          <p:nvPr/>
        </p:nvSpPr>
        <p:spPr>
          <a:xfrm>
            <a:off x="18588773" y="2743200"/>
            <a:ext cx="1625700" cy="1625700"/>
          </a:xfrm>
          <a:prstGeom prst="roundRect">
            <a:avLst>
              <a:gd fmla="val 78188" name="adj"/>
            </a:avLst>
          </a:prstGeom>
          <a:solidFill>
            <a:srgbClr val="8457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3" name="Google Shape;223;g35f9e2e572b_0_176"/>
          <p:cNvPicPr preferRelativeResize="0"/>
          <p:nvPr/>
        </p:nvPicPr>
        <p:blipFill rotWithShape="1">
          <a:blip r:embed="rId11">
            <a:alphaModFix/>
          </a:blip>
          <a:srcRect b="0" l="0" r="0" t="0"/>
          <a:stretch/>
        </p:blipFill>
        <p:spPr>
          <a:xfrm>
            <a:off x="18893611" y="3048000"/>
            <a:ext cx="1016127" cy="1016000"/>
          </a:xfrm>
          <a:prstGeom prst="rect">
            <a:avLst/>
          </a:prstGeom>
          <a:noFill/>
          <a:ln>
            <a:noFill/>
          </a:ln>
        </p:spPr>
      </p:pic>
      <p:pic>
        <p:nvPicPr>
          <p:cNvPr descr=" " id="224" name="Google Shape;224;g35f9e2e572b_0_176"/>
          <p:cNvPicPr preferRelativeResize="0"/>
          <p:nvPr/>
        </p:nvPicPr>
        <p:blipFill rotWithShape="1">
          <a:blip r:embed="rId12">
            <a:alphaModFix/>
          </a:blip>
          <a:srcRect b="0" l="0" r="0" t="0"/>
          <a:stretch/>
        </p:blipFill>
        <p:spPr>
          <a:xfrm>
            <a:off x="19020627" y="3206750"/>
            <a:ext cx="762095" cy="698500"/>
          </a:xfrm>
          <a:prstGeom prst="rect">
            <a:avLst/>
          </a:prstGeom>
          <a:noFill/>
          <a:ln>
            <a:noFill/>
          </a:ln>
        </p:spPr>
      </p:pic>
      <p:sp>
        <p:nvSpPr>
          <p:cNvPr id="225" name="Google Shape;225;g35f9e2e572b_0_176"/>
          <p:cNvSpPr/>
          <p:nvPr/>
        </p:nvSpPr>
        <p:spPr>
          <a:xfrm>
            <a:off x="16556519" y="4673600"/>
            <a:ext cx="56904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84579D"/>
              </a:buClr>
              <a:buSzPts val="4800"/>
              <a:buFont typeface="Press Start 2P"/>
              <a:buNone/>
            </a:pPr>
            <a:r>
              <a:rPr b="0" i="0" lang="en-US" sz="4800" u="none" cap="none" strike="noStrike">
                <a:solidFill>
                  <a:srgbClr val="84579D"/>
                </a:solidFill>
                <a:latin typeface="Press Start 2P"/>
                <a:ea typeface="Press Start 2P"/>
                <a:cs typeface="Press Start 2P"/>
                <a:sym typeface="Press Start 2P"/>
              </a:rPr>
              <a:t>Legendary</a:t>
            </a:r>
            <a:endParaRPr b="0" i="0" sz="4800" u="none" cap="none" strike="noStrike">
              <a:solidFill>
                <a:schemeClr val="dk1"/>
              </a:solidFill>
              <a:latin typeface="Calibri"/>
              <a:ea typeface="Calibri"/>
              <a:cs typeface="Calibri"/>
              <a:sym typeface="Calibri"/>
            </a:endParaRPr>
          </a:p>
        </p:txBody>
      </p:sp>
      <p:sp>
        <p:nvSpPr>
          <p:cNvPr id="226" name="Google Shape;226;g35f9e2e572b_0_176"/>
          <p:cNvSpPr/>
          <p:nvPr/>
        </p:nvSpPr>
        <p:spPr>
          <a:xfrm>
            <a:off x="16639080" y="5588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27" name="Google Shape;227;g35f9e2e572b_0_176"/>
          <p:cNvSpPr/>
          <p:nvPr/>
        </p:nvSpPr>
        <p:spPr>
          <a:xfrm>
            <a:off x="16251681" y="11176000"/>
            <a:ext cx="6300000" cy="81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ress Start 2P"/>
              <a:buNone/>
            </a:pPr>
            <a:r>
              <a:rPr b="0" i="0" lang="en-US" sz="4800" u="none" cap="none" strike="noStrike">
                <a:solidFill>
                  <a:srgbClr val="0E0E0E"/>
                </a:solidFill>
                <a:latin typeface="Press Start 2P"/>
                <a:ea typeface="Press Start 2P"/>
                <a:cs typeface="Press Start 2P"/>
                <a:sym typeface="Press Start 2P"/>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E0"/>
        </a:solidFill>
      </p:bgPr>
    </p:bg>
    <p:spTree>
      <p:nvGrpSpPr>
        <p:cNvPr id="232" name="Shape 232"/>
        <p:cNvGrpSpPr/>
        <p:nvPr/>
      </p:nvGrpSpPr>
      <p:grpSpPr>
        <a:xfrm>
          <a:off x="0" y="0"/>
          <a:ext cx="0" cy="0"/>
          <a:chOff x="0" y="0"/>
          <a:chExt cx="0" cy="0"/>
        </a:xfrm>
      </p:grpSpPr>
      <p:pic>
        <p:nvPicPr>
          <p:cNvPr descr=" " id="233" name="Google Shape;233;g35f9e2e572b_0_209"/>
          <p:cNvPicPr preferRelativeResize="0"/>
          <p:nvPr/>
        </p:nvPicPr>
        <p:blipFill rotWithShape="1">
          <a:blip r:embed="rId3">
            <a:alphaModFix/>
          </a:blip>
          <a:srcRect b="0" l="0" r="0" t="0"/>
          <a:stretch/>
        </p:blipFill>
        <p:spPr>
          <a:xfrm>
            <a:off x="330241" y="431800"/>
            <a:ext cx="23726565" cy="12852400"/>
          </a:xfrm>
          <a:prstGeom prst="rect">
            <a:avLst/>
          </a:prstGeom>
          <a:noFill/>
          <a:ln>
            <a:noFill/>
          </a:ln>
        </p:spPr>
      </p:pic>
      <p:pic>
        <p:nvPicPr>
          <p:cNvPr descr=" " id="234" name="Google Shape;234;g35f9e2e572b_0_209"/>
          <p:cNvPicPr preferRelativeResize="0"/>
          <p:nvPr/>
        </p:nvPicPr>
        <p:blipFill rotWithShape="1">
          <a:blip r:embed="rId4">
            <a:alphaModFix/>
          </a:blip>
          <a:srcRect b="0" l="0" r="0" t="0"/>
          <a:stretch/>
        </p:blipFill>
        <p:spPr>
          <a:xfrm>
            <a:off x="23554973" y="12884311"/>
            <a:ext cx="786869" cy="793353"/>
          </a:xfrm>
          <a:prstGeom prst="rect">
            <a:avLst/>
          </a:prstGeom>
          <a:noFill/>
          <a:ln>
            <a:noFill/>
          </a:ln>
        </p:spPr>
      </p:pic>
      <p:pic>
        <p:nvPicPr>
          <p:cNvPr descr=" " id="235" name="Google Shape;235;g35f9e2e572b_0_209"/>
          <p:cNvPicPr preferRelativeResize="0"/>
          <p:nvPr/>
        </p:nvPicPr>
        <p:blipFill rotWithShape="1">
          <a:blip r:embed="rId5">
            <a:alphaModFix/>
          </a:blip>
          <a:srcRect b="0" l="0" r="0" t="0"/>
          <a:stretch/>
        </p:blipFill>
        <p:spPr>
          <a:xfrm>
            <a:off x="23510638" y="12839700"/>
            <a:ext cx="875405" cy="876300"/>
          </a:xfrm>
          <a:prstGeom prst="rect">
            <a:avLst/>
          </a:prstGeom>
          <a:noFill/>
          <a:ln>
            <a:noFill/>
          </a:ln>
        </p:spPr>
      </p:pic>
      <p:pic>
        <p:nvPicPr>
          <p:cNvPr descr=" " id="236" name="Google Shape;236;g35f9e2e572b_0_209"/>
          <p:cNvPicPr preferRelativeResize="0"/>
          <p:nvPr/>
        </p:nvPicPr>
        <p:blipFill rotWithShape="1">
          <a:blip r:embed="rId6">
            <a:alphaModFix/>
          </a:blip>
          <a:srcRect b="0" l="0" r="0" t="0"/>
          <a:stretch/>
        </p:blipFill>
        <p:spPr>
          <a:xfrm>
            <a:off x="23554973" y="6496893"/>
            <a:ext cx="786869" cy="793353"/>
          </a:xfrm>
          <a:prstGeom prst="rect">
            <a:avLst/>
          </a:prstGeom>
          <a:noFill/>
          <a:ln>
            <a:noFill/>
          </a:ln>
        </p:spPr>
      </p:pic>
      <p:pic>
        <p:nvPicPr>
          <p:cNvPr descr=" " id="237" name="Google Shape;237;g35f9e2e572b_0_209"/>
          <p:cNvPicPr preferRelativeResize="0"/>
          <p:nvPr/>
        </p:nvPicPr>
        <p:blipFill rotWithShape="1">
          <a:blip r:embed="rId7">
            <a:alphaModFix/>
          </a:blip>
          <a:srcRect b="0" l="0" r="0" t="0"/>
          <a:stretch/>
        </p:blipFill>
        <p:spPr>
          <a:xfrm>
            <a:off x="23510638" y="6452456"/>
            <a:ext cx="875405" cy="882563"/>
          </a:xfrm>
          <a:prstGeom prst="rect">
            <a:avLst/>
          </a:prstGeom>
          <a:noFill/>
          <a:ln>
            <a:noFill/>
          </a:ln>
        </p:spPr>
      </p:pic>
      <p:pic>
        <p:nvPicPr>
          <p:cNvPr descr=" " id="238" name="Google Shape;238;g35f9e2e572b_0_209"/>
          <p:cNvPicPr preferRelativeResize="0"/>
          <p:nvPr/>
        </p:nvPicPr>
        <p:blipFill rotWithShape="1">
          <a:blip r:embed="rId8">
            <a:alphaModFix/>
          </a:blip>
          <a:srcRect b="0" l="0" r="0" t="0"/>
          <a:stretch/>
        </p:blipFill>
        <p:spPr>
          <a:xfrm>
            <a:off x="44189" y="6496906"/>
            <a:ext cx="786867" cy="793353"/>
          </a:xfrm>
          <a:prstGeom prst="rect">
            <a:avLst/>
          </a:prstGeom>
          <a:noFill/>
          <a:ln>
            <a:noFill/>
          </a:ln>
        </p:spPr>
      </p:pic>
      <p:pic>
        <p:nvPicPr>
          <p:cNvPr descr=" " id="239" name="Google Shape;239;g35f9e2e572b_0_209"/>
          <p:cNvPicPr preferRelativeResize="0"/>
          <p:nvPr/>
        </p:nvPicPr>
        <p:blipFill rotWithShape="1">
          <a:blip r:embed="rId9">
            <a:alphaModFix/>
          </a:blip>
          <a:srcRect b="0" l="0" r="0" t="0"/>
          <a:stretch/>
        </p:blipFill>
        <p:spPr>
          <a:xfrm>
            <a:off x="0" y="6452456"/>
            <a:ext cx="875399" cy="882563"/>
          </a:xfrm>
          <a:prstGeom prst="rect">
            <a:avLst/>
          </a:prstGeom>
          <a:noFill/>
          <a:ln>
            <a:noFill/>
          </a:ln>
        </p:spPr>
      </p:pic>
      <p:pic>
        <p:nvPicPr>
          <p:cNvPr descr=" " id="240" name="Google Shape;240;g35f9e2e572b_0_209"/>
          <p:cNvPicPr preferRelativeResize="0"/>
          <p:nvPr/>
        </p:nvPicPr>
        <p:blipFill rotWithShape="1">
          <a:blip r:embed="rId10">
            <a:alphaModFix/>
          </a:blip>
          <a:srcRect b="0" l="0" r="0" t="0"/>
          <a:stretch/>
        </p:blipFill>
        <p:spPr>
          <a:xfrm>
            <a:off x="23554973" y="44438"/>
            <a:ext cx="786869" cy="793353"/>
          </a:xfrm>
          <a:prstGeom prst="rect">
            <a:avLst/>
          </a:prstGeom>
          <a:noFill/>
          <a:ln>
            <a:noFill/>
          </a:ln>
        </p:spPr>
      </p:pic>
      <p:pic>
        <p:nvPicPr>
          <p:cNvPr descr=" " id="241" name="Google Shape;241;g35f9e2e572b_0_209"/>
          <p:cNvPicPr preferRelativeResize="0"/>
          <p:nvPr/>
        </p:nvPicPr>
        <p:blipFill rotWithShape="1">
          <a:blip r:embed="rId11">
            <a:alphaModFix/>
          </a:blip>
          <a:srcRect b="0" l="0" r="0" t="0"/>
          <a:stretch/>
        </p:blipFill>
        <p:spPr>
          <a:xfrm>
            <a:off x="23510638" y="0"/>
            <a:ext cx="875405" cy="882563"/>
          </a:xfrm>
          <a:prstGeom prst="rect">
            <a:avLst/>
          </a:prstGeom>
          <a:noFill/>
          <a:ln>
            <a:noFill/>
          </a:ln>
        </p:spPr>
      </p:pic>
      <p:pic>
        <p:nvPicPr>
          <p:cNvPr descr=" " id="242" name="Google Shape;242;g35f9e2e572b_0_209"/>
          <p:cNvPicPr preferRelativeResize="0"/>
          <p:nvPr/>
        </p:nvPicPr>
        <p:blipFill rotWithShape="1">
          <a:blip r:embed="rId4">
            <a:alphaModFix/>
          </a:blip>
          <a:srcRect b="0" l="0" r="0" t="0"/>
          <a:stretch/>
        </p:blipFill>
        <p:spPr>
          <a:xfrm>
            <a:off x="11806005" y="12884311"/>
            <a:ext cx="786869" cy="793353"/>
          </a:xfrm>
          <a:prstGeom prst="rect">
            <a:avLst/>
          </a:prstGeom>
          <a:noFill/>
          <a:ln>
            <a:noFill/>
          </a:ln>
        </p:spPr>
      </p:pic>
      <p:pic>
        <p:nvPicPr>
          <p:cNvPr descr=" " id="243" name="Google Shape;243;g35f9e2e572b_0_209"/>
          <p:cNvPicPr preferRelativeResize="0"/>
          <p:nvPr/>
        </p:nvPicPr>
        <p:blipFill rotWithShape="1">
          <a:blip r:embed="rId5">
            <a:alphaModFix/>
          </a:blip>
          <a:srcRect b="0" l="0" r="0" t="0"/>
          <a:stretch/>
        </p:blipFill>
        <p:spPr>
          <a:xfrm>
            <a:off x="11761670" y="12839700"/>
            <a:ext cx="875405" cy="876300"/>
          </a:xfrm>
          <a:prstGeom prst="rect">
            <a:avLst/>
          </a:prstGeom>
          <a:noFill/>
          <a:ln>
            <a:noFill/>
          </a:ln>
        </p:spPr>
      </p:pic>
      <p:pic>
        <p:nvPicPr>
          <p:cNvPr descr=" " id="244" name="Google Shape;244;g35f9e2e572b_0_209"/>
          <p:cNvPicPr preferRelativeResize="0"/>
          <p:nvPr/>
        </p:nvPicPr>
        <p:blipFill rotWithShape="1">
          <a:blip r:embed="rId4">
            <a:alphaModFix/>
          </a:blip>
          <a:srcRect b="0" l="0" r="0" t="0"/>
          <a:stretch/>
        </p:blipFill>
        <p:spPr>
          <a:xfrm>
            <a:off x="11806005" y="44611"/>
            <a:ext cx="786869" cy="793353"/>
          </a:xfrm>
          <a:prstGeom prst="rect">
            <a:avLst/>
          </a:prstGeom>
          <a:noFill/>
          <a:ln>
            <a:noFill/>
          </a:ln>
        </p:spPr>
      </p:pic>
      <p:pic>
        <p:nvPicPr>
          <p:cNvPr descr=" " id="245" name="Google Shape;245;g35f9e2e572b_0_209"/>
          <p:cNvPicPr preferRelativeResize="0"/>
          <p:nvPr/>
        </p:nvPicPr>
        <p:blipFill rotWithShape="1">
          <a:blip r:embed="rId11">
            <a:alphaModFix/>
          </a:blip>
          <a:srcRect b="0" l="0" r="0" t="0"/>
          <a:stretch/>
        </p:blipFill>
        <p:spPr>
          <a:xfrm>
            <a:off x="11761670" y="0"/>
            <a:ext cx="875405" cy="882563"/>
          </a:xfrm>
          <a:prstGeom prst="rect">
            <a:avLst/>
          </a:prstGeom>
          <a:noFill/>
          <a:ln>
            <a:noFill/>
          </a:ln>
        </p:spPr>
      </p:pic>
      <p:pic>
        <p:nvPicPr>
          <p:cNvPr descr=" " id="246" name="Google Shape;246;g35f9e2e572b_0_209"/>
          <p:cNvPicPr preferRelativeResize="0"/>
          <p:nvPr/>
        </p:nvPicPr>
        <p:blipFill rotWithShape="1">
          <a:blip r:embed="rId12">
            <a:alphaModFix/>
          </a:blip>
          <a:srcRect b="0" l="0" r="0" t="0"/>
          <a:stretch/>
        </p:blipFill>
        <p:spPr>
          <a:xfrm>
            <a:off x="44189" y="12884311"/>
            <a:ext cx="786867" cy="793353"/>
          </a:xfrm>
          <a:prstGeom prst="rect">
            <a:avLst/>
          </a:prstGeom>
          <a:noFill/>
          <a:ln>
            <a:noFill/>
          </a:ln>
        </p:spPr>
      </p:pic>
      <p:pic>
        <p:nvPicPr>
          <p:cNvPr descr=" " id="247" name="Google Shape;247;g35f9e2e572b_0_209"/>
          <p:cNvPicPr preferRelativeResize="0"/>
          <p:nvPr/>
        </p:nvPicPr>
        <p:blipFill rotWithShape="1">
          <a:blip r:embed="rId13">
            <a:alphaModFix/>
          </a:blip>
          <a:srcRect b="0" l="0" r="0" t="0"/>
          <a:stretch/>
        </p:blipFill>
        <p:spPr>
          <a:xfrm>
            <a:off x="0" y="12839700"/>
            <a:ext cx="875399" cy="876300"/>
          </a:xfrm>
          <a:prstGeom prst="rect">
            <a:avLst/>
          </a:prstGeom>
          <a:noFill/>
          <a:ln>
            <a:noFill/>
          </a:ln>
        </p:spPr>
      </p:pic>
      <p:pic>
        <p:nvPicPr>
          <p:cNvPr descr=" " id="248" name="Google Shape;248;g35f9e2e572b_0_209"/>
          <p:cNvPicPr preferRelativeResize="0"/>
          <p:nvPr/>
        </p:nvPicPr>
        <p:blipFill rotWithShape="1">
          <a:blip r:embed="rId14">
            <a:alphaModFix/>
          </a:blip>
          <a:srcRect b="0" l="0" r="0" t="0"/>
          <a:stretch/>
        </p:blipFill>
        <p:spPr>
          <a:xfrm>
            <a:off x="44189" y="44450"/>
            <a:ext cx="786867" cy="793353"/>
          </a:xfrm>
          <a:prstGeom prst="rect">
            <a:avLst/>
          </a:prstGeom>
          <a:noFill/>
          <a:ln>
            <a:noFill/>
          </a:ln>
        </p:spPr>
      </p:pic>
      <p:pic>
        <p:nvPicPr>
          <p:cNvPr descr=" " id="249" name="Google Shape;249;g35f9e2e572b_0_209"/>
          <p:cNvPicPr preferRelativeResize="0"/>
          <p:nvPr/>
        </p:nvPicPr>
        <p:blipFill rotWithShape="1">
          <a:blip r:embed="rId15">
            <a:alphaModFix/>
          </a:blip>
          <a:srcRect b="0" l="0" r="0" t="0"/>
          <a:stretch/>
        </p:blipFill>
        <p:spPr>
          <a:xfrm>
            <a:off x="0" y="0"/>
            <a:ext cx="875399" cy="882563"/>
          </a:xfrm>
          <a:prstGeom prst="rect">
            <a:avLst/>
          </a:prstGeom>
          <a:noFill/>
          <a:ln>
            <a:noFill/>
          </a:ln>
        </p:spPr>
      </p:pic>
      <p:sp>
        <p:nvSpPr>
          <p:cNvPr id="250" name="Google Shape;250;g35f9e2e572b_0_20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1" name="Google Shape;251;g35f9e2e572b_0_209"/>
          <p:cNvPicPr preferRelativeResize="0"/>
          <p:nvPr/>
        </p:nvPicPr>
        <p:blipFill rotWithShape="1">
          <a:blip r:embed="rId16">
            <a:alphaModFix/>
          </a:blip>
          <a:srcRect b="0" l="0" r="0" t="0"/>
          <a:stretch/>
        </p:blipFill>
        <p:spPr>
          <a:xfrm>
            <a:off x="23523340" y="10820400"/>
            <a:ext cx="711289" cy="2590800"/>
          </a:xfrm>
          <a:prstGeom prst="rect">
            <a:avLst/>
          </a:prstGeom>
          <a:noFill/>
          <a:ln>
            <a:noFill/>
          </a:ln>
        </p:spPr>
      </p:pic>
      <p:pic>
        <p:nvPicPr>
          <p:cNvPr descr=" " id="252" name="Google Shape;252;g35f9e2e572b_0_209"/>
          <p:cNvPicPr preferRelativeResize="0"/>
          <p:nvPr/>
        </p:nvPicPr>
        <p:blipFill rotWithShape="1">
          <a:blip r:embed="rId17">
            <a:alphaModFix/>
          </a:blip>
          <a:srcRect b="0" l="0" r="0" t="0"/>
          <a:stretch/>
        </p:blipFill>
        <p:spPr>
          <a:xfrm>
            <a:off x="1752819" y="1346200"/>
            <a:ext cx="20881410" cy="11010900"/>
          </a:xfrm>
          <a:prstGeom prst="rect">
            <a:avLst/>
          </a:prstGeom>
          <a:noFill/>
          <a:ln>
            <a:noFill/>
          </a:ln>
        </p:spPr>
      </p:pic>
      <p:pic>
        <p:nvPicPr>
          <p:cNvPr descr=" " id="253" name="Google Shape;253;g35f9e2e572b_0_209"/>
          <p:cNvPicPr preferRelativeResize="0"/>
          <p:nvPr/>
        </p:nvPicPr>
        <p:blipFill rotWithShape="1">
          <a:blip r:embed="rId18">
            <a:alphaModFix/>
          </a:blip>
          <a:srcRect b="0" l="0" r="0" t="0"/>
          <a:stretch/>
        </p:blipFill>
        <p:spPr>
          <a:xfrm>
            <a:off x="1752819" y="1346200"/>
            <a:ext cx="5639505" cy="11010900"/>
          </a:xfrm>
          <a:prstGeom prst="rect">
            <a:avLst/>
          </a:prstGeom>
          <a:noFill/>
          <a:ln>
            <a:noFill/>
          </a:ln>
        </p:spPr>
      </p:pic>
      <p:sp>
        <p:nvSpPr>
          <p:cNvPr id="254" name="Google Shape;254;g35f9e2e572b_0_209"/>
          <p:cNvSpPr/>
          <p:nvPr/>
        </p:nvSpPr>
        <p:spPr>
          <a:xfrm>
            <a:off x="1752819" y="1346200"/>
            <a:ext cx="5639400" cy="5638800"/>
          </a:xfrm>
          <a:prstGeom prst="roundRect">
            <a:avLst>
              <a:gd fmla="val 75081" name="adj"/>
            </a:avLst>
          </a:prstGeom>
          <a:solidFill>
            <a:srgbClr val="D69C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5f9e2e572b_0_209"/>
          <p:cNvSpPr/>
          <p:nvPr/>
        </p:nvSpPr>
        <p:spPr>
          <a:xfrm>
            <a:off x="3048381" y="2641600"/>
            <a:ext cx="4064400" cy="406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Press Start 2P"/>
              <a:buNone/>
            </a:pPr>
            <a:r>
              <a:rPr b="0" i="0" lang="en-US" sz="24000" u="none" cap="none" strike="noStrike">
                <a:solidFill>
                  <a:srgbClr val="FFFFFF"/>
                </a:solidFill>
                <a:latin typeface="Press Start 2P"/>
                <a:ea typeface="Press Start 2P"/>
                <a:cs typeface="Press Start 2P"/>
                <a:sym typeface="Press Start 2P"/>
              </a:rPr>
              <a:t>S</a:t>
            </a:r>
            <a:endParaRPr b="0" i="0" sz="24000" u="none" cap="none" strike="noStrike">
              <a:solidFill>
                <a:schemeClr val="dk1"/>
              </a:solidFill>
              <a:latin typeface="Calibri"/>
              <a:ea typeface="Calibri"/>
              <a:cs typeface="Calibri"/>
              <a:sym typeface="Calibri"/>
            </a:endParaRPr>
          </a:p>
        </p:txBody>
      </p:sp>
      <p:sp>
        <p:nvSpPr>
          <p:cNvPr id="256" name="Google Shape;256;g35f9e2e572b_0_209"/>
          <p:cNvSpPr/>
          <p:nvPr/>
        </p:nvSpPr>
        <p:spPr>
          <a:xfrm>
            <a:off x="2286286" y="7962900"/>
            <a:ext cx="4572600" cy="416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35f9e2e572b_0_209"/>
          <p:cNvSpPr/>
          <p:nvPr/>
        </p:nvSpPr>
        <p:spPr>
          <a:xfrm>
            <a:off x="2286286" y="7962900"/>
            <a:ext cx="4572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35f9e2e572b_0_209"/>
          <p:cNvSpPr/>
          <p:nvPr/>
        </p:nvSpPr>
        <p:spPr>
          <a:xfrm>
            <a:off x="2286286" y="7962900"/>
            <a:ext cx="4572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35f9e2e572b_0_209"/>
          <p:cNvSpPr/>
          <p:nvPr/>
        </p:nvSpPr>
        <p:spPr>
          <a:xfrm>
            <a:off x="2286286" y="7962900"/>
            <a:ext cx="4725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Eclipse</a:t>
            </a:r>
            <a:endParaRPr b="0" i="0" sz="3600" u="none" cap="none" strike="noStrike">
              <a:solidFill>
                <a:schemeClr val="dk1"/>
              </a:solidFill>
              <a:latin typeface="Calibri"/>
              <a:ea typeface="Calibri"/>
              <a:cs typeface="Calibri"/>
              <a:sym typeface="Calibri"/>
            </a:endParaRPr>
          </a:p>
        </p:txBody>
      </p:sp>
      <p:sp>
        <p:nvSpPr>
          <p:cNvPr id="260" name="Google Shape;260;g35f9e2e572b_0_209"/>
          <p:cNvSpPr/>
          <p:nvPr/>
        </p:nvSpPr>
        <p:spPr>
          <a:xfrm>
            <a:off x="228628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1" name="Google Shape;261;g35f9e2e572b_0_209"/>
          <p:cNvSpPr/>
          <p:nvPr/>
        </p:nvSpPr>
        <p:spPr>
          <a:xfrm>
            <a:off x="2286286" y="10248900"/>
            <a:ext cx="4572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35f9e2e572b_0_209"/>
          <p:cNvSpPr/>
          <p:nvPr/>
        </p:nvSpPr>
        <p:spPr>
          <a:xfrm>
            <a:off x="2286286" y="10248900"/>
            <a:ext cx="4572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35f9e2e572b_0_209"/>
          <p:cNvSpPr/>
          <p:nvPr/>
        </p:nvSpPr>
        <p:spPr>
          <a:xfrm>
            <a:off x="2286286" y="10248900"/>
            <a:ext cx="4725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Quest</a:t>
            </a:r>
            <a:endParaRPr b="0" i="0" sz="3600" u="none" cap="none" strike="noStrike">
              <a:solidFill>
                <a:schemeClr val="dk1"/>
              </a:solidFill>
              <a:latin typeface="Calibri"/>
              <a:ea typeface="Calibri"/>
              <a:cs typeface="Calibri"/>
              <a:sym typeface="Calibri"/>
            </a:endParaRPr>
          </a:p>
        </p:txBody>
      </p:sp>
      <p:sp>
        <p:nvSpPr>
          <p:cNvPr id="264" name="Google Shape;264;g35f9e2e572b_0_209"/>
          <p:cNvSpPr/>
          <p:nvPr/>
        </p:nvSpPr>
        <p:spPr>
          <a:xfrm>
            <a:off x="2286286" y="10909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pic>
        <p:nvPicPr>
          <p:cNvPr descr=" " id="265" name="Google Shape;265;g35f9e2e572b_0_209"/>
          <p:cNvPicPr preferRelativeResize="0"/>
          <p:nvPr/>
        </p:nvPicPr>
        <p:blipFill rotWithShape="1">
          <a:blip r:embed="rId18">
            <a:alphaModFix/>
          </a:blip>
          <a:srcRect b="0" l="0" r="0" t="0"/>
          <a:stretch/>
        </p:blipFill>
        <p:spPr>
          <a:xfrm>
            <a:off x="6833454" y="1346200"/>
            <a:ext cx="5639505" cy="11010900"/>
          </a:xfrm>
          <a:prstGeom prst="rect">
            <a:avLst/>
          </a:prstGeom>
          <a:noFill/>
          <a:ln>
            <a:noFill/>
          </a:ln>
        </p:spPr>
      </p:pic>
      <p:sp>
        <p:nvSpPr>
          <p:cNvPr id="266" name="Google Shape;266;g35f9e2e572b_0_209"/>
          <p:cNvSpPr/>
          <p:nvPr/>
        </p:nvSpPr>
        <p:spPr>
          <a:xfrm>
            <a:off x="6833454" y="1346200"/>
            <a:ext cx="5639400" cy="5638800"/>
          </a:xfrm>
          <a:prstGeom prst="roundRect">
            <a:avLst>
              <a:gd fmla="val 75081" name="adj"/>
            </a:avLst>
          </a:prstGeom>
          <a:solidFill>
            <a:srgbClr val="8457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35f9e2e572b_0_209"/>
          <p:cNvSpPr/>
          <p:nvPr/>
        </p:nvSpPr>
        <p:spPr>
          <a:xfrm>
            <a:off x="8129016" y="2641600"/>
            <a:ext cx="4064400" cy="406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Press Start 2P"/>
              <a:buNone/>
            </a:pPr>
            <a:r>
              <a:rPr b="0" i="0" lang="en-US" sz="24000" u="none" cap="none" strike="noStrike">
                <a:solidFill>
                  <a:srgbClr val="FFFFFF"/>
                </a:solidFill>
                <a:latin typeface="Press Start 2P"/>
                <a:ea typeface="Press Start 2P"/>
                <a:cs typeface="Press Start 2P"/>
                <a:sym typeface="Press Start 2P"/>
              </a:rPr>
              <a:t>W</a:t>
            </a:r>
            <a:endParaRPr b="0" i="0" sz="24000" u="none" cap="none" strike="noStrike">
              <a:solidFill>
                <a:schemeClr val="dk1"/>
              </a:solidFill>
              <a:latin typeface="Calibri"/>
              <a:ea typeface="Calibri"/>
              <a:cs typeface="Calibri"/>
              <a:sym typeface="Calibri"/>
            </a:endParaRPr>
          </a:p>
        </p:txBody>
      </p:sp>
      <p:sp>
        <p:nvSpPr>
          <p:cNvPr id="268" name="Google Shape;268;g35f9e2e572b_0_209"/>
          <p:cNvSpPr/>
          <p:nvPr/>
        </p:nvSpPr>
        <p:spPr>
          <a:xfrm>
            <a:off x="7366921" y="7962900"/>
            <a:ext cx="4572600" cy="416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35f9e2e572b_0_209"/>
          <p:cNvSpPr/>
          <p:nvPr/>
        </p:nvSpPr>
        <p:spPr>
          <a:xfrm>
            <a:off x="7366921" y="7962900"/>
            <a:ext cx="4572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35f9e2e572b_0_209"/>
          <p:cNvSpPr/>
          <p:nvPr/>
        </p:nvSpPr>
        <p:spPr>
          <a:xfrm>
            <a:off x="7366921" y="7962900"/>
            <a:ext cx="4572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5f9e2e572b_0_209"/>
          <p:cNvSpPr/>
          <p:nvPr/>
        </p:nvSpPr>
        <p:spPr>
          <a:xfrm>
            <a:off x="7366921" y="7962900"/>
            <a:ext cx="4725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Obtain</a:t>
            </a:r>
            <a:endParaRPr b="0" i="0" sz="3600" u="none" cap="none" strike="noStrike">
              <a:solidFill>
                <a:schemeClr val="dk1"/>
              </a:solidFill>
              <a:latin typeface="Calibri"/>
              <a:ea typeface="Calibri"/>
              <a:cs typeface="Calibri"/>
              <a:sym typeface="Calibri"/>
            </a:endParaRPr>
          </a:p>
        </p:txBody>
      </p:sp>
      <p:sp>
        <p:nvSpPr>
          <p:cNvPr id="272" name="Google Shape;272;g35f9e2e572b_0_209"/>
          <p:cNvSpPr/>
          <p:nvPr/>
        </p:nvSpPr>
        <p:spPr>
          <a:xfrm>
            <a:off x="736692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sp>
        <p:nvSpPr>
          <p:cNvPr id="273" name="Google Shape;273;g35f9e2e572b_0_209"/>
          <p:cNvSpPr/>
          <p:nvPr/>
        </p:nvSpPr>
        <p:spPr>
          <a:xfrm>
            <a:off x="7366921" y="10248900"/>
            <a:ext cx="4572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35f9e2e572b_0_209"/>
          <p:cNvSpPr/>
          <p:nvPr/>
        </p:nvSpPr>
        <p:spPr>
          <a:xfrm>
            <a:off x="7366921" y="10248900"/>
            <a:ext cx="4572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35f9e2e572b_0_209"/>
          <p:cNvSpPr/>
          <p:nvPr/>
        </p:nvSpPr>
        <p:spPr>
          <a:xfrm>
            <a:off x="7366921" y="10248900"/>
            <a:ext cx="4725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Foundation</a:t>
            </a:r>
            <a:endParaRPr b="0" i="0" sz="3600" u="none" cap="none" strike="noStrike">
              <a:solidFill>
                <a:schemeClr val="dk1"/>
              </a:solidFill>
              <a:latin typeface="Calibri"/>
              <a:ea typeface="Calibri"/>
              <a:cs typeface="Calibri"/>
              <a:sym typeface="Calibri"/>
            </a:endParaRPr>
          </a:p>
        </p:txBody>
      </p:sp>
      <p:sp>
        <p:nvSpPr>
          <p:cNvPr id="276" name="Google Shape;276;g35f9e2e572b_0_209"/>
          <p:cNvSpPr/>
          <p:nvPr/>
        </p:nvSpPr>
        <p:spPr>
          <a:xfrm>
            <a:off x="7366921" y="10909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Shimmering City established</a:t>
            </a:r>
            <a:endParaRPr b="0" i="0" sz="3200" u="none" cap="none" strike="noStrike">
              <a:solidFill>
                <a:schemeClr val="dk1"/>
              </a:solidFill>
              <a:latin typeface="Calibri"/>
              <a:ea typeface="Calibri"/>
              <a:cs typeface="Calibri"/>
              <a:sym typeface="Calibri"/>
            </a:endParaRPr>
          </a:p>
        </p:txBody>
      </p:sp>
      <p:pic>
        <p:nvPicPr>
          <p:cNvPr descr=" " id="277" name="Google Shape;277;g35f9e2e572b_0_209"/>
          <p:cNvPicPr preferRelativeResize="0"/>
          <p:nvPr/>
        </p:nvPicPr>
        <p:blipFill rotWithShape="1">
          <a:blip r:embed="rId18">
            <a:alphaModFix/>
          </a:blip>
          <a:srcRect b="0" l="0" r="0" t="0"/>
          <a:stretch/>
        </p:blipFill>
        <p:spPr>
          <a:xfrm>
            <a:off x="11914089" y="1346200"/>
            <a:ext cx="5639505" cy="11010900"/>
          </a:xfrm>
          <a:prstGeom prst="rect">
            <a:avLst/>
          </a:prstGeom>
          <a:noFill/>
          <a:ln>
            <a:noFill/>
          </a:ln>
        </p:spPr>
      </p:pic>
      <p:sp>
        <p:nvSpPr>
          <p:cNvPr id="278" name="Google Shape;278;g35f9e2e572b_0_209"/>
          <p:cNvSpPr/>
          <p:nvPr/>
        </p:nvSpPr>
        <p:spPr>
          <a:xfrm>
            <a:off x="11914089" y="1346200"/>
            <a:ext cx="5639400" cy="5638800"/>
          </a:xfrm>
          <a:prstGeom prst="roundRect">
            <a:avLst>
              <a:gd fmla="val 75081" name="adj"/>
            </a:avLst>
          </a:prstGeom>
          <a:solidFill>
            <a:srgbClr val="D69C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5f9e2e572b_0_209"/>
          <p:cNvSpPr/>
          <p:nvPr/>
        </p:nvSpPr>
        <p:spPr>
          <a:xfrm>
            <a:off x="13209651" y="2641600"/>
            <a:ext cx="4064400" cy="406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Press Start 2P"/>
              <a:buNone/>
            </a:pPr>
            <a:r>
              <a:rPr b="0" i="0" lang="en-US" sz="24000" u="none" cap="none" strike="noStrike">
                <a:solidFill>
                  <a:srgbClr val="FFFFFF"/>
                </a:solidFill>
                <a:latin typeface="Press Start 2P"/>
                <a:ea typeface="Press Start 2P"/>
                <a:cs typeface="Press Start 2P"/>
                <a:sym typeface="Press Start 2P"/>
              </a:rPr>
              <a:t>O</a:t>
            </a:r>
            <a:endParaRPr b="0" i="0" sz="24000" u="none" cap="none" strike="noStrike">
              <a:solidFill>
                <a:schemeClr val="dk1"/>
              </a:solidFill>
              <a:latin typeface="Calibri"/>
              <a:ea typeface="Calibri"/>
              <a:cs typeface="Calibri"/>
              <a:sym typeface="Calibri"/>
            </a:endParaRPr>
          </a:p>
        </p:txBody>
      </p:sp>
      <p:sp>
        <p:nvSpPr>
          <p:cNvPr id="280" name="Google Shape;280;g35f9e2e572b_0_209"/>
          <p:cNvSpPr/>
          <p:nvPr/>
        </p:nvSpPr>
        <p:spPr>
          <a:xfrm>
            <a:off x="12447556" y="7734300"/>
            <a:ext cx="4572600" cy="462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35f9e2e572b_0_209"/>
          <p:cNvSpPr/>
          <p:nvPr/>
        </p:nvSpPr>
        <p:spPr>
          <a:xfrm>
            <a:off x="12447556" y="7734300"/>
            <a:ext cx="4572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35f9e2e572b_0_209"/>
          <p:cNvSpPr/>
          <p:nvPr/>
        </p:nvSpPr>
        <p:spPr>
          <a:xfrm>
            <a:off x="12447556" y="7734300"/>
            <a:ext cx="4572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35f9e2e572b_0_209"/>
          <p:cNvSpPr/>
          <p:nvPr/>
        </p:nvSpPr>
        <p:spPr>
          <a:xfrm>
            <a:off x="12447556" y="7734300"/>
            <a:ext cx="4725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War</a:t>
            </a:r>
            <a:endParaRPr b="0" i="0" sz="3600" u="none" cap="none" strike="noStrike">
              <a:solidFill>
                <a:schemeClr val="dk1"/>
              </a:solidFill>
              <a:latin typeface="Calibri"/>
              <a:ea typeface="Calibri"/>
              <a:cs typeface="Calibri"/>
              <a:sym typeface="Calibri"/>
            </a:endParaRPr>
          </a:p>
        </p:txBody>
      </p:sp>
      <p:sp>
        <p:nvSpPr>
          <p:cNvPr id="284" name="Google Shape;284;g35f9e2e572b_0_209"/>
          <p:cNvSpPr/>
          <p:nvPr/>
        </p:nvSpPr>
        <p:spPr>
          <a:xfrm>
            <a:off x="12447556" y="83947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Kingdoms clash in conflict.</a:t>
            </a:r>
            <a:endParaRPr b="0" i="0" sz="3200" u="none" cap="none" strike="noStrike">
              <a:solidFill>
                <a:schemeClr val="dk1"/>
              </a:solidFill>
              <a:latin typeface="Calibri"/>
              <a:ea typeface="Calibri"/>
              <a:cs typeface="Calibri"/>
              <a:sym typeface="Calibri"/>
            </a:endParaRPr>
          </a:p>
        </p:txBody>
      </p:sp>
      <p:sp>
        <p:nvSpPr>
          <p:cNvPr id="285" name="Google Shape;285;g35f9e2e572b_0_209"/>
          <p:cNvSpPr/>
          <p:nvPr/>
        </p:nvSpPr>
        <p:spPr>
          <a:xfrm>
            <a:off x="12447556" y="10020300"/>
            <a:ext cx="45726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35f9e2e572b_0_209"/>
          <p:cNvSpPr/>
          <p:nvPr/>
        </p:nvSpPr>
        <p:spPr>
          <a:xfrm>
            <a:off x="12447556" y="10020300"/>
            <a:ext cx="45726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35f9e2e572b_0_209"/>
          <p:cNvSpPr/>
          <p:nvPr/>
        </p:nvSpPr>
        <p:spPr>
          <a:xfrm>
            <a:off x="12447556" y="10020300"/>
            <a:ext cx="4725000" cy="106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Transformation</a:t>
            </a:r>
            <a:endParaRPr b="0" i="0" sz="3600" u="none" cap="none" strike="noStrike">
              <a:solidFill>
                <a:schemeClr val="dk1"/>
              </a:solidFill>
              <a:latin typeface="Calibri"/>
              <a:ea typeface="Calibri"/>
              <a:cs typeface="Calibri"/>
              <a:sym typeface="Calibri"/>
            </a:endParaRPr>
          </a:p>
        </p:txBody>
      </p:sp>
      <p:sp>
        <p:nvSpPr>
          <p:cNvPr id="288" name="Google Shape;288;g35f9e2e572b_0_209"/>
          <p:cNvSpPr/>
          <p:nvPr/>
        </p:nvSpPr>
        <p:spPr>
          <a:xfrm>
            <a:off x="12447556" y="111379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Peasant discovers magical powers.</a:t>
            </a:r>
            <a:endParaRPr b="0" i="0" sz="3200" u="none" cap="none" strike="noStrike">
              <a:solidFill>
                <a:schemeClr val="dk1"/>
              </a:solidFill>
              <a:latin typeface="Calibri"/>
              <a:ea typeface="Calibri"/>
              <a:cs typeface="Calibri"/>
              <a:sym typeface="Calibri"/>
            </a:endParaRPr>
          </a:p>
        </p:txBody>
      </p:sp>
      <p:pic>
        <p:nvPicPr>
          <p:cNvPr descr=" " id="289" name="Google Shape;289;g35f9e2e572b_0_209"/>
          <p:cNvPicPr preferRelativeResize="0"/>
          <p:nvPr/>
        </p:nvPicPr>
        <p:blipFill rotWithShape="1">
          <a:blip r:embed="rId18">
            <a:alphaModFix/>
          </a:blip>
          <a:srcRect b="0" l="0" r="0" t="0"/>
          <a:stretch/>
        </p:blipFill>
        <p:spPr>
          <a:xfrm>
            <a:off x="16994724" y="1346200"/>
            <a:ext cx="5639505" cy="11010900"/>
          </a:xfrm>
          <a:prstGeom prst="rect">
            <a:avLst/>
          </a:prstGeom>
          <a:noFill/>
          <a:ln>
            <a:noFill/>
          </a:ln>
        </p:spPr>
      </p:pic>
      <p:sp>
        <p:nvSpPr>
          <p:cNvPr id="290" name="Google Shape;290;g35f9e2e572b_0_209"/>
          <p:cNvSpPr/>
          <p:nvPr/>
        </p:nvSpPr>
        <p:spPr>
          <a:xfrm>
            <a:off x="16994724" y="1346200"/>
            <a:ext cx="5639400" cy="5638800"/>
          </a:xfrm>
          <a:prstGeom prst="roundRect">
            <a:avLst>
              <a:gd fmla="val 75081" name="adj"/>
            </a:avLst>
          </a:prstGeom>
          <a:solidFill>
            <a:srgbClr val="8457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35f9e2e572b_0_209"/>
          <p:cNvSpPr/>
          <p:nvPr/>
        </p:nvSpPr>
        <p:spPr>
          <a:xfrm>
            <a:off x="18290286" y="2641600"/>
            <a:ext cx="4064400" cy="4064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Press Start 2P"/>
              <a:buNone/>
            </a:pPr>
            <a:r>
              <a:rPr b="0" i="0" lang="en-US" sz="24000" u="none" cap="none" strike="noStrike">
                <a:solidFill>
                  <a:srgbClr val="FFFFFF"/>
                </a:solidFill>
                <a:latin typeface="Press Start 2P"/>
                <a:ea typeface="Press Start 2P"/>
                <a:cs typeface="Press Start 2P"/>
                <a:sym typeface="Press Start 2P"/>
              </a:rPr>
              <a:t>T</a:t>
            </a:r>
            <a:endParaRPr b="0" i="0" sz="24000" u="none" cap="none" strike="noStrike">
              <a:solidFill>
                <a:schemeClr val="dk1"/>
              </a:solidFill>
              <a:latin typeface="Calibri"/>
              <a:ea typeface="Calibri"/>
              <a:cs typeface="Calibri"/>
              <a:sym typeface="Calibri"/>
            </a:endParaRPr>
          </a:p>
        </p:txBody>
      </p:sp>
      <p:sp>
        <p:nvSpPr>
          <p:cNvPr id="292" name="Google Shape;292;g35f9e2e572b_0_209"/>
          <p:cNvSpPr/>
          <p:nvPr/>
        </p:nvSpPr>
        <p:spPr>
          <a:xfrm>
            <a:off x="17528191" y="7962900"/>
            <a:ext cx="4572600" cy="416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35f9e2e572b_0_209"/>
          <p:cNvSpPr/>
          <p:nvPr/>
        </p:nvSpPr>
        <p:spPr>
          <a:xfrm>
            <a:off x="17528191" y="7962900"/>
            <a:ext cx="4572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35f9e2e572b_0_209"/>
          <p:cNvSpPr/>
          <p:nvPr/>
        </p:nvSpPr>
        <p:spPr>
          <a:xfrm>
            <a:off x="17528191" y="7962900"/>
            <a:ext cx="4572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5f9e2e572b_0_209"/>
          <p:cNvSpPr/>
          <p:nvPr/>
        </p:nvSpPr>
        <p:spPr>
          <a:xfrm>
            <a:off x="17528191" y="7962900"/>
            <a:ext cx="4725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Invasion</a:t>
            </a:r>
            <a:endParaRPr b="0" i="0" sz="3600" u="none" cap="none" strike="noStrike">
              <a:solidFill>
                <a:schemeClr val="dk1"/>
              </a:solidFill>
              <a:latin typeface="Calibri"/>
              <a:ea typeface="Calibri"/>
              <a:cs typeface="Calibri"/>
              <a:sym typeface="Calibri"/>
            </a:endParaRPr>
          </a:p>
        </p:txBody>
      </p:sp>
      <p:sp>
        <p:nvSpPr>
          <p:cNvPr id="296" name="Google Shape;296;g35f9e2e572b_0_209"/>
          <p:cNvSpPr/>
          <p:nvPr/>
        </p:nvSpPr>
        <p:spPr>
          <a:xfrm>
            <a:off x="1752819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sp>
        <p:nvSpPr>
          <p:cNvPr id="297" name="Google Shape;297;g35f9e2e572b_0_209"/>
          <p:cNvSpPr/>
          <p:nvPr/>
        </p:nvSpPr>
        <p:spPr>
          <a:xfrm>
            <a:off x="17528191" y="10248900"/>
            <a:ext cx="4572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35f9e2e572b_0_209"/>
          <p:cNvSpPr/>
          <p:nvPr/>
        </p:nvSpPr>
        <p:spPr>
          <a:xfrm>
            <a:off x="17528191" y="10248900"/>
            <a:ext cx="45726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35f9e2e572b_0_209"/>
          <p:cNvSpPr/>
          <p:nvPr/>
        </p:nvSpPr>
        <p:spPr>
          <a:xfrm>
            <a:off x="17528191" y="10248900"/>
            <a:ext cx="4725000" cy="60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ress Start 2P"/>
              <a:buNone/>
            </a:pPr>
            <a:r>
              <a:rPr b="0" i="0" lang="en-US" sz="3600" u="none" cap="none" strike="noStrike">
                <a:solidFill>
                  <a:srgbClr val="0E0E0E"/>
                </a:solidFill>
                <a:latin typeface="Press Start 2P"/>
                <a:ea typeface="Press Start 2P"/>
                <a:cs typeface="Press Start 2P"/>
                <a:sym typeface="Press Start 2P"/>
              </a:rPr>
              <a:t>Betrayal</a:t>
            </a:r>
            <a:endParaRPr b="0" i="0" sz="3600" u="none" cap="none" strike="noStrike">
              <a:solidFill>
                <a:schemeClr val="dk1"/>
              </a:solidFill>
              <a:latin typeface="Calibri"/>
              <a:ea typeface="Calibri"/>
              <a:cs typeface="Calibri"/>
              <a:sym typeface="Calibri"/>
            </a:endParaRPr>
          </a:p>
        </p:txBody>
      </p:sp>
      <p:sp>
        <p:nvSpPr>
          <p:cNvPr id="300" name="Google Shape;300;g35f9e2e572b_0_209"/>
          <p:cNvSpPr/>
          <p:nvPr/>
        </p:nvSpPr>
        <p:spPr>
          <a:xfrm>
            <a:off x="17528191" y="10909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2025-06-02T09:52:52Z</dcterms:created>
  <dc:creator>PptxGenJS</dc:creator>
</cp:coreProperties>
</file>