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6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ppt/charts/chart3.xml" ContentType="application/vnd.openxmlformats-officedocument.drawingml.chart+xml"/>
  <Override PartName="/ppt/theme/themeOverride9.xml" ContentType="application/vnd.openxmlformats-officedocument.themeOverr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419" r:id="rId2"/>
    <p:sldId id="429" r:id="rId3"/>
    <p:sldId id="422" r:id="rId4"/>
    <p:sldId id="433" r:id="rId5"/>
    <p:sldId id="322" r:id="rId6"/>
    <p:sldId id="430" r:id="rId7"/>
    <p:sldId id="337" r:id="rId8"/>
    <p:sldId id="327" r:id="rId9"/>
    <p:sldId id="434" r:id="rId10"/>
    <p:sldId id="326" r:id="rId11"/>
    <p:sldId id="436" r:id="rId12"/>
    <p:sldId id="319" r:id="rId13"/>
    <p:sldId id="329" r:id="rId14"/>
    <p:sldId id="424" r:id="rId15"/>
    <p:sldId id="435" r:id="rId16"/>
    <p:sldId id="307" r:id="rId17"/>
    <p:sldId id="431" r:id="rId18"/>
    <p:sldId id="432" r:id="rId19"/>
    <p:sldId id="425" r:id="rId20"/>
    <p:sldId id="339" r:id="rId21"/>
    <p:sldId id="335" r:id="rId22"/>
    <p:sldId id="338" r:id="rId23"/>
    <p:sldId id="437" r:id="rId24"/>
    <p:sldId id="428" r:id="rId25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25"/>
    <a:srgbClr val="32BB99"/>
    <a:srgbClr val="61A99C"/>
    <a:srgbClr val="C34856"/>
    <a:srgbClr val="AF5451"/>
    <a:srgbClr val="176E7F"/>
    <a:srgbClr val="117A68"/>
    <a:srgbClr val="0E6254"/>
    <a:srgbClr val="5AC8AD"/>
    <a:srgbClr val="289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252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541-4223-912F-BB1FB5B000C2}"/>
              </c:ext>
            </c:extLst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541-4223-912F-BB1FB5B000C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1-4223-912F-BB1FB5B00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tr-T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252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DDC-4863-A548-06595B529DE2}"/>
              </c:ext>
            </c:extLst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DDC-4863-A548-06595B529DE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DC-4863-A548-06595B529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252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9C7-4B81-8BF9-9D4ECFA43ED4}"/>
              </c:ext>
            </c:extLst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9C7-4B81-8BF9-9D4ECFA43ED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C7-4B81-8BF9-9D4ECFA43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tr-T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0BD5C207-A689-4248-9C74-D5F1806C7B35}" type="datetimeFigureOut">
              <a:rPr lang="zh-CN" altLang="en-US"/>
              <a:pPr>
                <a:defRPr/>
              </a:pPr>
              <a:t>2022/5/26</a:t>
            </a:fld>
            <a:endParaRPr lang="zh-CN" altLang="en-US"/>
          </a:p>
        </p:txBody>
      </p:sp>
      <p:sp>
        <p:nvSpPr>
          <p:cNvPr id="389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80214F20-028F-49E4-9378-3BF40B573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73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ED82E864-5CE0-4F52-89B4-8F54D3C1EF88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10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2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678EBEAD-B92F-4B0E-A486-94C71C344280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12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93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63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0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5FC7EDB2-B42A-4994-B6E4-4F46ED8B7EBD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16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5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5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5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80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C3378C42-0218-421F-B909-1D28AE30886C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20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29E4D4B3-0409-4601-98A8-A349433FB53D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21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F9BF9C13-29B8-48D2-B4C2-6ED4DAB098EF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22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528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74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5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9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15AA8C8B-7858-449A-A3A2-6CFD966163C2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5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20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F354BE73-6A99-4347-95B5-4EAED2415236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7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/>
            <a:fld id="{6EC2210D-F1D9-432C-8788-F1B7442D5947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8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14F20-028F-49E4-9378-3BF40B573CB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1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13264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89880346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38591722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bg bwMode="auto"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6387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269759915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605307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15400134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712796" y="36879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187940855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72903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19645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931254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39551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2" r:id="rId12"/>
  </p:sldLayoutIdLst>
  <p:transition spd="slow">
    <p:comb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73" y="102386"/>
            <a:ext cx="5991872" cy="67294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0063" y="1468763"/>
            <a:ext cx="6383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6600" dirty="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MODERN</a:t>
            </a:r>
          </a:p>
          <a:p>
            <a:pPr algn="ctr"/>
            <a:r>
              <a:rPr lang="tr-TR" altLang="zh-CN" sz="6600" dirty="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CREATIVE</a:t>
            </a:r>
            <a:endParaRPr lang="zh-CN" altLang="en-US" sz="6600" dirty="0">
              <a:solidFill>
                <a:schemeClr val="bg1"/>
              </a:solidFill>
              <a:latin typeface="+mj-lt"/>
              <a:ea typeface="华文宋体" panose="02010600040101010101" pitchFamily="2" charset="-122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>
            <a:off x="4395514" y="3467099"/>
            <a:ext cx="37921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921086" y="3558508"/>
            <a:ext cx="2789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spc="6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2000" spc="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404">
        <p14:vortex dir="r"/>
      </p:transition>
    </mc:Choice>
    <mc:Fallback xmlns="">
      <p:transition spd="slow" advTm="9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稻壳儿小白白(http://dwz.cn/Wu2UP)"/>
          <p:cNvSpPr>
            <a:spLocks noChangeArrowheads="1"/>
          </p:cNvSpPr>
          <p:nvPr/>
        </p:nvSpPr>
        <p:spPr bwMode="auto">
          <a:xfrm>
            <a:off x="10064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15" name="稻壳儿小白白(http://dwz.cn/Wu2UP)"/>
          <p:cNvSpPr>
            <a:spLocks noChangeArrowheads="1"/>
          </p:cNvSpPr>
          <p:nvPr/>
        </p:nvSpPr>
        <p:spPr bwMode="auto">
          <a:xfrm>
            <a:off x="18907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16" name="稻壳儿小白白(http://dwz.cn/Wu2UP)"/>
          <p:cNvSpPr>
            <a:spLocks noChangeArrowheads="1"/>
          </p:cNvSpPr>
          <p:nvPr/>
        </p:nvSpPr>
        <p:spPr bwMode="auto">
          <a:xfrm>
            <a:off x="27765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17" name="稻壳儿小白白(http://dwz.cn/Wu2UP)"/>
          <p:cNvSpPr>
            <a:spLocks noChangeArrowheads="1"/>
          </p:cNvSpPr>
          <p:nvPr/>
        </p:nvSpPr>
        <p:spPr bwMode="auto">
          <a:xfrm>
            <a:off x="36607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18" name="稻壳儿小白白(http://dwz.cn/Wu2UP)"/>
          <p:cNvSpPr>
            <a:spLocks noChangeArrowheads="1"/>
          </p:cNvSpPr>
          <p:nvPr/>
        </p:nvSpPr>
        <p:spPr bwMode="auto">
          <a:xfrm>
            <a:off x="454660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19" name="稻壳儿小白白(http://dwz.cn/Wu2UP)"/>
          <p:cNvSpPr>
            <a:spLocks noChangeArrowheads="1"/>
          </p:cNvSpPr>
          <p:nvPr/>
        </p:nvSpPr>
        <p:spPr bwMode="auto">
          <a:xfrm>
            <a:off x="54308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0" name="稻壳儿小白白(http://dwz.cn/Wu2UP)"/>
          <p:cNvSpPr>
            <a:spLocks noChangeArrowheads="1"/>
          </p:cNvSpPr>
          <p:nvPr/>
        </p:nvSpPr>
        <p:spPr bwMode="auto">
          <a:xfrm>
            <a:off x="631666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1" name="稻壳儿小白白(http://dwz.cn/Wu2UP)"/>
          <p:cNvSpPr>
            <a:spLocks noChangeArrowheads="1"/>
          </p:cNvSpPr>
          <p:nvPr/>
        </p:nvSpPr>
        <p:spPr bwMode="auto">
          <a:xfrm>
            <a:off x="72024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2" name="稻壳儿小白白(http://dwz.cn/Wu2UP)"/>
          <p:cNvSpPr>
            <a:spLocks noChangeArrowheads="1"/>
          </p:cNvSpPr>
          <p:nvPr/>
        </p:nvSpPr>
        <p:spPr bwMode="auto">
          <a:xfrm>
            <a:off x="808672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3" name="稻壳儿小白白(http://dwz.cn/Wu2UP)"/>
          <p:cNvSpPr>
            <a:spLocks noChangeArrowheads="1"/>
          </p:cNvSpPr>
          <p:nvPr/>
        </p:nvSpPr>
        <p:spPr bwMode="auto">
          <a:xfrm>
            <a:off x="897255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4" name="稻壳儿小白白(http://dwz.cn/Wu2UP)"/>
          <p:cNvSpPr>
            <a:spLocks noChangeArrowheads="1"/>
          </p:cNvSpPr>
          <p:nvPr/>
        </p:nvSpPr>
        <p:spPr bwMode="auto">
          <a:xfrm>
            <a:off x="98567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5" name="稻壳儿小白白(http://dwz.cn/Wu2UP)"/>
          <p:cNvSpPr>
            <a:spLocks noChangeArrowheads="1"/>
          </p:cNvSpPr>
          <p:nvPr/>
        </p:nvSpPr>
        <p:spPr bwMode="auto">
          <a:xfrm>
            <a:off x="107426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44546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26" name="稻壳儿小白白(http://dwz.cn/Wu2UP)"/>
          <p:cNvSpPr>
            <a:spLocks noChangeArrowheads="1"/>
          </p:cNvSpPr>
          <p:nvPr/>
        </p:nvSpPr>
        <p:spPr bwMode="auto">
          <a:xfrm>
            <a:off x="1006475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27" name="稻壳儿小白白(http://dwz.cn/Wu2UP)"/>
          <p:cNvSpPr>
            <a:spLocks noChangeArrowheads="1"/>
          </p:cNvSpPr>
          <p:nvPr/>
        </p:nvSpPr>
        <p:spPr bwMode="auto">
          <a:xfrm>
            <a:off x="1890713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28" name="稻壳儿小白白(http://dwz.cn/Wu2UP)"/>
          <p:cNvSpPr>
            <a:spLocks noChangeArrowheads="1"/>
          </p:cNvSpPr>
          <p:nvPr/>
        </p:nvSpPr>
        <p:spPr bwMode="auto">
          <a:xfrm>
            <a:off x="2776538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29" name="稻壳儿小白白(http://dwz.cn/Wu2UP)"/>
          <p:cNvSpPr>
            <a:spLocks noChangeArrowheads="1"/>
          </p:cNvSpPr>
          <p:nvPr/>
        </p:nvSpPr>
        <p:spPr bwMode="auto">
          <a:xfrm>
            <a:off x="3660775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0" name="稻壳儿小白白(http://dwz.cn/Wu2UP)"/>
          <p:cNvSpPr>
            <a:spLocks noChangeArrowheads="1"/>
          </p:cNvSpPr>
          <p:nvPr/>
        </p:nvSpPr>
        <p:spPr bwMode="auto">
          <a:xfrm>
            <a:off x="4546600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1" name="稻壳儿小白白(http://dwz.cn/Wu2UP)"/>
          <p:cNvSpPr>
            <a:spLocks noChangeArrowheads="1"/>
          </p:cNvSpPr>
          <p:nvPr/>
        </p:nvSpPr>
        <p:spPr bwMode="auto">
          <a:xfrm>
            <a:off x="5430838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2" name="稻壳儿小白白(http://dwz.cn/Wu2UP)"/>
          <p:cNvSpPr>
            <a:spLocks noChangeArrowheads="1"/>
          </p:cNvSpPr>
          <p:nvPr/>
        </p:nvSpPr>
        <p:spPr bwMode="auto">
          <a:xfrm>
            <a:off x="6316663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3" name="稻壳儿小白白(http://dwz.cn/Wu2UP)"/>
          <p:cNvSpPr>
            <a:spLocks noChangeArrowheads="1"/>
          </p:cNvSpPr>
          <p:nvPr/>
        </p:nvSpPr>
        <p:spPr bwMode="auto">
          <a:xfrm>
            <a:off x="7202488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4" name="稻壳儿小白白(http://dwz.cn/Wu2UP)"/>
          <p:cNvSpPr>
            <a:spLocks noChangeArrowheads="1"/>
          </p:cNvSpPr>
          <p:nvPr/>
        </p:nvSpPr>
        <p:spPr bwMode="auto">
          <a:xfrm>
            <a:off x="8086725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5" name="稻壳儿小白白(http://dwz.cn/Wu2UP)"/>
          <p:cNvSpPr>
            <a:spLocks noChangeArrowheads="1"/>
          </p:cNvSpPr>
          <p:nvPr/>
        </p:nvSpPr>
        <p:spPr bwMode="auto">
          <a:xfrm>
            <a:off x="8972550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6" name="稻壳儿小白白(http://dwz.cn/Wu2UP)"/>
          <p:cNvSpPr>
            <a:spLocks noChangeArrowheads="1"/>
          </p:cNvSpPr>
          <p:nvPr/>
        </p:nvSpPr>
        <p:spPr bwMode="auto">
          <a:xfrm>
            <a:off x="9856788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7" name="稻壳儿小白白(http://dwz.cn/Wu2UP)"/>
          <p:cNvSpPr>
            <a:spLocks noChangeArrowheads="1"/>
          </p:cNvSpPr>
          <p:nvPr/>
        </p:nvSpPr>
        <p:spPr bwMode="auto">
          <a:xfrm>
            <a:off x="10742613" y="4641850"/>
            <a:ext cx="476250" cy="47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8" name="稻壳儿小白白(http://dwz.cn/Wu2UP)"/>
          <p:cNvSpPr txBox="1">
            <a:spLocks noChangeArrowheads="1"/>
          </p:cNvSpPr>
          <p:nvPr/>
        </p:nvSpPr>
        <p:spPr bwMode="auto">
          <a:xfrm>
            <a:off x="995363" y="4725988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1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39" name="稻壳儿小白白(http://dwz.cn/Wu2UP)"/>
          <p:cNvSpPr txBox="1">
            <a:spLocks noChangeArrowheads="1"/>
          </p:cNvSpPr>
          <p:nvPr/>
        </p:nvSpPr>
        <p:spPr bwMode="auto">
          <a:xfrm>
            <a:off x="183038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2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0" name="稻壳儿小白白(http://dwz.cn/Wu2UP)"/>
          <p:cNvSpPr txBox="1">
            <a:spLocks noChangeArrowheads="1"/>
          </p:cNvSpPr>
          <p:nvPr/>
        </p:nvSpPr>
        <p:spPr bwMode="auto">
          <a:xfrm>
            <a:off x="27257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3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1" name="稻壳儿小白白(http://dwz.cn/Wu2UP)"/>
          <p:cNvSpPr txBox="1">
            <a:spLocks noChangeArrowheads="1"/>
          </p:cNvSpPr>
          <p:nvPr/>
        </p:nvSpPr>
        <p:spPr bwMode="auto">
          <a:xfrm>
            <a:off x="35988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4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2" name="稻壳儿小白白(http://dwz.cn/Wu2UP)"/>
          <p:cNvSpPr txBox="1">
            <a:spLocks noChangeArrowheads="1"/>
          </p:cNvSpPr>
          <p:nvPr/>
        </p:nvSpPr>
        <p:spPr bwMode="auto">
          <a:xfrm>
            <a:off x="44783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5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3" name="稻壳儿小白白(http://dwz.cn/Wu2UP)"/>
          <p:cNvSpPr txBox="1">
            <a:spLocks noChangeArrowheads="1"/>
          </p:cNvSpPr>
          <p:nvPr/>
        </p:nvSpPr>
        <p:spPr bwMode="auto">
          <a:xfrm>
            <a:off x="53514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6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4" name="稻壳儿小白白(http://dwz.cn/Wu2UP)"/>
          <p:cNvSpPr txBox="1">
            <a:spLocks noChangeArrowheads="1"/>
          </p:cNvSpPr>
          <p:nvPr/>
        </p:nvSpPr>
        <p:spPr bwMode="auto">
          <a:xfrm>
            <a:off x="624681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7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5" name="稻壳儿小白白(http://dwz.cn/Wu2UP)"/>
          <p:cNvSpPr txBox="1">
            <a:spLocks noChangeArrowheads="1"/>
          </p:cNvSpPr>
          <p:nvPr/>
        </p:nvSpPr>
        <p:spPr bwMode="auto">
          <a:xfrm>
            <a:off x="71326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8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6" name="稻壳儿小白白(http://dwz.cn/Wu2UP)"/>
          <p:cNvSpPr txBox="1">
            <a:spLocks noChangeArrowheads="1"/>
          </p:cNvSpPr>
          <p:nvPr/>
        </p:nvSpPr>
        <p:spPr bwMode="auto">
          <a:xfrm>
            <a:off x="8031163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9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7" name="稻壳儿小白白(http://dwz.cn/Wu2UP)"/>
          <p:cNvSpPr txBox="1">
            <a:spLocks noChangeArrowheads="1"/>
          </p:cNvSpPr>
          <p:nvPr/>
        </p:nvSpPr>
        <p:spPr bwMode="auto">
          <a:xfrm>
            <a:off x="89360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10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8" name="稻壳儿小白白(http://dwz.cn/Wu2UP)"/>
          <p:cNvSpPr txBox="1">
            <a:spLocks noChangeArrowheads="1"/>
          </p:cNvSpPr>
          <p:nvPr/>
        </p:nvSpPr>
        <p:spPr bwMode="auto">
          <a:xfrm>
            <a:off x="9786938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11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49" name="稻壳儿小白白(http://dwz.cn/Wu2UP)"/>
          <p:cNvSpPr txBox="1">
            <a:spLocks noChangeArrowheads="1"/>
          </p:cNvSpPr>
          <p:nvPr/>
        </p:nvSpPr>
        <p:spPr bwMode="auto">
          <a:xfrm>
            <a:off x="10709275" y="47212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12</a:t>
            </a:r>
            <a:endParaRPr lang="zh-CN" altLang="en-US" sz="14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0" name="稻壳儿小白白(http://dwz.cn/Wu2UP)"/>
          <p:cNvSpPr>
            <a:spLocks noChangeArrowheads="1"/>
          </p:cNvSpPr>
          <p:nvPr/>
        </p:nvSpPr>
        <p:spPr bwMode="auto">
          <a:xfrm>
            <a:off x="1006475" y="3540125"/>
            <a:ext cx="476250" cy="1017588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1" name="稻壳儿小白白(http://dwz.cn/Wu2UP)"/>
          <p:cNvSpPr>
            <a:spLocks noChangeArrowheads="1"/>
          </p:cNvSpPr>
          <p:nvPr/>
        </p:nvSpPr>
        <p:spPr bwMode="auto">
          <a:xfrm>
            <a:off x="1890713" y="2614613"/>
            <a:ext cx="476250" cy="19431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2" name="稻壳儿小白白(http://dwz.cn/Wu2UP)"/>
          <p:cNvSpPr>
            <a:spLocks noChangeArrowheads="1"/>
          </p:cNvSpPr>
          <p:nvPr/>
        </p:nvSpPr>
        <p:spPr bwMode="auto">
          <a:xfrm>
            <a:off x="2776538" y="3540125"/>
            <a:ext cx="476250" cy="1017588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3" name="稻壳儿小白白(http://dwz.cn/Wu2UP)"/>
          <p:cNvSpPr>
            <a:spLocks noChangeArrowheads="1"/>
          </p:cNvSpPr>
          <p:nvPr/>
        </p:nvSpPr>
        <p:spPr bwMode="auto">
          <a:xfrm>
            <a:off x="3660775" y="2614613"/>
            <a:ext cx="476250" cy="19431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4" name="稻壳儿小白白(http://dwz.cn/Wu2UP)"/>
          <p:cNvSpPr>
            <a:spLocks noChangeArrowheads="1"/>
          </p:cNvSpPr>
          <p:nvPr/>
        </p:nvSpPr>
        <p:spPr bwMode="auto">
          <a:xfrm>
            <a:off x="4546600" y="3540125"/>
            <a:ext cx="476250" cy="1017588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5" name="稻壳儿小白白(http://dwz.cn/Wu2UP)"/>
          <p:cNvSpPr>
            <a:spLocks noChangeArrowheads="1"/>
          </p:cNvSpPr>
          <p:nvPr/>
        </p:nvSpPr>
        <p:spPr bwMode="auto">
          <a:xfrm>
            <a:off x="5430838" y="2614613"/>
            <a:ext cx="476250" cy="19431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6" name="稻壳儿小白白(http://dwz.cn/Wu2UP)"/>
          <p:cNvSpPr>
            <a:spLocks noChangeArrowheads="1"/>
          </p:cNvSpPr>
          <p:nvPr/>
        </p:nvSpPr>
        <p:spPr bwMode="auto">
          <a:xfrm>
            <a:off x="6316663" y="2811463"/>
            <a:ext cx="476250" cy="174625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7" name="稻壳儿小白白(http://dwz.cn/Wu2UP)"/>
          <p:cNvSpPr>
            <a:spLocks noChangeArrowheads="1"/>
          </p:cNvSpPr>
          <p:nvPr/>
        </p:nvSpPr>
        <p:spPr bwMode="auto">
          <a:xfrm>
            <a:off x="7202488" y="2044700"/>
            <a:ext cx="476250" cy="2513013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358" name="稻壳儿小白白(http://dwz.cn/Wu2UP)"/>
          <p:cNvSpPr>
            <a:spLocks noChangeArrowheads="1"/>
          </p:cNvSpPr>
          <p:nvPr/>
        </p:nvSpPr>
        <p:spPr bwMode="auto">
          <a:xfrm>
            <a:off x="8086725" y="2614613"/>
            <a:ext cx="476250" cy="19431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59" name="稻壳儿小白白(http://dwz.cn/Wu2UP)"/>
          <p:cNvSpPr>
            <a:spLocks noChangeArrowheads="1"/>
          </p:cNvSpPr>
          <p:nvPr/>
        </p:nvSpPr>
        <p:spPr bwMode="auto">
          <a:xfrm>
            <a:off x="8972550" y="3540125"/>
            <a:ext cx="476250" cy="1017588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60" name="稻壳儿小白白(http://dwz.cn/Wu2UP)"/>
          <p:cNvSpPr>
            <a:spLocks noChangeArrowheads="1"/>
          </p:cNvSpPr>
          <p:nvPr/>
        </p:nvSpPr>
        <p:spPr bwMode="auto">
          <a:xfrm>
            <a:off x="9856788" y="2614613"/>
            <a:ext cx="476250" cy="19431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61" name="稻壳儿小白白(http://dwz.cn/Wu2UP)"/>
          <p:cNvSpPr>
            <a:spLocks noChangeArrowheads="1"/>
          </p:cNvSpPr>
          <p:nvPr/>
        </p:nvSpPr>
        <p:spPr bwMode="auto">
          <a:xfrm>
            <a:off x="10742613" y="3540125"/>
            <a:ext cx="476250" cy="1017588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600">
              <a:solidFill>
                <a:srgbClr val="FFA34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62" name="稻壳儿小白白(http://dwz.cn/Wu2UP)"/>
          <p:cNvSpPr txBox="1">
            <a:spLocks noChangeArrowheads="1"/>
          </p:cNvSpPr>
          <p:nvPr/>
        </p:nvSpPr>
        <p:spPr bwMode="auto">
          <a:xfrm>
            <a:off x="836613" y="5634038"/>
            <a:ext cx="99028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 Go ahead and replace it with your own text. 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3363" name="稻壳儿小白白(http://dwz.cn/Wu2UP)"/>
          <p:cNvSpPr txBox="1">
            <a:spLocks noChangeArrowheads="1"/>
          </p:cNvSpPr>
          <p:nvPr/>
        </p:nvSpPr>
        <p:spPr bwMode="auto">
          <a:xfrm>
            <a:off x="836613" y="5299075"/>
            <a:ext cx="2151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57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900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79134" y="768351"/>
            <a:ext cx="3045884" cy="3045883"/>
          </a:xfrm>
          <a:prstGeom prst="rect">
            <a:avLst/>
          </a:prstGeom>
          <a:noFill/>
          <a:ln w="85725" cmpd="sng">
            <a:solidFill>
              <a:srgbClr val="2325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9" name="文本框 8"/>
          <p:cNvSpPr txBox="1">
            <a:spLocks noChangeAspect="1" noChangeArrowheads="1"/>
          </p:cNvSpPr>
          <p:nvPr/>
        </p:nvSpPr>
        <p:spPr bwMode="auto">
          <a:xfrm>
            <a:off x="4415369" y="1187098"/>
            <a:ext cx="73829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ctr"/>
            <a:r>
              <a:rPr lang="en-US" altLang="zh-CN" sz="7200" b="1" dirty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STAGE HERE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706576" y="2584453"/>
            <a:ext cx="6485424" cy="889000"/>
            <a:chOff x="8093" y="2151"/>
            <a:chExt cx="7659" cy="1050"/>
          </a:xfrm>
        </p:grpSpPr>
        <p:sp>
          <p:nvSpPr>
            <p:cNvPr id="62" name="文本框 61"/>
            <p:cNvSpPr txBox="1"/>
            <p:nvPr/>
          </p:nvSpPr>
          <p:spPr>
            <a:xfrm>
              <a:off x="8093" y="2646"/>
              <a:ext cx="7659" cy="5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27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Go ahead and replace it with your own text. Go ahead and replace it with your own text. Go ahead and replace it with your own text.</a:t>
              </a:r>
            </a:p>
          </p:txBody>
        </p:sp>
        <p:sp>
          <p:nvSpPr>
            <p:cNvPr id="36870" name="文本框 6"/>
            <p:cNvSpPr txBox="1">
              <a:spLocks noChangeArrowheads="1"/>
            </p:cNvSpPr>
            <p:nvPr/>
          </p:nvSpPr>
          <p:spPr bwMode="auto">
            <a:xfrm>
              <a:off x="8093" y="2151"/>
              <a:ext cx="2835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STAGE HERE</a:t>
              </a: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5706576" y="3661835"/>
            <a:ext cx="6485424" cy="889000"/>
            <a:chOff x="8093" y="2151"/>
            <a:chExt cx="7659" cy="1050"/>
          </a:xfrm>
        </p:grpSpPr>
        <p:sp>
          <p:nvSpPr>
            <p:cNvPr id="10" name="文本框 9"/>
            <p:cNvSpPr txBox="1"/>
            <p:nvPr/>
          </p:nvSpPr>
          <p:spPr>
            <a:xfrm>
              <a:off x="8093" y="2646"/>
              <a:ext cx="7659" cy="5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27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Go ahead and replace it with your own text. Go ahead and replace it with your own text. Go ahead and replace it with your own text.</a:t>
              </a:r>
            </a:p>
          </p:txBody>
        </p:sp>
        <p:sp>
          <p:nvSpPr>
            <p:cNvPr id="36874" name="文本框 12"/>
            <p:cNvSpPr txBox="1">
              <a:spLocks noChangeArrowheads="1"/>
            </p:cNvSpPr>
            <p:nvPr/>
          </p:nvSpPr>
          <p:spPr bwMode="auto">
            <a:xfrm>
              <a:off x="8093" y="2151"/>
              <a:ext cx="2448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STAGE HERE</a:t>
              </a: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706576" y="4692653"/>
            <a:ext cx="6485424" cy="889000"/>
            <a:chOff x="8093" y="2151"/>
            <a:chExt cx="7659" cy="1050"/>
          </a:xfrm>
        </p:grpSpPr>
        <p:sp>
          <p:nvSpPr>
            <p:cNvPr id="16" name="文本框 15"/>
            <p:cNvSpPr txBox="1"/>
            <p:nvPr/>
          </p:nvSpPr>
          <p:spPr>
            <a:xfrm>
              <a:off x="8093" y="2646"/>
              <a:ext cx="7659" cy="5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227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Go ahead and replace it with your own text. Go ahead and replace it with your own text. Go ahead and replace it with your own text.</a:t>
              </a:r>
            </a:p>
          </p:txBody>
        </p:sp>
        <p:sp>
          <p:nvSpPr>
            <p:cNvPr id="36878" name="文本框 16"/>
            <p:cNvSpPr txBox="1">
              <a:spLocks noChangeArrowheads="1"/>
            </p:cNvSpPr>
            <p:nvPr/>
          </p:nvSpPr>
          <p:spPr bwMode="auto">
            <a:xfrm>
              <a:off x="8093" y="2151"/>
              <a:ext cx="2835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133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STAGE HERE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257552" y="-6351"/>
            <a:ext cx="1121833" cy="686011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719361"/>
      </p:ext>
    </p:extLst>
  </p:cSld>
  <p:clrMapOvr>
    <a:masterClrMapping/>
  </p:clrMapOvr>
  <p:transition spd="slow" advTm="259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稻壳儿小白白(http://dwz.cn/Wu2UP)"/>
          <p:cNvSpPr>
            <a:spLocks/>
          </p:cNvSpPr>
          <p:nvPr/>
        </p:nvSpPr>
        <p:spPr bwMode="auto">
          <a:xfrm>
            <a:off x="792163" y="3370263"/>
            <a:ext cx="3484562" cy="1525587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232525">
              <a:alpha val="7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39" name="稻壳儿小白白(http://dwz.cn/Wu2UP)"/>
          <p:cNvSpPr>
            <a:spLocks/>
          </p:cNvSpPr>
          <p:nvPr/>
        </p:nvSpPr>
        <p:spPr bwMode="auto">
          <a:xfrm>
            <a:off x="2208213" y="2465388"/>
            <a:ext cx="3484562" cy="2430462"/>
          </a:xfrm>
          <a:custGeom>
            <a:avLst/>
            <a:gdLst>
              <a:gd name="T0" fmla="*/ 0 w 1523036"/>
              <a:gd name="T1" fmla="*/ 3518764 h 1678756"/>
              <a:gd name="T2" fmla="*/ 4027793 w 1523036"/>
              <a:gd name="T3" fmla="*/ 71 h 1678756"/>
              <a:gd name="T4" fmla="*/ 7972348 w 1523036"/>
              <a:gd name="T5" fmla="*/ 3518764 h 1678756"/>
              <a:gd name="T6" fmla="*/ 0 w 1523036"/>
              <a:gd name="T7" fmla="*/ 351876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40" name="稻壳儿小白白(http://dwz.cn/Wu2UP)"/>
          <p:cNvSpPr>
            <a:spLocks/>
          </p:cNvSpPr>
          <p:nvPr/>
        </p:nvSpPr>
        <p:spPr bwMode="auto">
          <a:xfrm>
            <a:off x="3624263" y="2874963"/>
            <a:ext cx="3484562" cy="2020887"/>
          </a:xfrm>
          <a:custGeom>
            <a:avLst/>
            <a:gdLst>
              <a:gd name="T0" fmla="*/ 0 w 1523036"/>
              <a:gd name="T1" fmla="*/ 2432744 h 1678756"/>
              <a:gd name="T2" fmla="*/ 4027793 w 1523036"/>
              <a:gd name="T3" fmla="*/ 49 h 1678756"/>
              <a:gd name="T4" fmla="*/ 7972348 w 1523036"/>
              <a:gd name="T5" fmla="*/ 2432744 h 1678756"/>
              <a:gd name="T6" fmla="*/ 0 w 1523036"/>
              <a:gd name="T7" fmla="*/ 243274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232525">
              <a:alpha val="7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41" name="稻壳儿小白白(http://dwz.cn/Wu2UP)"/>
          <p:cNvSpPr>
            <a:spLocks/>
          </p:cNvSpPr>
          <p:nvPr/>
        </p:nvSpPr>
        <p:spPr bwMode="auto">
          <a:xfrm>
            <a:off x="5040313" y="3370263"/>
            <a:ext cx="3484562" cy="1525587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42" name="稻壳儿小白白(http://dwz.cn/Wu2UP)"/>
          <p:cNvSpPr>
            <a:spLocks/>
          </p:cNvSpPr>
          <p:nvPr/>
        </p:nvSpPr>
        <p:spPr bwMode="auto">
          <a:xfrm>
            <a:off x="6456363" y="3068638"/>
            <a:ext cx="3484562" cy="1812925"/>
          </a:xfrm>
          <a:custGeom>
            <a:avLst/>
            <a:gdLst>
              <a:gd name="T0" fmla="*/ 0 w 1523036"/>
              <a:gd name="T1" fmla="*/ 1957817 h 1678756"/>
              <a:gd name="T2" fmla="*/ 4027793 w 1523036"/>
              <a:gd name="T3" fmla="*/ 40 h 1678756"/>
              <a:gd name="T4" fmla="*/ 7972348 w 1523036"/>
              <a:gd name="T5" fmla="*/ 1957817 h 1678756"/>
              <a:gd name="T6" fmla="*/ 0 w 1523036"/>
              <a:gd name="T7" fmla="*/ 1957817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232525">
              <a:alpha val="7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43" name="稻壳儿小白白(http://dwz.cn/Wu2UP)"/>
          <p:cNvSpPr>
            <a:spLocks/>
          </p:cNvSpPr>
          <p:nvPr/>
        </p:nvSpPr>
        <p:spPr bwMode="auto">
          <a:xfrm>
            <a:off x="7870825" y="3225800"/>
            <a:ext cx="3486150" cy="1662113"/>
          </a:xfrm>
          <a:custGeom>
            <a:avLst/>
            <a:gdLst>
              <a:gd name="T0" fmla="*/ 0 w 1523036"/>
              <a:gd name="T1" fmla="*/ 1645635 h 1678756"/>
              <a:gd name="T2" fmla="*/ 4031464 w 1523036"/>
              <a:gd name="T3" fmla="*/ 34 h 1678756"/>
              <a:gd name="T4" fmla="*/ 7979616 w 1523036"/>
              <a:gd name="T5" fmla="*/ 1645635 h 1678756"/>
              <a:gd name="T6" fmla="*/ 0 w 1523036"/>
              <a:gd name="T7" fmla="*/ 1645635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4344" name="稻壳儿小白白(http://dwz.cn/Wu2UP)"/>
          <p:cNvSpPr txBox="1">
            <a:spLocks noChangeArrowheads="1"/>
          </p:cNvSpPr>
          <p:nvPr/>
        </p:nvSpPr>
        <p:spPr bwMode="auto">
          <a:xfrm>
            <a:off x="2294898" y="2465388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ea typeface="幼圆" panose="02010509060101010101" pitchFamily="49" charset="-122"/>
                <a:sym typeface="Arial" pitchFamily="34" charset="0"/>
              </a:rPr>
              <a:t>1</a:t>
            </a:r>
            <a:endParaRPr lang="zh-CN" altLang="en-US" sz="3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45" name="稻壳儿小白白(http://dwz.cn/Wu2UP)"/>
          <p:cNvSpPr txBox="1">
            <a:spLocks noChangeArrowheads="1"/>
          </p:cNvSpPr>
          <p:nvPr/>
        </p:nvSpPr>
        <p:spPr bwMode="auto">
          <a:xfrm>
            <a:off x="1697038" y="3016250"/>
            <a:ext cx="1620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46" name="稻壳儿小白白(http://dwz.cn/Wu2UP)"/>
          <p:cNvSpPr txBox="1">
            <a:spLocks noChangeArrowheads="1"/>
          </p:cNvSpPr>
          <p:nvPr/>
        </p:nvSpPr>
        <p:spPr bwMode="auto">
          <a:xfrm>
            <a:off x="681038" y="5632450"/>
            <a:ext cx="99028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 Go ahead and replace it with your own text. 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47" name="稻壳儿小白白(http://dwz.cn/Wu2UP)"/>
          <p:cNvSpPr txBox="1">
            <a:spLocks noChangeArrowheads="1"/>
          </p:cNvSpPr>
          <p:nvPr/>
        </p:nvSpPr>
        <p:spPr bwMode="auto">
          <a:xfrm>
            <a:off x="681038" y="5305425"/>
            <a:ext cx="2151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48" name="稻壳儿小白白(http://dwz.cn/Wu2UP)"/>
          <p:cNvSpPr txBox="1">
            <a:spLocks noChangeArrowheads="1"/>
          </p:cNvSpPr>
          <p:nvPr/>
        </p:nvSpPr>
        <p:spPr bwMode="auto">
          <a:xfrm>
            <a:off x="3789529" y="1519238"/>
            <a:ext cx="425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sym typeface="Arial" pitchFamily="34" charset="0"/>
              </a:rPr>
              <a:t>2</a:t>
            </a:r>
            <a:endParaRPr lang="zh-CN" altLang="en-US" sz="3200" dirty="0">
              <a:latin typeface="+mj-lt"/>
              <a:sym typeface="Arial" pitchFamily="34" charset="0"/>
            </a:endParaRPr>
          </a:p>
        </p:txBody>
      </p:sp>
      <p:sp>
        <p:nvSpPr>
          <p:cNvPr id="14349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0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0" name="稻壳儿小白白(http://dwz.cn/Wu2UP)"/>
          <p:cNvSpPr txBox="1">
            <a:spLocks noChangeArrowheads="1"/>
          </p:cNvSpPr>
          <p:nvPr/>
        </p:nvSpPr>
        <p:spPr bwMode="auto">
          <a:xfrm>
            <a:off x="5188117" y="1984375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ea typeface="幼圆" panose="02010509060101010101" pitchFamily="49" charset="-122"/>
                <a:sym typeface="Arial" pitchFamily="34" charset="0"/>
              </a:rPr>
              <a:t>3</a:t>
            </a:r>
            <a:endParaRPr lang="zh-CN" altLang="en-US" sz="3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1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3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2" name="稻壳儿小白白(http://dwz.cn/Wu2UP)"/>
          <p:cNvSpPr txBox="1">
            <a:spLocks noChangeArrowheads="1"/>
          </p:cNvSpPr>
          <p:nvPr/>
        </p:nvSpPr>
        <p:spPr bwMode="auto">
          <a:xfrm>
            <a:off x="6219825" y="2492375"/>
            <a:ext cx="1073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ea typeface="幼圆" panose="02010509060101010101" pitchFamily="49" charset="-122"/>
                <a:sym typeface="Arial" pitchFamily="34" charset="0"/>
              </a:rPr>
              <a:t>4</a:t>
            </a:r>
            <a:endParaRPr lang="zh-CN" altLang="en-US" sz="3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3" name="稻壳儿小白白(http://dwz.cn/Wu2UP)"/>
          <p:cNvSpPr txBox="1">
            <a:spLocks noChangeArrowheads="1"/>
          </p:cNvSpPr>
          <p:nvPr/>
        </p:nvSpPr>
        <p:spPr bwMode="auto">
          <a:xfrm>
            <a:off x="5978525" y="2995613"/>
            <a:ext cx="155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4" name="稻壳儿小白白(http://dwz.cn/Wu2UP)"/>
          <p:cNvSpPr txBox="1">
            <a:spLocks noChangeArrowheads="1"/>
          </p:cNvSpPr>
          <p:nvPr/>
        </p:nvSpPr>
        <p:spPr bwMode="auto">
          <a:xfrm>
            <a:off x="8040854" y="2190750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ea typeface="幼圆" panose="02010509060101010101" pitchFamily="49" charset="-122"/>
                <a:sym typeface="Arial" pitchFamily="34" charset="0"/>
              </a:rPr>
              <a:t>5</a:t>
            </a:r>
            <a:endParaRPr lang="zh-CN" altLang="en-US" sz="3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5" name="稻壳儿小白白(http://dwz.cn/Wu2UP)"/>
          <p:cNvSpPr txBox="1">
            <a:spLocks noChangeArrowheads="1"/>
          </p:cNvSpPr>
          <p:nvPr/>
        </p:nvSpPr>
        <p:spPr bwMode="auto">
          <a:xfrm>
            <a:off x="7443788" y="2697163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6" name="稻壳儿小白白(http://dwz.cn/Wu2UP)"/>
          <p:cNvSpPr txBox="1">
            <a:spLocks noChangeArrowheads="1"/>
          </p:cNvSpPr>
          <p:nvPr/>
        </p:nvSpPr>
        <p:spPr bwMode="auto">
          <a:xfrm>
            <a:off x="9466429" y="2312988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+mj-lt"/>
                <a:ea typeface="幼圆" panose="02010509060101010101" pitchFamily="49" charset="-122"/>
                <a:sym typeface="Arial" pitchFamily="34" charset="0"/>
              </a:rPr>
              <a:t>6</a:t>
            </a:r>
            <a:endParaRPr lang="zh-CN" altLang="en-US" sz="3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4357" name="稻壳儿小白白(http://dwz.cn/Wu2UP)"/>
          <p:cNvSpPr txBox="1">
            <a:spLocks noChangeArrowheads="1"/>
          </p:cNvSpPr>
          <p:nvPr/>
        </p:nvSpPr>
        <p:spPr bwMode="auto">
          <a:xfrm>
            <a:off x="8867775" y="2819400"/>
            <a:ext cx="1620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1200" dirty="0"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sz="1200" dirty="0"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7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926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稻壳儿小白白(http://dwz.cn/Wu2UP)"/>
          <p:cNvSpPr>
            <a:spLocks noChangeArrowheads="1"/>
          </p:cNvSpPr>
          <p:nvPr/>
        </p:nvSpPr>
        <p:spPr bwMode="auto">
          <a:xfrm>
            <a:off x="0" y="3781425"/>
            <a:ext cx="2478088" cy="2398713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1" name="稻壳儿小白白(http://dwz.cn/Wu2UP)"/>
          <p:cNvSpPr>
            <a:spLocks noChangeArrowheads="1"/>
          </p:cNvSpPr>
          <p:nvPr/>
        </p:nvSpPr>
        <p:spPr bwMode="auto">
          <a:xfrm>
            <a:off x="4876800" y="3781425"/>
            <a:ext cx="2439988" cy="2398713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2" name="稻壳儿小白白(http://dwz.cn/Wu2UP)"/>
          <p:cNvSpPr>
            <a:spLocks noChangeArrowheads="1"/>
          </p:cNvSpPr>
          <p:nvPr/>
        </p:nvSpPr>
        <p:spPr bwMode="auto">
          <a:xfrm>
            <a:off x="7315200" y="1384300"/>
            <a:ext cx="2438400" cy="2397125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3" name="稻壳儿小白白(http://dwz.cn/Wu2UP)"/>
          <p:cNvSpPr>
            <a:spLocks noChangeArrowheads="1"/>
          </p:cNvSpPr>
          <p:nvPr/>
        </p:nvSpPr>
        <p:spPr bwMode="auto">
          <a:xfrm>
            <a:off x="9753600" y="3781425"/>
            <a:ext cx="2438400" cy="2398713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4" name="稻壳儿小白白(http://dwz.cn/Wu2UP)"/>
          <p:cNvSpPr>
            <a:spLocks noChangeArrowheads="1"/>
          </p:cNvSpPr>
          <p:nvPr/>
        </p:nvSpPr>
        <p:spPr bwMode="auto">
          <a:xfrm>
            <a:off x="2446338" y="1384300"/>
            <a:ext cx="2439987" cy="2397125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5" name="稻壳儿小白白(http://dwz.cn/Wu2UP)"/>
          <p:cNvSpPr txBox="1">
            <a:spLocks noChangeArrowheads="1"/>
          </p:cNvSpPr>
          <p:nvPr/>
        </p:nvSpPr>
        <p:spPr bwMode="auto">
          <a:xfrm>
            <a:off x="26765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6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6" name="稻壳儿小白白(http://dwz.cn/Wu2UP)"/>
          <p:cNvSpPr txBox="1">
            <a:spLocks noChangeArrowheads="1"/>
          </p:cNvSpPr>
          <p:nvPr/>
        </p:nvSpPr>
        <p:spPr bwMode="auto">
          <a:xfrm>
            <a:off x="2673350" y="2127250"/>
            <a:ext cx="2155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STEP HERE</a:t>
            </a:r>
            <a:endParaRPr lang="en-US" sz="2800" b="1" dirty="0">
              <a:solidFill>
                <a:schemeClr val="bg1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7417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2447925" y="1384300"/>
            <a:ext cx="457200" cy="457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8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7321550" y="1384300"/>
            <a:ext cx="457200" cy="457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19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6350" y="3781425"/>
            <a:ext cx="457200" cy="457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0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4886325" y="3781425"/>
            <a:ext cx="457200" cy="457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1" name="稻壳儿小白白(http://dwz.cn/Wu2UP)"/>
          <p:cNvSpPr>
            <a:spLocks noChangeAspect="1" noChangeArrowheads="1"/>
          </p:cNvSpPr>
          <p:nvPr/>
        </p:nvSpPr>
        <p:spPr bwMode="auto">
          <a:xfrm flipV="1">
            <a:off x="9740900" y="3781425"/>
            <a:ext cx="457200" cy="4572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2" name="稻壳儿小白白(http://dwz.cn/Wu2UP)"/>
          <p:cNvSpPr txBox="1">
            <a:spLocks noChangeArrowheads="1"/>
          </p:cNvSpPr>
          <p:nvPr/>
        </p:nvSpPr>
        <p:spPr bwMode="auto">
          <a:xfrm>
            <a:off x="74517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6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3" name="稻壳儿小白白(http://dwz.cn/Wu2UP)"/>
          <p:cNvSpPr txBox="1">
            <a:spLocks noChangeArrowheads="1"/>
          </p:cNvSpPr>
          <p:nvPr/>
        </p:nvSpPr>
        <p:spPr bwMode="auto">
          <a:xfrm>
            <a:off x="7450138" y="2127250"/>
            <a:ext cx="2154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STEP HERE</a:t>
            </a:r>
            <a:endParaRPr lang="en-US" sz="2800" b="1" dirty="0">
              <a:solidFill>
                <a:schemeClr val="bg1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7424" name="稻壳儿小白白(http://dwz.cn/Wu2UP)"/>
          <p:cNvSpPr txBox="1">
            <a:spLocks noChangeArrowheads="1"/>
          </p:cNvSpPr>
          <p:nvPr/>
        </p:nvSpPr>
        <p:spPr bwMode="auto">
          <a:xfrm>
            <a:off x="147638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6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5" name="稻壳儿小白白(http://dwz.cn/Wu2UP)"/>
          <p:cNvSpPr txBox="1">
            <a:spLocks noChangeArrowheads="1"/>
          </p:cNvSpPr>
          <p:nvPr/>
        </p:nvSpPr>
        <p:spPr bwMode="auto">
          <a:xfrm>
            <a:off x="146050" y="4302125"/>
            <a:ext cx="21542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STEP HERE</a:t>
            </a:r>
            <a:endParaRPr lang="en-US" sz="2800" b="1" dirty="0">
              <a:solidFill>
                <a:schemeClr val="bg1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7426" name="稻壳儿小白白(http://dwz.cn/Wu2UP)"/>
          <p:cNvSpPr txBox="1">
            <a:spLocks noChangeArrowheads="1"/>
          </p:cNvSpPr>
          <p:nvPr/>
        </p:nvSpPr>
        <p:spPr bwMode="auto">
          <a:xfrm>
            <a:off x="5029200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6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7" name="稻壳儿小白白(http://dwz.cn/Wu2UP)"/>
          <p:cNvSpPr txBox="1">
            <a:spLocks noChangeArrowheads="1"/>
          </p:cNvSpPr>
          <p:nvPr/>
        </p:nvSpPr>
        <p:spPr bwMode="auto">
          <a:xfrm>
            <a:off x="5027613" y="4302125"/>
            <a:ext cx="2154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STEP HERE</a:t>
            </a:r>
            <a:endParaRPr lang="en-US" sz="2800" b="1" dirty="0">
              <a:solidFill>
                <a:schemeClr val="bg1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7428" name="稻壳儿小白白(http://dwz.cn/Wu2UP)"/>
          <p:cNvSpPr txBox="1">
            <a:spLocks noChangeArrowheads="1"/>
          </p:cNvSpPr>
          <p:nvPr/>
        </p:nvSpPr>
        <p:spPr bwMode="auto">
          <a:xfrm>
            <a:off x="9896475" y="4800600"/>
            <a:ext cx="21542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6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29" name="稻壳儿小白白(http://dwz.cn/Wu2UP)"/>
          <p:cNvSpPr txBox="1">
            <a:spLocks noChangeArrowheads="1"/>
          </p:cNvSpPr>
          <p:nvPr/>
        </p:nvSpPr>
        <p:spPr bwMode="auto">
          <a:xfrm>
            <a:off x="9894888" y="4302125"/>
            <a:ext cx="2155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STEP HERE</a:t>
            </a:r>
            <a:endParaRPr lang="en-US" sz="2800" b="1" dirty="0">
              <a:solidFill>
                <a:schemeClr val="bg1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7430" name="稻壳儿小白白(http://dwz.cn/Wu2UP)"/>
          <p:cNvSpPr>
            <a:spLocks noChangeArrowheads="1"/>
          </p:cNvSpPr>
          <p:nvPr/>
        </p:nvSpPr>
        <p:spPr bwMode="auto">
          <a:xfrm>
            <a:off x="0" y="1384300"/>
            <a:ext cx="2446338" cy="239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31" name="稻壳儿小白白(http://dwz.cn/Wu2UP)"/>
          <p:cNvSpPr>
            <a:spLocks noChangeArrowheads="1"/>
          </p:cNvSpPr>
          <p:nvPr/>
        </p:nvSpPr>
        <p:spPr bwMode="auto">
          <a:xfrm>
            <a:off x="4876800" y="1384300"/>
            <a:ext cx="2446338" cy="239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32" name="稻壳儿小白白(http://dwz.cn/Wu2UP)"/>
          <p:cNvSpPr>
            <a:spLocks noChangeArrowheads="1"/>
          </p:cNvSpPr>
          <p:nvPr/>
        </p:nvSpPr>
        <p:spPr bwMode="auto">
          <a:xfrm>
            <a:off x="9759950" y="1384300"/>
            <a:ext cx="2447925" cy="2397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33" name="稻壳儿小白白(http://dwz.cn/Wu2UP)"/>
          <p:cNvSpPr>
            <a:spLocks noChangeArrowheads="1"/>
          </p:cNvSpPr>
          <p:nvPr/>
        </p:nvSpPr>
        <p:spPr bwMode="auto">
          <a:xfrm>
            <a:off x="2438400" y="3781425"/>
            <a:ext cx="2446338" cy="23987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7434" name="稻壳儿小白白(http://dwz.cn/Wu2UP)"/>
          <p:cNvSpPr>
            <a:spLocks noChangeArrowheads="1"/>
          </p:cNvSpPr>
          <p:nvPr/>
        </p:nvSpPr>
        <p:spPr bwMode="auto">
          <a:xfrm>
            <a:off x="7315200" y="3781425"/>
            <a:ext cx="2446338" cy="23987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32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1224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26" y="982823"/>
            <a:ext cx="4537074" cy="4503577"/>
          </a:xfrm>
          <a:prstGeom prst="rect">
            <a:avLst/>
          </a:prstGeom>
        </p:spPr>
      </p:pic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3157538" y="2846788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4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BLUE</a:t>
            </a:r>
            <a:endParaRPr lang="zh-CN" altLang="en-US" sz="4800" b="1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321301" y="1531939"/>
            <a:ext cx="160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5046663" y="3743726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Text here...</a:t>
            </a:r>
            <a:endParaRPr lang="zh-CN" altLang="en-US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575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458384" y="1661584"/>
            <a:ext cx="3539067" cy="19812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63068" y="1661585"/>
            <a:ext cx="7141633" cy="19833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60" name="文本框 59"/>
          <p:cNvSpPr txBox="1">
            <a:spLocks noChangeAspect="1" noChangeArrowheads="1"/>
          </p:cNvSpPr>
          <p:nvPr/>
        </p:nvSpPr>
        <p:spPr bwMode="auto">
          <a:xfrm>
            <a:off x="5471585" y="1960034"/>
            <a:ext cx="19177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altLang="zh-CN" sz="2133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STAGE HERE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471585" y="2427817"/>
            <a:ext cx="5869516" cy="10365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1227" noProof="1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3" name="矩形 2"/>
          <p:cNvSpPr/>
          <p:nvPr/>
        </p:nvSpPr>
        <p:spPr>
          <a:xfrm>
            <a:off x="1458384" y="3706285"/>
            <a:ext cx="3539067" cy="1983316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3068" y="3706285"/>
            <a:ext cx="7141633" cy="1983316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12" name="文本框 11"/>
          <p:cNvSpPr txBox="1">
            <a:spLocks noChangeAspect="1" noChangeArrowheads="1"/>
          </p:cNvSpPr>
          <p:nvPr/>
        </p:nvSpPr>
        <p:spPr bwMode="auto">
          <a:xfrm>
            <a:off x="5471585" y="4004734"/>
            <a:ext cx="19177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altLang="zh-CN" sz="2133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STAGE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71585" y="4474633"/>
            <a:ext cx="5869516" cy="10365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1227" noProof="1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9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578146"/>
      </p:ext>
    </p:extLst>
  </p:cSld>
  <p:clrMapOvr>
    <a:masterClrMapping/>
  </p:clrMapOvr>
  <p:transition spd="slow" advTm="28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/>
      <p:bldP spid="62" grpId="0"/>
      <p:bldP spid="3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稻壳儿小白白(http://dwz.cn/Wu2UP)"/>
          <p:cNvSpPr>
            <a:spLocks noChangeArrowheads="1"/>
          </p:cNvSpPr>
          <p:nvPr/>
        </p:nvSpPr>
        <p:spPr bwMode="auto">
          <a:xfrm>
            <a:off x="827088" y="1420813"/>
            <a:ext cx="2438400" cy="34083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9459" name="稻壳儿小白白(http://dwz.cn/Wu2UP)"/>
          <p:cNvSpPr>
            <a:spLocks noChangeArrowheads="1"/>
          </p:cNvSpPr>
          <p:nvPr/>
        </p:nvSpPr>
        <p:spPr bwMode="auto">
          <a:xfrm>
            <a:off x="3556000" y="1420813"/>
            <a:ext cx="2438400" cy="3408362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9460" name="稻壳儿小白白(http://dwz.cn/Wu2UP)"/>
          <p:cNvSpPr>
            <a:spLocks noChangeArrowheads="1"/>
          </p:cNvSpPr>
          <p:nvPr/>
        </p:nvSpPr>
        <p:spPr bwMode="auto">
          <a:xfrm>
            <a:off x="6197600" y="1420813"/>
            <a:ext cx="2438400" cy="34083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9461" name="稻壳儿小白白(http://dwz.cn/Wu2UP)"/>
          <p:cNvSpPr>
            <a:spLocks noChangeArrowheads="1"/>
          </p:cNvSpPr>
          <p:nvPr/>
        </p:nvSpPr>
        <p:spPr bwMode="auto">
          <a:xfrm>
            <a:off x="8839200" y="1420813"/>
            <a:ext cx="2438400" cy="3408362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zh-CN" altLang="en-US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9462" name="稻壳儿小白白(http://dwz.cn/Wu2UP)"/>
          <p:cNvSpPr>
            <a:spLocks noChangeArrowheads="1"/>
          </p:cNvSpPr>
          <p:nvPr/>
        </p:nvSpPr>
        <p:spPr bwMode="auto">
          <a:xfrm>
            <a:off x="827088" y="5224463"/>
            <a:ext cx="95297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en-US" sz="16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1780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SubTitle_3"/>
          <p:cNvSpPr/>
          <p:nvPr>
            <p:custDataLst>
              <p:tags r:id="rId2"/>
            </p:custDataLst>
          </p:nvPr>
        </p:nvSpPr>
        <p:spPr>
          <a:xfrm>
            <a:off x="6285189" y="1876301"/>
            <a:ext cx="1270101" cy="1270100"/>
          </a:xfrm>
          <a:prstGeom prst="flowChartConnector">
            <a:avLst/>
          </a:prstGeom>
          <a:solidFill>
            <a:srgbClr val="232525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altLang="zh-CN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STEP HERE</a:t>
            </a:r>
            <a:endParaRPr lang="zh-CN" altLang="zh-CN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6" name="MH_SubTitle_2"/>
          <p:cNvSpPr/>
          <p:nvPr>
            <p:custDataLst>
              <p:tags r:id="rId3"/>
            </p:custDataLst>
          </p:nvPr>
        </p:nvSpPr>
        <p:spPr>
          <a:xfrm>
            <a:off x="4698013" y="2073353"/>
            <a:ext cx="1746612" cy="1746611"/>
          </a:xfrm>
          <a:prstGeom prst="flowChartConnector">
            <a:avLst/>
          </a:prstGeom>
          <a:solidFill>
            <a:srgbClr val="232525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altLang="zh-CN" sz="28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STEP HERE</a:t>
            </a:r>
            <a:endParaRPr lang="zh-CN" altLang="zh-CN" sz="2800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7" name="MH_SubTitle_1"/>
          <p:cNvSpPr/>
          <p:nvPr>
            <p:custDataLst>
              <p:tags r:id="rId4"/>
            </p:custDataLst>
          </p:nvPr>
        </p:nvSpPr>
        <p:spPr>
          <a:xfrm>
            <a:off x="5887500" y="2988758"/>
            <a:ext cx="1422369" cy="1422369"/>
          </a:xfrm>
          <a:prstGeom prst="flowChartConnector">
            <a:avLst/>
          </a:prstGeom>
          <a:solidFill>
            <a:srgbClr val="232525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altLang="zh-CN" sz="20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STEP HERE</a:t>
            </a:r>
            <a:endParaRPr lang="zh-CN" altLang="en-US" sz="2000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8" name="MH_Title_1"/>
          <p:cNvSpPr/>
          <p:nvPr>
            <p:custDataLst>
              <p:tags r:id="rId5"/>
            </p:custDataLst>
          </p:nvPr>
        </p:nvSpPr>
        <p:spPr>
          <a:xfrm>
            <a:off x="4400640" y="3578128"/>
            <a:ext cx="2051150" cy="2051148"/>
          </a:xfrm>
          <a:prstGeom prst="flowChartConnector">
            <a:avLst/>
          </a:prstGeom>
          <a:solidFill>
            <a:srgbClr val="232525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tr-TR" altLang="zh-CN" sz="36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STEP HERE</a:t>
            </a:r>
            <a:endParaRPr lang="zh-CN" altLang="en-US" sz="3600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09869" y="3241496"/>
            <a:ext cx="323728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79225" y="2052905"/>
            <a:ext cx="323728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53563" y="2488214"/>
            <a:ext cx="323728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3355" y="4174059"/>
            <a:ext cx="3237285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4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324580"/>
      </p:ext>
    </p:extLst>
  </p:cSld>
  <p:clrMapOvr>
    <a:masterClrMapping/>
  </p:clrMapOvr>
  <p:transition spd="slow" advTm="218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9"/>
          <p:cNvGraphicFramePr/>
          <p:nvPr>
            <p:extLst>
              <p:ext uri="{D42A27DB-BD31-4B8C-83A1-F6EECF244321}">
                <p14:modId xmlns:p14="http://schemas.microsoft.com/office/powerpoint/2010/main" val="1571581578"/>
              </p:ext>
            </p:extLst>
          </p:nvPr>
        </p:nvGraphicFramePr>
        <p:xfrm>
          <a:off x="788168" y="1615571"/>
          <a:ext cx="3540502" cy="274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2"/>
          <p:cNvSpPr txBox="1"/>
          <p:nvPr/>
        </p:nvSpPr>
        <p:spPr>
          <a:xfrm>
            <a:off x="1690774" y="2743236"/>
            <a:ext cx="1735291" cy="51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232525"/>
                </a:solidFill>
                <a:latin typeface="+mj-lt"/>
                <a:ea typeface="微软雅黑" panose="020B0503020204020204" pitchFamily="34" charset="-122"/>
              </a:rPr>
              <a:t>87%</a:t>
            </a:r>
          </a:p>
        </p:txBody>
      </p:sp>
      <p:sp>
        <p:nvSpPr>
          <p:cNvPr id="7" name="TextBox 76"/>
          <p:cNvSpPr txBox="1"/>
          <p:nvPr/>
        </p:nvSpPr>
        <p:spPr>
          <a:xfrm>
            <a:off x="1690775" y="4459526"/>
            <a:ext cx="161757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STAGE HERE</a:t>
            </a:r>
            <a:endParaRPr lang="zh-CN" altLang="en-US" b="1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2747" y="4828858"/>
            <a:ext cx="3051344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2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graphicFrame>
        <p:nvGraphicFramePr>
          <p:cNvPr id="9" name="Chart 39"/>
          <p:cNvGraphicFramePr/>
          <p:nvPr>
            <p:extLst>
              <p:ext uri="{D42A27DB-BD31-4B8C-83A1-F6EECF244321}">
                <p14:modId xmlns:p14="http://schemas.microsoft.com/office/powerpoint/2010/main" val="2249363048"/>
              </p:ext>
            </p:extLst>
          </p:nvPr>
        </p:nvGraphicFramePr>
        <p:xfrm>
          <a:off x="4478149" y="1615571"/>
          <a:ext cx="3540502" cy="274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2"/>
          <p:cNvSpPr txBox="1"/>
          <p:nvPr/>
        </p:nvSpPr>
        <p:spPr>
          <a:xfrm>
            <a:off x="5380755" y="2743236"/>
            <a:ext cx="1735291" cy="51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232525"/>
                </a:solidFill>
                <a:latin typeface="+mj-lt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5699130" y="4459526"/>
            <a:ext cx="15652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STAGE HERE</a:t>
            </a:r>
            <a:endParaRPr lang="zh-CN" altLang="en-US" b="1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22728" y="4828858"/>
            <a:ext cx="3051344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2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graphicFrame>
        <p:nvGraphicFramePr>
          <p:cNvPr id="13" name="Chart 39"/>
          <p:cNvGraphicFramePr/>
          <p:nvPr>
            <p:extLst>
              <p:ext uri="{D42A27DB-BD31-4B8C-83A1-F6EECF244321}">
                <p14:modId xmlns:p14="http://schemas.microsoft.com/office/powerpoint/2010/main" val="2559377912"/>
              </p:ext>
            </p:extLst>
          </p:nvPr>
        </p:nvGraphicFramePr>
        <p:xfrm>
          <a:off x="8168129" y="1615571"/>
          <a:ext cx="3540502" cy="274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ontent Placeholder 2"/>
          <p:cNvSpPr txBox="1"/>
          <p:nvPr/>
        </p:nvSpPr>
        <p:spPr>
          <a:xfrm>
            <a:off x="9070735" y="2743236"/>
            <a:ext cx="1735291" cy="51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232525"/>
                </a:solidFill>
                <a:latin typeface="+mj-lt"/>
                <a:ea typeface="微软雅黑" panose="020B0503020204020204" pitchFamily="34" charset="-122"/>
              </a:rPr>
              <a:t>55%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9389110" y="4459526"/>
            <a:ext cx="141691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STAGE HERE</a:t>
            </a:r>
            <a:endParaRPr lang="zh-CN" altLang="en-US" b="1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12708" y="4828858"/>
            <a:ext cx="3051344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Go ahead and replace it with your own text.</a:t>
            </a:r>
            <a:endParaRPr lang="zh-CN" altLang="en-US" sz="12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399851"/>
      </p:ext>
    </p:extLst>
  </p:cSld>
  <p:clrMapOvr>
    <a:masterClrMapping/>
  </p:clrMapOvr>
  <p:transition spd="slow" advTm="476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Graphic spid="9" grpId="0">
        <p:bldAsOne/>
      </p:bldGraphic>
      <p:bldP spid="10" grpId="0"/>
      <p:bldP spid="11" grpId="0"/>
      <p:bldP spid="12" grpId="0"/>
      <p:bldGraphic spid="13" grpId="0">
        <p:bldAsOne/>
      </p:bldGraphic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26" y="982823"/>
            <a:ext cx="4537074" cy="4503577"/>
          </a:xfrm>
          <a:prstGeom prst="rect">
            <a:avLst/>
          </a:prstGeom>
        </p:spPr>
      </p:pic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3157538" y="2846788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4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GREEN</a:t>
            </a:r>
            <a:endParaRPr lang="zh-CN" altLang="en-US" sz="4800" b="1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321301" y="1531939"/>
            <a:ext cx="160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5046663" y="3743726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Text here...</a:t>
            </a:r>
            <a:endParaRPr lang="zh-CN" altLang="en-US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56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62" y="2439988"/>
            <a:ext cx="974726" cy="91287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62" y="3608451"/>
            <a:ext cx="974726" cy="91287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62" y="4702302"/>
            <a:ext cx="974726" cy="9128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62" y="1258825"/>
            <a:ext cx="974726" cy="912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" y="2530378"/>
            <a:ext cx="5759450" cy="1392432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文本框 20"/>
          <p:cNvSpPr txBox="1">
            <a:spLocks noChangeArrowheads="1"/>
          </p:cNvSpPr>
          <p:nvPr/>
        </p:nvSpPr>
        <p:spPr bwMode="auto">
          <a:xfrm>
            <a:off x="7977188" y="151606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BLACK</a:t>
            </a:r>
            <a:endParaRPr lang="zh-CN" altLang="en-US" sz="28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100" name="文本框 21"/>
          <p:cNvSpPr txBox="1">
            <a:spLocks noChangeArrowheads="1"/>
          </p:cNvSpPr>
          <p:nvPr/>
        </p:nvSpPr>
        <p:spPr bwMode="auto">
          <a:xfrm>
            <a:off x="7048500" y="1425575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1</a:t>
            </a:r>
            <a:endParaRPr lang="zh-CN" altLang="en-US" sz="3600">
              <a:solidFill>
                <a:schemeClr val="bg1"/>
              </a:solidFill>
              <a:latin typeface="+mj-lt"/>
              <a:ea typeface="华文宋体" panose="02010600040101010101" pitchFamily="2" charset="-122"/>
            </a:endParaRPr>
          </a:p>
        </p:txBody>
      </p:sp>
      <p:sp>
        <p:nvSpPr>
          <p:cNvPr id="4102" name="文本框 25"/>
          <p:cNvSpPr txBox="1">
            <a:spLocks noChangeArrowheads="1"/>
          </p:cNvSpPr>
          <p:nvPr/>
        </p:nvSpPr>
        <p:spPr bwMode="auto">
          <a:xfrm>
            <a:off x="7977188" y="271938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WHITE</a:t>
            </a:r>
            <a:endParaRPr lang="zh-CN" altLang="en-US" sz="28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103" name="文本框 26"/>
          <p:cNvSpPr txBox="1">
            <a:spLocks noChangeArrowheads="1"/>
          </p:cNvSpPr>
          <p:nvPr/>
        </p:nvSpPr>
        <p:spPr bwMode="auto">
          <a:xfrm>
            <a:off x="7048500" y="2628900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2</a:t>
            </a:r>
            <a:endParaRPr lang="zh-CN" altLang="en-US" sz="3600">
              <a:solidFill>
                <a:schemeClr val="bg1"/>
              </a:solidFill>
              <a:latin typeface="+mj-lt"/>
              <a:ea typeface="华文宋体" panose="02010600040101010101" pitchFamily="2" charset="-122"/>
            </a:endParaRPr>
          </a:p>
        </p:txBody>
      </p:sp>
      <p:sp>
        <p:nvSpPr>
          <p:cNvPr id="4105" name="文本框 28"/>
          <p:cNvSpPr txBox="1">
            <a:spLocks noChangeArrowheads="1"/>
          </p:cNvSpPr>
          <p:nvPr/>
        </p:nvSpPr>
        <p:spPr bwMode="auto">
          <a:xfrm>
            <a:off x="7977188" y="38735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BLUE</a:t>
            </a:r>
            <a:endParaRPr lang="zh-CN" altLang="en-US" sz="28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106" name="文本框 29"/>
          <p:cNvSpPr txBox="1">
            <a:spLocks noChangeArrowheads="1"/>
          </p:cNvSpPr>
          <p:nvPr/>
        </p:nvSpPr>
        <p:spPr bwMode="auto">
          <a:xfrm>
            <a:off x="7048500" y="3783013"/>
            <a:ext cx="596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  <a:ea typeface="华文宋体" panose="02010600040101010101" pitchFamily="2" charset="-122"/>
            </a:endParaRPr>
          </a:p>
        </p:txBody>
      </p:sp>
      <p:sp>
        <p:nvSpPr>
          <p:cNvPr id="4108" name="文本框 31"/>
          <p:cNvSpPr txBox="1">
            <a:spLocks noChangeArrowheads="1"/>
          </p:cNvSpPr>
          <p:nvPr/>
        </p:nvSpPr>
        <p:spPr bwMode="auto">
          <a:xfrm>
            <a:off x="7977188" y="4962525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8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GREEN</a:t>
            </a:r>
            <a:endParaRPr lang="zh-CN" altLang="en-US" sz="28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109" name="文本框 33"/>
          <p:cNvSpPr txBox="1">
            <a:spLocks noChangeArrowheads="1"/>
          </p:cNvSpPr>
          <p:nvPr/>
        </p:nvSpPr>
        <p:spPr bwMode="auto">
          <a:xfrm>
            <a:off x="7048500" y="4873625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  <a:ea typeface="华文宋体" panose="02010600040101010101" pitchFamily="2" charset="-122"/>
              </a:rPr>
              <a:t>4</a:t>
            </a:r>
            <a:endParaRPr lang="zh-CN" altLang="en-US" sz="3600">
              <a:solidFill>
                <a:schemeClr val="bg1"/>
              </a:solidFill>
              <a:latin typeface="+mj-lt"/>
              <a:ea typeface="华文宋体" panose="02010600040101010101" pitchFamily="2" charset="-122"/>
            </a:endParaRPr>
          </a:p>
        </p:txBody>
      </p:sp>
      <p:sp>
        <p:nvSpPr>
          <p:cNvPr id="4114" name="文本框 32"/>
          <p:cNvSpPr txBox="1">
            <a:spLocks noChangeArrowheads="1"/>
          </p:cNvSpPr>
          <p:nvPr/>
        </p:nvSpPr>
        <p:spPr bwMode="auto">
          <a:xfrm>
            <a:off x="1441450" y="2717800"/>
            <a:ext cx="444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66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6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86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2" grpId="0"/>
      <p:bldP spid="4103" grpId="0"/>
      <p:bldP spid="4105" grpId="0"/>
      <p:bldP spid="4106" grpId="0"/>
      <p:bldP spid="4108" grpId="0"/>
      <p:bldP spid="4109" grpId="0"/>
      <p:bldP spid="4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7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232525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chemeClr val="bg1">
              <a:lumMod val="50000"/>
            </a:schemeClr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name="adj" fmla="val 15190"/>
            </a:avLst>
          </a:prstGeom>
          <a:solidFill>
            <a:srgbClr val="232525"/>
          </a:solidFill>
          <a:ln w="3175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2" name="稻壳儿小白白(http://dwz.cn/Wu2UP)"/>
          <p:cNvSpPr>
            <a:spLocks noChangeArrowheads="1"/>
          </p:cNvSpPr>
          <p:nvPr/>
        </p:nvSpPr>
        <p:spPr bwMode="auto">
          <a:xfrm flipH="1">
            <a:off x="4848225" y="3533775"/>
            <a:ext cx="211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tr-TR" altLang="zh-CN" sz="24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3" name="稻壳儿小白白(http://dwz.cn/Wu2UP)"/>
          <p:cNvSpPr>
            <a:spLocks noChangeShapeType="1"/>
          </p:cNvSpPr>
          <p:nvPr/>
        </p:nvSpPr>
        <p:spPr bwMode="auto">
          <a:xfrm flipH="1">
            <a:off x="3236913" y="320040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4584" name="稻壳儿小白白(http://dwz.cn/Wu2UP)"/>
          <p:cNvSpPr>
            <a:spLocks noChangeShapeType="1"/>
          </p:cNvSpPr>
          <p:nvPr/>
        </p:nvSpPr>
        <p:spPr bwMode="auto">
          <a:xfrm flipH="1">
            <a:off x="3983038" y="534352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4585" name="稻壳儿小白白(http://dwz.cn/Wu2UP)"/>
          <p:cNvSpPr txBox="1">
            <a:spLocks noChangeArrowheads="1"/>
          </p:cNvSpPr>
          <p:nvPr/>
        </p:nvSpPr>
        <p:spPr bwMode="auto">
          <a:xfrm>
            <a:off x="1066800" y="2886075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6" name="稻壳儿小白白(http://dwz.cn/Wu2UP)"/>
          <p:cNvSpPr txBox="1">
            <a:spLocks noChangeArrowheads="1"/>
          </p:cNvSpPr>
          <p:nvPr/>
        </p:nvSpPr>
        <p:spPr bwMode="auto">
          <a:xfrm>
            <a:off x="817563" y="3167063"/>
            <a:ext cx="220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7" name="稻壳儿小白白(http://dwz.cn/Wu2UP)"/>
          <p:cNvSpPr txBox="1">
            <a:spLocks noChangeArrowheads="1"/>
          </p:cNvSpPr>
          <p:nvPr/>
        </p:nvSpPr>
        <p:spPr bwMode="auto">
          <a:xfrm>
            <a:off x="7666038" y="1995488"/>
            <a:ext cx="1257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8" name="稻壳儿小白白(http://dwz.cn/Wu2UP)"/>
          <p:cNvSpPr txBox="1">
            <a:spLocks noChangeArrowheads="1"/>
          </p:cNvSpPr>
          <p:nvPr/>
        </p:nvSpPr>
        <p:spPr bwMode="auto">
          <a:xfrm>
            <a:off x="7666038" y="227806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89" name="稻壳儿小白白(http://dwz.cn/Wu2UP)"/>
          <p:cNvSpPr txBox="1">
            <a:spLocks noChangeArrowheads="1"/>
          </p:cNvSpPr>
          <p:nvPr/>
        </p:nvSpPr>
        <p:spPr bwMode="auto">
          <a:xfrm>
            <a:off x="1817688" y="50974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90" name="稻壳儿小白白(http://dwz.cn/Wu2UP)"/>
          <p:cNvSpPr txBox="1">
            <a:spLocks noChangeArrowheads="1"/>
          </p:cNvSpPr>
          <p:nvPr/>
        </p:nvSpPr>
        <p:spPr bwMode="auto">
          <a:xfrm>
            <a:off x="1366838" y="5349875"/>
            <a:ext cx="243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91" name="稻壳儿小白白(http://dwz.cn/Wu2UP)"/>
          <p:cNvSpPr txBox="1">
            <a:spLocks noChangeArrowheads="1"/>
          </p:cNvSpPr>
          <p:nvPr/>
        </p:nvSpPr>
        <p:spPr bwMode="auto">
          <a:xfrm>
            <a:off x="8599488" y="42418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92" name="稻壳儿小白白(http://dwz.cn/Wu2UP)"/>
          <p:cNvSpPr txBox="1">
            <a:spLocks noChangeArrowheads="1"/>
          </p:cNvSpPr>
          <p:nvPr/>
        </p:nvSpPr>
        <p:spPr bwMode="auto">
          <a:xfrm>
            <a:off x="8593138" y="4557713"/>
            <a:ext cx="234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4593" name="稻壳儿小白白(http://dwz.cn/Wu2UP)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4594" name="稻壳儿小白白(http://dwz.cn/Wu2UP)"/>
          <p:cNvSpPr>
            <a:spLocks noChangeShapeType="1"/>
          </p:cNvSpPr>
          <p:nvPr/>
        </p:nvSpPr>
        <p:spPr bwMode="auto">
          <a:xfrm flipH="1">
            <a:off x="7372350" y="456088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4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1814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稻壳儿小白白(http://dwz.cn/Wu2UP)"/>
          <p:cNvSpPr>
            <a:spLocks noEditPoints="1"/>
          </p:cNvSpPr>
          <p:nvPr/>
        </p:nvSpPr>
        <p:spPr bwMode="auto">
          <a:xfrm rot="-1550821">
            <a:off x="2386013" y="2041525"/>
            <a:ext cx="1627187" cy="3757613"/>
          </a:xfrm>
          <a:custGeom>
            <a:avLst/>
            <a:gdLst>
              <a:gd name="T0" fmla="*/ 0 w 168"/>
              <a:gd name="T1" fmla="*/ 2147483647 h 392"/>
              <a:gd name="T2" fmla="*/ 2147483647 w 168"/>
              <a:gd name="T3" fmla="*/ 2147483647 h 392"/>
              <a:gd name="T4" fmla="*/ 2147483647 w 168"/>
              <a:gd name="T5" fmla="*/ 2147483647 h 392"/>
              <a:gd name="T6" fmla="*/ 2147483647 w 168"/>
              <a:gd name="T7" fmla="*/ 2147483647 h 392"/>
              <a:gd name="T8" fmla="*/ 2147483647 w 168"/>
              <a:gd name="T9" fmla="*/ 2147483647 h 392"/>
              <a:gd name="T10" fmla="*/ 2147483647 w 168"/>
              <a:gd name="T11" fmla="*/ 2147483647 h 392"/>
              <a:gd name="T12" fmla="*/ 2147483647 w 168"/>
              <a:gd name="T13" fmla="*/ 2147483647 h 392"/>
              <a:gd name="T14" fmla="*/ 2147483647 w 168"/>
              <a:gd name="T15" fmla="*/ 2147483647 h 392"/>
              <a:gd name="T16" fmla="*/ 2147483647 w 168"/>
              <a:gd name="T17" fmla="*/ 2147483647 h 392"/>
              <a:gd name="T18" fmla="*/ 2147483647 w 168"/>
              <a:gd name="T19" fmla="*/ 2147483647 h 392"/>
              <a:gd name="T20" fmla="*/ 2147483647 w 168"/>
              <a:gd name="T21" fmla="*/ 2147483647 h 392"/>
              <a:gd name="T22" fmla="*/ 2147483647 w 168"/>
              <a:gd name="T23" fmla="*/ 2147483647 h 392"/>
              <a:gd name="T24" fmla="*/ 2147483647 w 168"/>
              <a:gd name="T25" fmla="*/ 2147483647 h 392"/>
              <a:gd name="T26" fmla="*/ 2147483647 w 168"/>
              <a:gd name="T27" fmla="*/ 2147483647 h 392"/>
              <a:gd name="T28" fmla="*/ 2147483647 w 168"/>
              <a:gd name="T29" fmla="*/ 2147483647 h 392"/>
              <a:gd name="T30" fmla="*/ 2147483647 w 168"/>
              <a:gd name="T31" fmla="*/ 2147483647 h 392"/>
              <a:gd name="T32" fmla="*/ 2147483647 w 168"/>
              <a:gd name="T33" fmla="*/ 2147483647 h 392"/>
              <a:gd name="T34" fmla="*/ 2147483647 w 168"/>
              <a:gd name="T35" fmla="*/ 2147483647 h 392"/>
              <a:gd name="T36" fmla="*/ 2147483647 w 168"/>
              <a:gd name="T37" fmla="*/ 2147483647 h 392"/>
              <a:gd name="T38" fmla="*/ 2147483647 w 168"/>
              <a:gd name="T39" fmla="*/ 2147483647 h 392"/>
              <a:gd name="T40" fmla="*/ 2147483647 w 168"/>
              <a:gd name="T41" fmla="*/ 2147483647 h 392"/>
              <a:gd name="T42" fmla="*/ 2147483647 w 168"/>
              <a:gd name="T43" fmla="*/ 2147483647 h 392"/>
              <a:gd name="T44" fmla="*/ 2147483647 w 168"/>
              <a:gd name="T45" fmla="*/ 2147483647 h 392"/>
              <a:gd name="T46" fmla="*/ 2147483647 w 168"/>
              <a:gd name="T47" fmla="*/ 2147483647 h 392"/>
              <a:gd name="T48" fmla="*/ 2147483647 w 168"/>
              <a:gd name="T49" fmla="*/ 2147483647 h 392"/>
              <a:gd name="T50" fmla="*/ 2147483647 w 168"/>
              <a:gd name="T51" fmla="*/ 2147483647 h 392"/>
              <a:gd name="T52" fmla="*/ 2147483647 w 168"/>
              <a:gd name="T53" fmla="*/ 2147483647 h 392"/>
              <a:gd name="T54" fmla="*/ 2147483647 w 168"/>
              <a:gd name="T55" fmla="*/ 2147483647 h 392"/>
              <a:gd name="T56" fmla="*/ 2147483647 w 168"/>
              <a:gd name="T57" fmla="*/ 2147483647 h 392"/>
              <a:gd name="T58" fmla="*/ 2147483647 w 168"/>
              <a:gd name="T59" fmla="*/ 0 h 392"/>
              <a:gd name="T60" fmla="*/ 2147483647 w 168"/>
              <a:gd name="T61" fmla="*/ 2147483647 h 392"/>
              <a:gd name="T62" fmla="*/ 0 w 168"/>
              <a:gd name="T63" fmla="*/ 2147483647 h 392"/>
              <a:gd name="T64" fmla="*/ 2147483647 w 168"/>
              <a:gd name="T65" fmla="*/ 2147483647 h 392"/>
              <a:gd name="T66" fmla="*/ 2147483647 w 168"/>
              <a:gd name="T67" fmla="*/ 2147483647 h 392"/>
              <a:gd name="T68" fmla="*/ 2147483647 w 168"/>
              <a:gd name="T69" fmla="*/ 2147483647 h 392"/>
              <a:gd name="T70" fmla="*/ 2147483647 w 168"/>
              <a:gd name="T71" fmla="*/ 2147483647 h 392"/>
              <a:gd name="T72" fmla="*/ 2147483647 w 168"/>
              <a:gd name="T73" fmla="*/ 2147483647 h 392"/>
              <a:gd name="T74" fmla="*/ 2147483647 w 168"/>
              <a:gd name="T75" fmla="*/ 2147483647 h 392"/>
              <a:gd name="T76" fmla="*/ 2147483647 w 168"/>
              <a:gd name="T77" fmla="*/ 2147483647 h 392"/>
              <a:gd name="T78" fmla="*/ 2147483647 w 168"/>
              <a:gd name="T79" fmla="*/ 2147483647 h 392"/>
              <a:gd name="T80" fmla="*/ 2147483647 w 168"/>
              <a:gd name="T81" fmla="*/ 2147483647 h 392"/>
              <a:gd name="T82" fmla="*/ 2147483647 w 168"/>
              <a:gd name="T83" fmla="*/ 2147483647 h 392"/>
              <a:gd name="T84" fmla="*/ 2147483647 w 168"/>
              <a:gd name="T85" fmla="*/ 2147483647 h 392"/>
              <a:gd name="T86" fmla="*/ 2147483647 w 168"/>
              <a:gd name="T87" fmla="*/ 2147483647 h 392"/>
              <a:gd name="T88" fmla="*/ 2147483647 w 168"/>
              <a:gd name="T89" fmla="*/ 2147483647 h 3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5604" name="稻壳儿小白白(http://dwz.cn/Wu2UP)"/>
          <p:cNvSpPr>
            <a:spLocks noChangeArrowheads="1"/>
          </p:cNvSpPr>
          <p:nvPr/>
        </p:nvSpPr>
        <p:spPr bwMode="auto">
          <a:xfrm rot="1568449">
            <a:off x="3306763" y="33670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05" name="稻壳儿小白白(http://dwz.cn/Wu2UP)"/>
          <p:cNvSpPr>
            <a:spLocks noChangeArrowheads="1"/>
          </p:cNvSpPr>
          <p:nvPr/>
        </p:nvSpPr>
        <p:spPr bwMode="auto">
          <a:xfrm rot="-3831552">
            <a:off x="3553618" y="3269457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06" name="稻壳儿小白白(http://dwz.cn/Wu2UP)"/>
          <p:cNvSpPr>
            <a:spLocks noChangeArrowheads="1"/>
          </p:cNvSpPr>
          <p:nvPr/>
        </p:nvSpPr>
        <p:spPr bwMode="auto">
          <a:xfrm rot="-3831552">
            <a:off x="3226594" y="2674144"/>
            <a:ext cx="82550" cy="1042988"/>
          </a:xfrm>
          <a:prstGeom prst="roundRect">
            <a:avLst>
              <a:gd name="adj" fmla="val 3854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08" name="稻壳儿小白白(http://dwz.cn/Wu2UP)"/>
          <p:cNvSpPr>
            <a:spLocks noChangeArrowheads="1"/>
          </p:cNvSpPr>
          <p:nvPr/>
        </p:nvSpPr>
        <p:spPr bwMode="auto">
          <a:xfrm rot="140878">
            <a:off x="3695700" y="244792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09" name="稻壳儿小白白(http://dwz.cn/Wu2UP)"/>
          <p:cNvSpPr>
            <a:spLocks noChangeArrowheads="1"/>
          </p:cNvSpPr>
          <p:nvPr/>
        </p:nvSpPr>
        <p:spPr bwMode="auto">
          <a:xfrm rot="-5259122">
            <a:off x="3840163" y="280035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0" name="稻壳儿小白白(http://dwz.cn/Wu2UP)"/>
          <p:cNvSpPr>
            <a:spLocks noChangeArrowheads="1"/>
          </p:cNvSpPr>
          <p:nvPr/>
        </p:nvSpPr>
        <p:spPr bwMode="auto">
          <a:xfrm rot="-5259122">
            <a:off x="3466307" y="2389981"/>
            <a:ext cx="82550" cy="1042987"/>
          </a:xfrm>
          <a:prstGeom prst="roundRect">
            <a:avLst>
              <a:gd name="adj" fmla="val 3854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2" name="稻壳儿小白白(http://dwz.cn/Wu2UP)"/>
          <p:cNvSpPr>
            <a:spLocks noChangeArrowheads="1"/>
          </p:cNvSpPr>
          <p:nvPr/>
        </p:nvSpPr>
        <p:spPr bwMode="auto">
          <a:xfrm rot="-1053712">
            <a:off x="3505200" y="15763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3" name="稻壳儿小白白(http://dwz.cn/Wu2UP)"/>
          <p:cNvSpPr>
            <a:spLocks noChangeArrowheads="1"/>
          </p:cNvSpPr>
          <p:nvPr/>
        </p:nvSpPr>
        <p:spPr bwMode="auto">
          <a:xfrm rot="-6453712">
            <a:off x="3709988" y="2309813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4" name="稻壳儿小白白(http://dwz.cn/Wu2UP)"/>
          <p:cNvSpPr>
            <a:spLocks noChangeArrowheads="1"/>
          </p:cNvSpPr>
          <p:nvPr/>
        </p:nvSpPr>
        <p:spPr bwMode="auto">
          <a:xfrm rot="-6453712">
            <a:off x="3358357" y="2058194"/>
            <a:ext cx="82550" cy="1042987"/>
          </a:xfrm>
          <a:prstGeom prst="roundRect">
            <a:avLst>
              <a:gd name="adj" fmla="val 3854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6" name="稻壳儿小白白(http://dwz.cn/Wu2UP)"/>
          <p:cNvSpPr>
            <a:spLocks noChangeArrowheads="1"/>
          </p:cNvSpPr>
          <p:nvPr/>
        </p:nvSpPr>
        <p:spPr bwMode="auto">
          <a:xfrm rot="18174686" flipH="1">
            <a:off x="98425" y="409733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tr-TR" altLang="zh-CN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7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8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2332038" y="2763838"/>
            <a:ext cx="84137" cy="1042987"/>
          </a:xfrm>
          <a:prstGeom prst="roundRect">
            <a:avLst>
              <a:gd name="adj" fmla="val 3854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19" name="稻壳儿小白白(http://dwz.cn/Wu2UP)"/>
          <p:cNvSpPr>
            <a:spLocks noChangeArrowheads="1"/>
          </p:cNvSpPr>
          <p:nvPr/>
        </p:nvSpPr>
        <p:spPr bwMode="auto">
          <a:xfrm>
            <a:off x="7543800" y="1644650"/>
            <a:ext cx="638175" cy="638175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25620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163" y="1749425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稻壳儿小白白(http://dwz.cn/Wu2UP)"/>
          <p:cNvSpPr>
            <a:spLocks noChangeArrowheads="1"/>
          </p:cNvSpPr>
          <p:nvPr/>
        </p:nvSpPr>
        <p:spPr bwMode="auto">
          <a:xfrm>
            <a:off x="7543800" y="2662238"/>
            <a:ext cx="638175" cy="638175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2" name="稻壳儿小白白(http://dwz.cn/Wu2UP)"/>
          <p:cNvSpPr>
            <a:spLocks noEditPoints="1"/>
          </p:cNvSpPr>
          <p:nvPr/>
        </p:nvSpPr>
        <p:spPr bwMode="auto">
          <a:xfrm>
            <a:off x="7648575" y="2771775"/>
            <a:ext cx="454025" cy="376238"/>
          </a:xfrm>
          <a:custGeom>
            <a:avLst/>
            <a:gdLst>
              <a:gd name="T0" fmla="*/ 650682686 w 287"/>
              <a:gd name="T1" fmla="*/ 196572449 h 237"/>
              <a:gd name="T2" fmla="*/ 610639895 w 287"/>
              <a:gd name="T3" fmla="*/ 236895002 h 237"/>
              <a:gd name="T4" fmla="*/ 650682686 w 287"/>
              <a:gd name="T5" fmla="*/ 279738509 h 237"/>
              <a:gd name="T6" fmla="*/ 693226568 w 287"/>
              <a:gd name="T7" fmla="*/ 236895002 h 237"/>
              <a:gd name="T8" fmla="*/ 650682686 w 287"/>
              <a:gd name="T9" fmla="*/ 196572449 h 237"/>
              <a:gd name="T10" fmla="*/ 67570627 w 287"/>
              <a:gd name="T11" fmla="*/ 196572449 h 237"/>
              <a:gd name="T12" fmla="*/ 27529418 w 287"/>
              <a:gd name="T13" fmla="*/ 236895002 h 237"/>
              <a:gd name="T14" fmla="*/ 67570627 w 287"/>
              <a:gd name="T15" fmla="*/ 279738509 h 237"/>
              <a:gd name="T16" fmla="*/ 107613417 w 287"/>
              <a:gd name="T17" fmla="*/ 236895002 h 237"/>
              <a:gd name="T18" fmla="*/ 67570627 w 287"/>
              <a:gd name="T19" fmla="*/ 196572449 h 237"/>
              <a:gd name="T20" fmla="*/ 530555897 w 287"/>
              <a:gd name="T21" fmla="*/ 123488614 h 237"/>
              <a:gd name="T22" fmla="*/ 470493294 w 287"/>
              <a:gd name="T23" fmla="*/ 183972444 h 237"/>
              <a:gd name="T24" fmla="*/ 530555897 w 287"/>
              <a:gd name="T25" fmla="*/ 244456275 h 237"/>
              <a:gd name="T26" fmla="*/ 590620082 w 287"/>
              <a:gd name="T27" fmla="*/ 183972444 h 237"/>
              <a:gd name="T28" fmla="*/ 530555897 w 287"/>
              <a:gd name="T29" fmla="*/ 123488614 h 237"/>
              <a:gd name="T30" fmla="*/ 718253312 w 287"/>
              <a:gd name="T31" fmla="*/ 493951281 h 237"/>
              <a:gd name="T32" fmla="*/ 648180011 w 287"/>
              <a:gd name="T33" fmla="*/ 493951281 h 237"/>
              <a:gd name="T34" fmla="*/ 648180011 w 287"/>
              <a:gd name="T35" fmla="*/ 365423936 h 237"/>
              <a:gd name="T36" fmla="*/ 633163965 w 287"/>
              <a:gd name="T37" fmla="*/ 304940105 h 237"/>
              <a:gd name="T38" fmla="*/ 650682686 w 287"/>
              <a:gd name="T39" fmla="*/ 302419152 h 237"/>
              <a:gd name="T40" fmla="*/ 718253312 w 287"/>
              <a:gd name="T41" fmla="*/ 370464255 h 237"/>
              <a:gd name="T42" fmla="*/ 718253312 w 287"/>
              <a:gd name="T43" fmla="*/ 493951281 h 237"/>
              <a:gd name="T44" fmla="*/ 187697415 w 287"/>
              <a:gd name="T45" fmla="*/ 123488614 h 237"/>
              <a:gd name="T46" fmla="*/ 127633230 w 287"/>
              <a:gd name="T47" fmla="*/ 183972444 h 237"/>
              <a:gd name="T48" fmla="*/ 187697415 w 287"/>
              <a:gd name="T49" fmla="*/ 244456275 h 237"/>
              <a:gd name="T50" fmla="*/ 247760019 w 287"/>
              <a:gd name="T51" fmla="*/ 183972444 h 237"/>
              <a:gd name="T52" fmla="*/ 187697415 w 287"/>
              <a:gd name="T53" fmla="*/ 123488614 h 237"/>
              <a:gd name="T54" fmla="*/ 67570627 w 287"/>
              <a:gd name="T55" fmla="*/ 302419152 h 237"/>
              <a:gd name="T56" fmla="*/ 85089347 w 287"/>
              <a:gd name="T57" fmla="*/ 304940105 h 237"/>
              <a:gd name="T58" fmla="*/ 70073301 w 287"/>
              <a:gd name="T59" fmla="*/ 365423936 h 237"/>
              <a:gd name="T60" fmla="*/ 70073301 w 287"/>
              <a:gd name="T61" fmla="*/ 493951281 h 237"/>
              <a:gd name="T62" fmla="*/ 0 w 287"/>
              <a:gd name="T63" fmla="*/ 493951281 h 237"/>
              <a:gd name="T64" fmla="*/ 0 w 287"/>
              <a:gd name="T65" fmla="*/ 370464255 h 237"/>
              <a:gd name="T66" fmla="*/ 67570627 w 287"/>
              <a:gd name="T67" fmla="*/ 302419152 h 237"/>
              <a:gd name="T68" fmla="*/ 360377202 w 287"/>
              <a:gd name="T69" fmla="*/ 0 h 237"/>
              <a:gd name="T70" fmla="*/ 270284088 w 287"/>
              <a:gd name="T71" fmla="*/ 90725746 h 237"/>
              <a:gd name="T72" fmla="*/ 360377202 w 287"/>
              <a:gd name="T73" fmla="*/ 181451491 h 237"/>
              <a:gd name="T74" fmla="*/ 447969224 w 287"/>
              <a:gd name="T75" fmla="*/ 90725746 h 237"/>
              <a:gd name="T76" fmla="*/ 360377202 w 287"/>
              <a:gd name="T77" fmla="*/ 0 h 237"/>
              <a:gd name="T78" fmla="*/ 628158616 w 287"/>
              <a:gd name="T79" fmla="*/ 539314154 h 237"/>
              <a:gd name="T80" fmla="*/ 520545199 w 287"/>
              <a:gd name="T81" fmla="*/ 539314154 h 237"/>
              <a:gd name="T82" fmla="*/ 520545199 w 287"/>
              <a:gd name="T83" fmla="*/ 345262659 h 237"/>
              <a:gd name="T84" fmla="*/ 503028061 w 287"/>
              <a:gd name="T85" fmla="*/ 272177237 h 237"/>
              <a:gd name="T86" fmla="*/ 530555897 w 287"/>
              <a:gd name="T87" fmla="*/ 267136918 h 237"/>
              <a:gd name="T88" fmla="*/ 628158616 w 287"/>
              <a:gd name="T89" fmla="*/ 365423936 h 237"/>
              <a:gd name="T90" fmla="*/ 628158616 w 287"/>
              <a:gd name="T91" fmla="*/ 539314154 h 237"/>
              <a:gd name="T92" fmla="*/ 197708113 w 287"/>
              <a:gd name="T93" fmla="*/ 345262659 h 237"/>
              <a:gd name="T94" fmla="*/ 197708113 w 287"/>
              <a:gd name="T95" fmla="*/ 539314154 h 237"/>
              <a:gd name="T96" fmla="*/ 92597370 w 287"/>
              <a:gd name="T97" fmla="*/ 539314154 h 237"/>
              <a:gd name="T98" fmla="*/ 92597370 w 287"/>
              <a:gd name="T99" fmla="*/ 365423936 h 237"/>
              <a:gd name="T100" fmla="*/ 187697415 w 287"/>
              <a:gd name="T101" fmla="*/ 267136918 h 237"/>
              <a:gd name="T102" fmla="*/ 215225252 w 287"/>
              <a:gd name="T103" fmla="*/ 272177237 h 237"/>
              <a:gd name="T104" fmla="*/ 197708113 w 287"/>
              <a:gd name="T105" fmla="*/ 345262659 h 237"/>
              <a:gd name="T106" fmla="*/ 220230600 w 287"/>
              <a:gd name="T107" fmla="*/ 597278619 h 237"/>
              <a:gd name="T108" fmla="*/ 500525386 w 287"/>
              <a:gd name="T109" fmla="*/ 597278619 h 237"/>
              <a:gd name="T110" fmla="*/ 500525386 w 287"/>
              <a:gd name="T111" fmla="*/ 345262659 h 237"/>
              <a:gd name="T112" fmla="*/ 360377202 w 287"/>
              <a:gd name="T113" fmla="*/ 204133721 h 237"/>
              <a:gd name="T114" fmla="*/ 220230600 w 287"/>
              <a:gd name="T115" fmla="*/ 345262659 h 237"/>
              <a:gd name="T116" fmla="*/ 220230600 w 287"/>
              <a:gd name="T117" fmla="*/ 597278619 h 2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5623" name="稻壳儿小白白(http://dwz.cn/Wu2UP)"/>
          <p:cNvSpPr>
            <a:spLocks noChangeArrowheads="1"/>
          </p:cNvSpPr>
          <p:nvPr/>
        </p:nvSpPr>
        <p:spPr bwMode="auto">
          <a:xfrm>
            <a:off x="7543800" y="3689350"/>
            <a:ext cx="638175" cy="638175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4" name="稻壳儿小白白(http://dwz.cn/Wu2UP)"/>
          <p:cNvSpPr>
            <a:spLocks noEditPoints="1"/>
          </p:cNvSpPr>
          <p:nvPr/>
        </p:nvSpPr>
        <p:spPr bwMode="auto">
          <a:xfrm>
            <a:off x="7685088" y="3868738"/>
            <a:ext cx="347662" cy="274637"/>
          </a:xfrm>
          <a:custGeom>
            <a:avLst/>
            <a:gdLst>
              <a:gd name="T0" fmla="*/ 293369207 w 411"/>
              <a:gd name="T1" fmla="*/ 222016890 h 324"/>
              <a:gd name="T2" fmla="*/ 293369207 w 411"/>
              <a:gd name="T3" fmla="*/ 33051376 h 324"/>
              <a:gd name="T4" fmla="*/ 282636518 w 411"/>
              <a:gd name="T5" fmla="*/ 22992372 h 324"/>
              <a:gd name="T6" fmla="*/ 150262731 w 411"/>
              <a:gd name="T7" fmla="*/ 22992372 h 324"/>
              <a:gd name="T8" fmla="*/ 143107322 w 411"/>
              <a:gd name="T9" fmla="*/ 12214565 h 324"/>
              <a:gd name="T10" fmla="*/ 143107322 w 411"/>
              <a:gd name="T11" fmla="*/ 10777807 h 324"/>
              <a:gd name="T12" fmla="*/ 131658161 w 411"/>
              <a:gd name="T13" fmla="*/ 0 h 324"/>
              <a:gd name="T14" fmla="*/ 61536174 w 411"/>
              <a:gd name="T15" fmla="*/ 0 h 324"/>
              <a:gd name="T16" fmla="*/ 50087859 w 411"/>
              <a:gd name="T17" fmla="*/ 10777807 h 324"/>
              <a:gd name="T18" fmla="*/ 50087859 w 411"/>
              <a:gd name="T19" fmla="*/ 12214565 h 324"/>
              <a:gd name="T20" fmla="*/ 42932450 w 411"/>
              <a:gd name="T21" fmla="*/ 22992372 h 324"/>
              <a:gd name="T22" fmla="*/ 42932450 w 411"/>
              <a:gd name="T23" fmla="*/ 22992372 h 324"/>
              <a:gd name="T24" fmla="*/ 32914540 w 411"/>
              <a:gd name="T25" fmla="*/ 33051376 h 324"/>
              <a:gd name="T26" fmla="*/ 32914540 w 411"/>
              <a:gd name="T27" fmla="*/ 87657519 h 324"/>
              <a:gd name="T28" fmla="*/ 10017910 w 411"/>
              <a:gd name="T29" fmla="*/ 87657519 h 324"/>
              <a:gd name="T30" fmla="*/ 3577281 w 411"/>
              <a:gd name="T31" fmla="*/ 99153281 h 324"/>
              <a:gd name="T32" fmla="*/ 27190383 w 411"/>
              <a:gd name="T33" fmla="*/ 222016890 h 324"/>
              <a:gd name="T34" fmla="*/ 37923072 w 411"/>
              <a:gd name="T35" fmla="*/ 232794697 h 324"/>
              <a:gd name="T36" fmla="*/ 288360675 w 411"/>
              <a:gd name="T37" fmla="*/ 232794697 h 324"/>
              <a:gd name="T38" fmla="*/ 293369207 w 411"/>
              <a:gd name="T39" fmla="*/ 222016890 h 324"/>
              <a:gd name="T40" fmla="*/ 280489641 w 411"/>
              <a:gd name="T41" fmla="*/ 103464404 h 324"/>
              <a:gd name="T42" fmla="*/ 280489641 w 411"/>
              <a:gd name="T43" fmla="*/ 227046816 h 324"/>
              <a:gd name="T44" fmla="*/ 256877386 w 411"/>
              <a:gd name="T45" fmla="*/ 94842158 h 324"/>
              <a:gd name="T46" fmla="*/ 246859476 w 411"/>
              <a:gd name="T47" fmla="*/ 88375474 h 324"/>
              <a:gd name="T48" fmla="*/ 45794106 w 411"/>
              <a:gd name="T49" fmla="*/ 88375474 h 324"/>
              <a:gd name="T50" fmla="*/ 45794106 w 411"/>
              <a:gd name="T51" fmla="*/ 45983897 h 324"/>
              <a:gd name="T52" fmla="*/ 280489641 w 411"/>
              <a:gd name="T53" fmla="*/ 45983897 h 324"/>
              <a:gd name="T54" fmla="*/ 280489641 w 411"/>
              <a:gd name="T55" fmla="*/ 103464404 h 3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5625" name="稻壳儿小白白(http://dwz.cn/Wu2UP)"/>
          <p:cNvSpPr>
            <a:spLocks noChangeArrowheads="1"/>
          </p:cNvSpPr>
          <p:nvPr/>
        </p:nvSpPr>
        <p:spPr bwMode="auto">
          <a:xfrm>
            <a:off x="7543800" y="4710113"/>
            <a:ext cx="638175" cy="638175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6" name="稻壳儿小白白(http://dwz.cn/Wu2UP)"/>
          <p:cNvSpPr>
            <a:spLocks noChangeArrowheads="1"/>
          </p:cNvSpPr>
          <p:nvPr/>
        </p:nvSpPr>
        <p:spPr bwMode="auto"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7" name="稻壳儿小白白(http://dwz.cn/Wu2UP)"/>
          <p:cNvSpPr>
            <a:spLocks noChangeArrowheads="1"/>
          </p:cNvSpPr>
          <p:nvPr/>
        </p:nvSpPr>
        <p:spPr bwMode="auto">
          <a:xfrm>
            <a:off x="7832725" y="4864100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8" name="稻壳儿小白白(http://dwz.cn/Wu2UP)"/>
          <p:cNvSpPr>
            <a:spLocks noChangeArrowheads="1"/>
          </p:cNvSpPr>
          <p:nvPr/>
        </p:nvSpPr>
        <p:spPr bwMode="auto"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29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0" name="稻壳儿小白白(http://dwz.cn/Wu2UP)"/>
          <p:cNvSpPr>
            <a:spLocks noChangeArrowheads="1"/>
          </p:cNvSpPr>
          <p:nvPr/>
        </p:nvSpPr>
        <p:spPr bwMode="auto"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1" name="稻壳儿小白白(http://dwz.cn/Wu2UP)"/>
          <p:cNvSpPr>
            <a:spLocks noChangeArrowheads="1"/>
          </p:cNvSpPr>
          <p:nvPr/>
        </p:nvSpPr>
        <p:spPr bwMode="auto">
          <a:xfrm>
            <a:off x="7678738" y="4902200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1" hangingPunct="1"/>
            <a:endParaRPr lang="en-US" altLang="zh-CN" sz="240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2" name="稻壳儿小白白(http://dwz.cn/Wu2UP)"/>
          <p:cNvSpPr>
            <a:spLocks/>
          </p:cNvSpPr>
          <p:nvPr/>
        </p:nvSpPr>
        <p:spPr bwMode="auto">
          <a:xfrm>
            <a:off x="7721600" y="4930775"/>
            <a:ext cx="293688" cy="192088"/>
          </a:xfrm>
          <a:custGeom>
            <a:avLst/>
            <a:gdLst>
              <a:gd name="T0" fmla="*/ 227671012 w 346"/>
              <a:gd name="T1" fmla="*/ 27926380 h 227"/>
              <a:gd name="T2" fmla="*/ 190926060 w 346"/>
              <a:gd name="T3" fmla="*/ 60864818 h 227"/>
              <a:gd name="T4" fmla="*/ 193808616 w 346"/>
              <a:gd name="T5" fmla="*/ 27210492 h 227"/>
              <a:gd name="T6" fmla="*/ 182280937 w 346"/>
              <a:gd name="T7" fmla="*/ 25777871 h 227"/>
              <a:gd name="T8" fmla="*/ 159946220 w 346"/>
              <a:gd name="T9" fmla="*/ 53704251 h 227"/>
              <a:gd name="T10" fmla="*/ 131126599 w 346"/>
              <a:gd name="T11" fmla="*/ 8592342 h 227"/>
              <a:gd name="T12" fmla="*/ 109512520 w 346"/>
              <a:gd name="T13" fmla="*/ 8592342 h 227"/>
              <a:gd name="T14" fmla="*/ 81413539 w 346"/>
              <a:gd name="T15" fmla="*/ 52988363 h 227"/>
              <a:gd name="T16" fmla="*/ 61961378 w 346"/>
              <a:gd name="T17" fmla="*/ 25777871 h 227"/>
              <a:gd name="T18" fmla="*/ 51153489 w 346"/>
              <a:gd name="T19" fmla="*/ 25777871 h 227"/>
              <a:gd name="T20" fmla="*/ 52594767 w 346"/>
              <a:gd name="T21" fmla="*/ 63013326 h 227"/>
              <a:gd name="T22" fmla="*/ 16571303 w 346"/>
              <a:gd name="T23" fmla="*/ 27926380 h 227"/>
              <a:gd name="T24" fmla="*/ 0 w 346"/>
              <a:gd name="T25" fmla="*/ 33655172 h 227"/>
              <a:gd name="T26" fmla="*/ 23055357 w 346"/>
              <a:gd name="T27" fmla="*/ 162545373 h 227"/>
              <a:gd name="T28" fmla="*/ 216863973 w 346"/>
              <a:gd name="T29" fmla="*/ 162545373 h 227"/>
              <a:gd name="T30" fmla="*/ 249285091 w 346"/>
              <a:gd name="T31" fmla="*/ 37235455 h 227"/>
              <a:gd name="T32" fmla="*/ 227671012 w 346"/>
              <a:gd name="T33" fmla="*/ 27926380 h 2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5633" name="稻壳儿小白白(http://dwz.cn/Wu2UP)"/>
          <p:cNvSpPr txBox="1">
            <a:spLocks noChangeArrowheads="1"/>
          </p:cNvSpPr>
          <p:nvPr/>
        </p:nvSpPr>
        <p:spPr bwMode="auto">
          <a:xfrm>
            <a:off x="8370888" y="1616075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4" name="稻壳儿小白白(http://dwz.cn/Wu2UP)"/>
          <p:cNvSpPr txBox="1">
            <a:spLocks noChangeArrowheads="1"/>
          </p:cNvSpPr>
          <p:nvPr/>
        </p:nvSpPr>
        <p:spPr bwMode="auto">
          <a:xfrm>
            <a:off x="8370888" y="1900238"/>
            <a:ext cx="238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5" name="稻壳儿小白白(http://dwz.cn/Wu2UP)"/>
          <p:cNvSpPr txBox="1">
            <a:spLocks noChangeArrowheads="1"/>
          </p:cNvSpPr>
          <p:nvPr/>
        </p:nvSpPr>
        <p:spPr bwMode="auto">
          <a:xfrm>
            <a:off x="8370888" y="2671763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6" name="稻壳儿小白白(http://dwz.cn/Wu2UP)"/>
          <p:cNvSpPr txBox="1">
            <a:spLocks noChangeArrowheads="1"/>
          </p:cNvSpPr>
          <p:nvPr/>
        </p:nvSpPr>
        <p:spPr bwMode="auto">
          <a:xfrm>
            <a:off x="8370888" y="295433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7" name="稻壳儿小白白(http://dwz.cn/Wu2UP)"/>
          <p:cNvSpPr txBox="1">
            <a:spLocks noChangeArrowheads="1"/>
          </p:cNvSpPr>
          <p:nvPr/>
        </p:nvSpPr>
        <p:spPr bwMode="auto">
          <a:xfrm>
            <a:off x="8370888" y="3724275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8" name="稻壳儿小白白(http://dwz.cn/Wu2UP)"/>
          <p:cNvSpPr txBox="1">
            <a:spLocks noChangeArrowheads="1"/>
          </p:cNvSpPr>
          <p:nvPr/>
        </p:nvSpPr>
        <p:spPr bwMode="auto">
          <a:xfrm>
            <a:off x="8370888" y="4008438"/>
            <a:ext cx="238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39" name="稻壳儿小白白(http://dwz.cn/Wu2UP)"/>
          <p:cNvSpPr txBox="1">
            <a:spLocks noChangeArrowheads="1"/>
          </p:cNvSpPr>
          <p:nvPr/>
        </p:nvSpPr>
        <p:spPr bwMode="auto">
          <a:xfrm>
            <a:off x="8370888" y="4741863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5640" name="稻壳儿小白白(http://dwz.cn/Wu2UP)"/>
          <p:cNvSpPr txBox="1">
            <a:spLocks noChangeArrowheads="1"/>
          </p:cNvSpPr>
          <p:nvPr/>
        </p:nvSpPr>
        <p:spPr bwMode="auto">
          <a:xfrm>
            <a:off x="8370888" y="502443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7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1149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稻壳儿小白白(http://dwz.cn/Wu2UP)"/>
          <p:cNvSpPr>
            <a:spLocks/>
          </p:cNvSpPr>
          <p:nvPr/>
        </p:nvSpPr>
        <p:spPr bwMode="auto">
          <a:xfrm rot="900000">
            <a:off x="5768975" y="4084638"/>
            <a:ext cx="1006475" cy="1998662"/>
          </a:xfrm>
          <a:custGeom>
            <a:avLst/>
            <a:gdLst>
              <a:gd name="T0" fmla="*/ 2147483647 w 252"/>
              <a:gd name="T1" fmla="*/ 2147483647 h 499"/>
              <a:gd name="T2" fmla="*/ 2147483647 w 252"/>
              <a:gd name="T3" fmla="*/ 2147483647 h 499"/>
              <a:gd name="T4" fmla="*/ 2147483647 w 252"/>
              <a:gd name="T5" fmla="*/ 914433926 h 499"/>
              <a:gd name="T6" fmla="*/ 2147483647 w 252"/>
              <a:gd name="T7" fmla="*/ 1459884407 h 499"/>
              <a:gd name="T8" fmla="*/ 2147483647 w 252"/>
              <a:gd name="T9" fmla="*/ 673793419 h 499"/>
              <a:gd name="T10" fmla="*/ 2147483647 w 252"/>
              <a:gd name="T11" fmla="*/ 32086736 h 499"/>
              <a:gd name="T12" fmla="*/ 1738725502 w 252"/>
              <a:gd name="T13" fmla="*/ 898392561 h 499"/>
              <a:gd name="T14" fmla="*/ 2057758107 w 252"/>
              <a:gd name="T15" fmla="*/ 1732611650 h 499"/>
              <a:gd name="T16" fmla="*/ 0 w 252"/>
              <a:gd name="T17" fmla="*/ 2147483647 h 499"/>
              <a:gd name="T18" fmla="*/ 0 w 252"/>
              <a:gd name="T19" fmla="*/ 2147483647 h 499"/>
              <a:gd name="T20" fmla="*/ 2147483647 w 252"/>
              <a:gd name="T21" fmla="*/ 2147483647 h 499"/>
              <a:gd name="T22" fmla="*/ 2147483647 w 252"/>
              <a:gd name="T23" fmla="*/ 2147483647 h 499"/>
              <a:gd name="T24" fmla="*/ 2147483647 w 252"/>
              <a:gd name="T25" fmla="*/ 2147483647 h 4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" h="499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27" name="稻壳儿小白白(http://dwz.cn/Wu2UP)"/>
          <p:cNvSpPr>
            <a:spLocks/>
          </p:cNvSpPr>
          <p:nvPr/>
        </p:nvSpPr>
        <p:spPr bwMode="auto">
          <a:xfrm rot="900000">
            <a:off x="4664075" y="2490788"/>
            <a:ext cx="763588" cy="234950"/>
          </a:xfrm>
          <a:custGeom>
            <a:avLst/>
            <a:gdLst>
              <a:gd name="T0" fmla="*/ 1526352444 w 382"/>
              <a:gd name="T1" fmla="*/ 471807714 h 117"/>
              <a:gd name="T2" fmla="*/ 0 w 382"/>
              <a:gd name="T3" fmla="*/ 0 h 117"/>
              <a:gd name="T4" fmla="*/ 1510369068 w 382"/>
              <a:gd name="T5" fmla="*/ 471807714 h 117"/>
              <a:gd name="T6" fmla="*/ 1526352444 w 382"/>
              <a:gd name="T7" fmla="*/ 471807714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2" h="117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28" name="稻壳儿小白白(http://dwz.cn/Wu2UP)"/>
          <p:cNvSpPr>
            <a:spLocks/>
          </p:cNvSpPr>
          <p:nvPr/>
        </p:nvSpPr>
        <p:spPr bwMode="auto">
          <a:xfrm rot="900000">
            <a:off x="5330825" y="2936875"/>
            <a:ext cx="939800" cy="295275"/>
          </a:xfrm>
          <a:custGeom>
            <a:avLst/>
            <a:gdLst>
              <a:gd name="T0" fmla="*/ 0 w 470"/>
              <a:gd name="T1" fmla="*/ 0 h 148"/>
              <a:gd name="T2" fmla="*/ 0 w 470"/>
              <a:gd name="T3" fmla="*/ 7960454 h 148"/>
              <a:gd name="T4" fmla="*/ 1879200085 w 470"/>
              <a:gd name="T5" fmla="*/ 589103552 h 148"/>
              <a:gd name="T6" fmla="*/ 0 w 470"/>
              <a:gd name="T7" fmla="*/ 0 h 1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0" h="148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29" name="稻壳儿小白白(http://dwz.cn/Wu2UP)"/>
          <p:cNvSpPr>
            <a:spLocks/>
          </p:cNvSpPr>
          <p:nvPr/>
        </p:nvSpPr>
        <p:spPr bwMode="auto">
          <a:xfrm rot="900000">
            <a:off x="6365875" y="2900363"/>
            <a:ext cx="1746250" cy="404812"/>
          </a:xfrm>
          <a:custGeom>
            <a:avLst/>
            <a:gdLst>
              <a:gd name="T0" fmla="*/ 2147483647 w 437"/>
              <a:gd name="T1" fmla="*/ 530123358 h 101"/>
              <a:gd name="T2" fmla="*/ 1772443750 w 437"/>
              <a:gd name="T3" fmla="*/ 321288463 h 101"/>
              <a:gd name="T4" fmla="*/ 0 w 437"/>
              <a:gd name="T5" fmla="*/ 738962262 h 101"/>
              <a:gd name="T6" fmla="*/ 1277439817 w 437"/>
              <a:gd name="T7" fmla="*/ 1028122279 h 101"/>
              <a:gd name="T8" fmla="*/ 910175870 w 437"/>
              <a:gd name="T9" fmla="*/ 1349406734 h 101"/>
              <a:gd name="T10" fmla="*/ 1900187732 w 437"/>
              <a:gd name="T11" fmla="*/ 1172700284 h 101"/>
              <a:gd name="T12" fmla="*/ 2147483647 w 437"/>
              <a:gd name="T13" fmla="*/ 1622502528 h 101"/>
              <a:gd name="T14" fmla="*/ 2147483647 w 437"/>
              <a:gd name="T15" fmla="*/ 1622502528 h 101"/>
              <a:gd name="T16" fmla="*/ 2147483647 w 437"/>
              <a:gd name="T17" fmla="*/ 674705371 h 101"/>
              <a:gd name="T18" fmla="*/ 2147483647 w 437"/>
              <a:gd name="T19" fmla="*/ 0 h 101"/>
              <a:gd name="T20" fmla="*/ 2147483647 w 437"/>
              <a:gd name="T21" fmla="*/ 176706450 h 101"/>
              <a:gd name="T22" fmla="*/ 2147483647 w 437"/>
              <a:gd name="T23" fmla="*/ 530123358 h 1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7" h="101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0" name="稻壳儿小白白(http://dwz.cn/Wu2UP)"/>
          <p:cNvSpPr>
            <a:spLocks/>
          </p:cNvSpPr>
          <p:nvPr/>
        </p:nvSpPr>
        <p:spPr bwMode="auto">
          <a:xfrm rot="900000">
            <a:off x="4670425" y="2446338"/>
            <a:ext cx="1754188" cy="409575"/>
          </a:xfrm>
          <a:custGeom>
            <a:avLst/>
            <a:gdLst>
              <a:gd name="T0" fmla="*/ 2147483647 w 439"/>
              <a:gd name="T1" fmla="*/ 370846070 h 102"/>
              <a:gd name="T2" fmla="*/ 2147483647 w 439"/>
              <a:gd name="T3" fmla="*/ 145114029 h 102"/>
              <a:gd name="T4" fmla="*/ 2147483647 w 439"/>
              <a:gd name="T5" fmla="*/ 241858053 h 102"/>
              <a:gd name="T6" fmla="*/ 2147483647 w 439"/>
              <a:gd name="T7" fmla="*/ 48370004 h 102"/>
              <a:gd name="T8" fmla="*/ 0 w 439"/>
              <a:gd name="T9" fmla="*/ 709444132 h 102"/>
              <a:gd name="T10" fmla="*/ 2147483647 w 439"/>
              <a:gd name="T11" fmla="*/ 1644624320 h 102"/>
              <a:gd name="T12" fmla="*/ 2147483647 w 439"/>
              <a:gd name="T13" fmla="*/ 1209282234 h 102"/>
              <a:gd name="T14" fmla="*/ 2147483647 w 439"/>
              <a:gd name="T15" fmla="*/ 806188156 h 102"/>
              <a:gd name="T16" fmla="*/ 2147483647 w 439"/>
              <a:gd name="T17" fmla="*/ 1080294217 h 102"/>
              <a:gd name="T18" fmla="*/ 2147483647 w 439"/>
              <a:gd name="T19" fmla="*/ 741692140 h 102"/>
              <a:gd name="T20" fmla="*/ 2147483647 w 439"/>
              <a:gd name="T21" fmla="*/ 370846070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9" h="102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1" name="稻壳儿小白白(http://dwz.cn/Wu2UP)"/>
          <p:cNvSpPr>
            <a:spLocks/>
          </p:cNvSpPr>
          <p:nvPr/>
        </p:nvSpPr>
        <p:spPr bwMode="auto">
          <a:xfrm rot="900000">
            <a:off x="5703888" y="2563813"/>
            <a:ext cx="1566862" cy="311150"/>
          </a:xfrm>
          <a:custGeom>
            <a:avLst/>
            <a:gdLst>
              <a:gd name="T0" fmla="*/ 1757447579 w 392"/>
              <a:gd name="T1" fmla="*/ 652429692 h 78"/>
              <a:gd name="T2" fmla="*/ 1358025676 w 392"/>
              <a:gd name="T3" fmla="*/ 875213092 h 78"/>
              <a:gd name="T4" fmla="*/ 2147483647 w 392"/>
              <a:gd name="T5" fmla="*/ 1241209263 h 78"/>
              <a:gd name="T6" fmla="*/ 2147483647 w 392"/>
              <a:gd name="T7" fmla="*/ 827471512 h 78"/>
              <a:gd name="T8" fmla="*/ 2147483647 w 392"/>
              <a:gd name="T9" fmla="*/ 1034342382 h 78"/>
              <a:gd name="T10" fmla="*/ 2147483647 w 392"/>
              <a:gd name="T11" fmla="*/ 684254752 h 78"/>
              <a:gd name="T12" fmla="*/ 2147483647 w 392"/>
              <a:gd name="T13" fmla="*/ 509212931 h 78"/>
              <a:gd name="T14" fmla="*/ 2147483647 w 392"/>
              <a:gd name="T15" fmla="*/ 0 h 78"/>
              <a:gd name="T16" fmla="*/ 0 w 392"/>
              <a:gd name="T17" fmla="*/ 556954511 h 78"/>
              <a:gd name="T18" fmla="*/ 846768998 w 392"/>
              <a:gd name="T19" fmla="*/ 747908862 h 78"/>
              <a:gd name="T20" fmla="*/ 1757447579 w 392"/>
              <a:gd name="T21" fmla="*/ 652429692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2" h="78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2" name="稻壳儿小白白(http://dwz.cn/Wu2UP)"/>
          <p:cNvSpPr>
            <a:spLocks/>
          </p:cNvSpPr>
          <p:nvPr/>
        </p:nvSpPr>
        <p:spPr bwMode="auto">
          <a:xfrm rot="900000">
            <a:off x="5346700" y="2809875"/>
            <a:ext cx="1946275" cy="557213"/>
          </a:xfrm>
          <a:custGeom>
            <a:avLst/>
            <a:gdLst>
              <a:gd name="T0" fmla="*/ 2147483647 w 487"/>
              <a:gd name="T1" fmla="*/ 2147483647 h 139"/>
              <a:gd name="T2" fmla="*/ 2147483647 w 487"/>
              <a:gd name="T3" fmla="*/ 1028474893 h 139"/>
              <a:gd name="T4" fmla="*/ 2147483647 w 487"/>
              <a:gd name="T5" fmla="*/ 578515373 h 139"/>
              <a:gd name="T6" fmla="*/ 2147483647 w 487"/>
              <a:gd name="T7" fmla="*/ 755284182 h 139"/>
              <a:gd name="T8" fmla="*/ 2147483647 w 487"/>
              <a:gd name="T9" fmla="*/ 433888534 h 139"/>
              <a:gd name="T10" fmla="*/ 2147483647 w 487"/>
              <a:gd name="T11" fmla="*/ 144630848 h 139"/>
              <a:gd name="T12" fmla="*/ 2147483647 w 487"/>
              <a:gd name="T13" fmla="*/ 482097481 h 139"/>
              <a:gd name="T14" fmla="*/ 1309679220 w 487"/>
              <a:gd name="T15" fmla="*/ 208906770 h 139"/>
              <a:gd name="T16" fmla="*/ 1868687766 w 487"/>
              <a:gd name="T17" fmla="*/ 610657343 h 139"/>
              <a:gd name="T18" fmla="*/ 0 w 487"/>
              <a:gd name="T19" fmla="*/ 1044541869 h 139"/>
              <a:gd name="T20" fmla="*/ 2147483647 w 487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7" h="139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3" name="稻壳儿小白白(http://dwz.cn/Wu2UP)"/>
          <p:cNvSpPr>
            <a:spLocks/>
          </p:cNvSpPr>
          <p:nvPr/>
        </p:nvSpPr>
        <p:spPr bwMode="auto">
          <a:xfrm rot="900000">
            <a:off x="4664075" y="2489200"/>
            <a:ext cx="755650" cy="234950"/>
          </a:xfrm>
          <a:custGeom>
            <a:avLst/>
            <a:gdLst>
              <a:gd name="T0" fmla="*/ 1510600324 w 378"/>
              <a:gd name="T1" fmla="*/ 471807714 h 117"/>
              <a:gd name="T2" fmla="*/ 0 w 378"/>
              <a:gd name="T3" fmla="*/ 0 h 117"/>
              <a:gd name="T4" fmla="*/ 1510600324 w 378"/>
              <a:gd name="T5" fmla="*/ 471807714 h 117"/>
              <a:gd name="T6" fmla="*/ 1510600324 w 378"/>
              <a:gd name="T7" fmla="*/ 471807714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8" h="117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4" name="稻壳儿小白白(http://dwz.cn/Wu2UP)"/>
          <p:cNvSpPr>
            <a:spLocks/>
          </p:cNvSpPr>
          <p:nvPr/>
        </p:nvSpPr>
        <p:spPr bwMode="auto">
          <a:xfrm rot="900000">
            <a:off x="4506913" y="2506663"/>
            <a:ext cx="1047750" cy="1417637"/>
          </a:xfrm>
          <a:custGeom>
            <a:avLst/>
            <a:gdLst>
              <a:gd name="T0" fmla="*/ 1311375097 w 262"/>
              <a:gd name="T1" fmla="*/ 2147483647 h 354"/>
              <a:gd name="T2" fmla="*/ 1631222780 w 262"/>
              <a:gd name="T3" fmla="*/ 2147483647 h 354"/>
              <a:gd name="T4" fmla="*/ 2147483647 w 262"/>
              <a:gd name="T5" fmla="*/ 2147483647 h 354"/>
              <a:gd name="T6" fmla="*/ 2147483647 w 262"/>
              <a:gd name="T7" fmla="*/ 2147483647 h 354"/>
              <a:gd name="T8" fmla="*/ 2147483647 w 262"/>
              <a:gd name="T9" fmla="*/ 2147483647 h 354"/>
              <a:gd name="T10" fmla="*/ 2147483647 w 262"/>
              <a:gd name="T11" fmla="*/ 2147483647 h 354"/>
              <a:gd name="T12" fmla="*/ 2147483647 w 262"/>
              <a:gd name="T13" fmla="*/ 946184596 h 354"/>
              <a:gd name="T14" fmla="*/ 0 w 262"/>
              <a:gd name="T15" fmla="*/ 0 h 354"/>
              <a:gd name="T16" fmla="*/ 0 w 262"/>
              <a:gd name="T17" fmla="*/ 2147483647 h 354"/>
              <a:gd name="T18" fmla="*/ 1055496152 w 262"/>
              <a:gd name="T19" fmla="*/ 2147483647 h 354"/>
              <a:gd name="T20" fmla="*/ 1311375097 w 262"/>
              <a:gd name="T21" fmla="*/ 2147483647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" h="354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5" name="稻壳儿小白白(http://dwz.cn/Wu2UP)"/>
          <p:cNvSpPr>
            <a:spLocks/>
          </p:cNvSpPr>
          <p:nvPr/>
        </p:nvSpPr>
        <p:spPr bwMode="auto">
          <a:xfrm rot="900000">
            <a:off x="5127625" y="2913063"/>
            <a:ext cx="939800" cy="1849437"/>
          </a:xfrm>
          <a:custGeom>
            <a:avLst/>
            <a:gdLst>
              <a:gd name="T0" fmla="*/ 0 w 235"/>
              <a:gd name="T1" fmla="*/ 0 h 462"/>
              <a:gd name="T2" fmla="*/ 0 w 235"/>
              <a:gd name="T3" fmla="*/ 1906961696 h 462"/>
              <a:gd name="T4" fmla="*/ 1135518349 w 235"/>
              <a:gd name="T5" fmla="*/ 2147483647 h 462"/>
              <a:gd name="T6" fmla="*/ 0 w 235"/>
              <a:gd name="T7" fmla="*/ 2147483647 h 462"/>
              <a:gd name="T8" fmla="*/ 0 w 235"/>
              <a:gd name="T9" fmla="*/ 2147483647 h 462"/>
              <a:gd name="T10" fmla="*/ 1567334454 w 235"/>
              <a:gd name="T11" fmla="*/ 2147483647 h 462"/>
              <a:gd name="T12" fmla="*/ 1871201787 w 235"/>
              <a:gd name="T13" fmla="*/ 2147483647 h 462"/>
              <a:gd name="T14" fmla="*/ 2147483647 w 235"/>
              <a:gd name="T15" fmla="*/ 2147483647 h 462"/>
              <a:gd name="T16" fmla="*/ 2147483647 w 235"/>
              <a:gd name="T17" fmla="*/ 2147483647 h 462"/>
              <a:gd name="T18" fmla="*/ 2147483647 w 235"/>
              <a:gd name="T19" fmla="*/ 1169816940 h 462"/>
              <a:gd name="T20" fmla="*/ 0 w 235"/>
              <a:gd name="T21" fmla="*/ 0 h 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" h="462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6" name="稻壳儿小白白(http://dwz.cn/Wu2UP)"/>
          <p:cNvSpPr>
            <a:spLocks/>
          </p:cNvSpPr>
          <p:nvPr/>
        </p:nvSpPr>
        <p:spPr bwMode="auto">
          <a:xfrm rot="900000">
            <a:off x="6062663" y="3205163"/>
            <a:ext cx="1350962" cy="1612900"/>
          </a:xfrm>
          <a:custGeom>
            <a:avLst/>
            <a:gdLst>
              <a:gd name="T0" fmla="*/ 0 w 338"/>
              <a:gd name="T1" fmla="*/ 1201338348 h 403"/>
              <a:gd name="T2" fmla="*/ 0 w 338"/>
              <a:gd name="T3" fmla="*/ 2147483647 h 403"/>
              <a:gd name="T4" fmla="*/ 2060832577 w 338"/>
              <a:gd name="T5" fmla="*/ 2147483647 h 403"/>
              <a:gd name="T6" fmla="*/ 1741322070 w 338"/>
              <a:gd name="T7" fmla="*/ 2147483647 h 403"/>
              <a:gd name="T8" fmla="*/ 2147483647 w 338"/>
              <a:gd name="T9" fmla="*/ 2147483647 h 403"/>
              <a:gd name="T10" fmla="*/ 2147483647 w 338"/>
              <a:gd name="T11" fmla="*/ 2147483647 h 403"/>
              <a:gd name="T12" fmla="*/ 2147483647 w 338"/>
              <a:gd name="T13" fmla="*/ 2147483647 h 403"/>
              <a:gd name="T14" fmla="*/ 2147483647 w 338"/>
              <a:gd name="T15" fmla="*/ 2147483647 h 403"/>
              <a:gd name="T16" fmla="*/ 2147483647 w 338"/>
              <a:gd name="T17" fmla="*/ 2147483647 h 403"/>
              <a:gd name="T18" fmla="*/ 2147483647 w 338"/>
              <a:gd name="T19" fmla="*/ 1938161496 h 403"/>
              <a:gd name="T20" fmla="*/ 2147483647 w 338"/>
              <a:gd name="T21" fmla="*/ 2034271126 h 403"/>
              <a:gd name="T22" fmla="*/ 2147483647 w 338"/>
              <a:gd name="T23" fmla="*/ 0 h 403"/>
              <a:gd name="T24" fmla="*/ 2147483647 w 338"/>
              <a:gd name="T25" fmla="*/ 0 h 403"/>
              <a:gd name="T26" fmla="*/ 0 w 338"/>
              <a:gd name="T27" fmla="*/ 1201338348 h 4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8" h="403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7" name="稻壳儿小白白(http://dwz.cn/Wu2UP)"/>
          <p:cNvSpPr>
            <a:spLocks/>
          </p:cNvSpPr>
          <p:nvPr/>
        </p:nvSpPr>
        <p:spPr bwMode="auto">
          <a:xfrm rot="900000">
            <a:off x="6500813" y="4183063"/>
            <a:ext cx="1135062" cy="1504950"/>
          </a:xfrm>
          <a:custGeom>
            <a:avLst/>
            <a:gdLst>
              <a:gd name="T0" fmla="*/ 2147483647 w 284"/>
              <a:gd name="T1" fmla="*/ 2018546208 h 376"/>
              <a:gd name="T2" fmla="*/ 2147483647 w 284"/>
              <a:gd name="T3" fmla="*/ 704888961 h 376"/>
              <a:gd name="T4" fmla="*/ 1357753970 w 284"/>
              <a:gd name="T5" fmla="*/ 1329679360 h 376"/>
              <a:gd name="T6" fmla="*/ 1357753970 w 284"/>
              <a:gd name="T7" fmla="*/ 2147483647 h 376"/>
              <a:gd name="T8" fmla="*/ 1389703568 w 284"/>
              <a:gd name="T9" fmla="*/ 2147483647 h 376"/>
              <a:gd name="T10" fmla="*/ 1357753970 w 284"/>
              <a:gd name="T11" fmla="*/ 2147483647 h 376"/>
              <a:gd name="T12" fmla="*/ 319471993 w 284"/>
              <a:gd name="T13" fmla="*/ 2147483647 h 376"/>
              <a:gd name="T14" fmla="*/ 1357753970 w 284"/>
              <a:gd name="T15" fmla="*/ 2147483647 h 376"/>
              <a:gd name="T16" fmla="*/ 1389703568 w 284"/>
              <a:gd name="T17" fmla="*/ 2147483647 h 376"/>
              <a:gd name="T18" fmla="*/ 1357753970 w 284"/>
              <a:gd name="T19" fmla="*/ 2147483647 h 376"/>
              <a:gd name="T20" fmla="*/ 1357753970 w 284"/>
              <a:gd name="T21" fmla="*/ 2147483647 h 376"/>
              <a:gd name="T22" fmla="*/ 2147483647 w 284"/>
              <a:gd name="T23" fmla="*/ 2147483647 h 376"/>
              <a:gd name="T24" fmla="*/ 2147483647 w 284"/>
              <a:gd name="T25" fmla="*/ 0 h 376"/>
              <a:gd name="T26" fmla="*/ 2147483647 w 284"/>
              <a:gd name="T27" fmla="*/ 480607384 h 376"/>
              <a:gd name="T28" fmla="*/ 2147483647 w 284"/>
              <a:gd name="T29" fmla="*/ 2018546208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4" h="376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8" name="稻壳儿小白白(http://dwz.cn/Wu2UP)"/>
          <p:cNvSpPr>
            <a:spLocks/>
          </p:cNvSpPr>
          <p:nvPr/>
        </p:nvSpPr>
        <p:spPr bwMode="auto">
          <a:xfrm rot="900000">
            <a:off x="7105650" y="3163888"/>
            <a:ext cx="795338" cy="1608137"/>
          </a:xfrm>
          <a:custGeom>
            <a:avLst/>
            <a:gdLst>
              <a:gd name="T0" fmla="*/ 2147483647 w 199"/>
              <a:gd name="T1" fmla="*/ 0 h 401"/>
              <a:gd name="T2" fmla="*/ 2147483647 w 199"/>
              <a:gd name="T3" fmla="*/ 0 h 401"/>
              <a:gd name="T4" fmla="*/ 0 w 199"/>
              <a:gd name="T5" fmla="*/ 948877026 h 401"/>
              <a:gd name="T6" fmla="*/ 0 w 199"/>
              <a:gd name="T7" fmla="*/ 948877026 h 401"/>
              <a:gd name="T8" fmla="*/ 0 w 199"/>
              <a:gd name="T9" fmla="*/ 2147483647 h 401"/>
              <a:gd name="T10" fmla="*/ 1261897659 w 199"/>
              <a:gd name="T11" fmla="*/ 2147483647 h 401"/>
              <a:gd name="T12" fmla="*/ 0 w 199"/>
              <a:gd name="T13" fmla="*/ 2147483647 h 401"/>
              <a:gd name="T14" fmla="*/ 0 w 199"/>
              <a:gd name="T15" fmla="*/ 2147483647 h 401"/>
              <a:gd name="T16" fmla="*/ 1517472931 w 199"/>
              <a:gd name="T17" fmla="*/ 2147483647 h 401"/>
              <a:gd name="T18" fmla="*/ 1820968316 w 199"/>
              <a:gd name="T19" fmla="*/ 2147483647 h 401"/>
              <a:gd name="T20" fmla="*/ 2060568884 w 199"/>
              <a:gd name="T21" fmla="*/ 2147483647 h 401"/>
              <a:gd name="T22" fmla="*/ 2147483647 w 199"/>
              <a:gd name="T23" fmla="*/ 2147483647 h 401"/>
              <a:gd name="T24" fmla="*/ 2147483647 w 199"/>
              <a:gd name="T25" fmla="*/ 0 h 401"/>
              <a:gd name="T26" fmla="*/ 2147483647 w 199"/>
              <a:gd name="T27" fmla="*/ 0 h 4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9" h="401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39" name="稻壳儿小白白(http://dwz.cn/Wu2UP)"/>
          <p:cNvSpPr>
            <a:spLocks/>
          </p:cNvSpPr>
          <p:nvPr/>
        </p:nvSpPr>
        <p:spPr bwMode="auto">
          <a:xfrm rot="900000">
            <a:off x="4248150" y="3276600"/>
            <a:ext cx="763588" cy="1770063"/>
          </a:xfrm>
          <a:custGeom>
            <a:avLst/>
            <a:gdLst>
              <a:gd name="T0" fmla="*/ 1949895918 w 191"/>
              <a:gd name="T1" fmla="*/ 2147483647 h 442"/>
              <a:gd name="T2" fmla="*/ 2147483647 w 191"/>
              <a:gd name="T3" fmla="*/ 2147483647 h 442"/>
              <a:gd name="T4" fmla="*/ 2147483647 w 191"/>
              <a:gd name="T5" fmla="*/ 2147483647 h 442"/>
              <a:gd name="T6" fmla="*/ 1630240391 w 191"/>
              <a:gd name="T7" fmla="*/ 1667883911 h 442"/>
              <a:gd name="T8" fmla="*/ 1310584863 w 191"/>
              <a:gd name="T9" fmla="*/ 128297530 h 442"/>
              <a:gd name="T10" fmla="*/ 1054862840 w 191"/>
              <a:gd name="T11" fmla="*/ 1411288850 h 442"/>
              <a:gd name="T12" fmla="*/ 0 w 191"/>
              <a:gd name="T13" fmla="*/ 930168107 h 442"/>
              <a:gd name="T14" fmla="*/ 0 w 191"/>
              <a:gd name="T15" fmla="*/ 2147483647 h 442"/>
              <a:gd name="T16" fmla="*/ 2147483647 w 191"/>
              <a:gd name="T17" fmla="*/ 2147483647 h 442"/>
              <a:gd name="T18" fmla="*/ 2147483647 w 191"/>
              <a:gd name="T19" fmla="*/ 2147483647 h 442"/>
              <a:gd name="T20" fmla="*/ 1949895918 w 191"/>
              <a:gd name="T21" fmla="*/ 2147483647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442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23252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6640" name="稻壳儿小白白(http://dwz.cn/Wu2UP)"/>
          <p:cNvSpPr>
            <a:spLocks/>
          </p:cNvSpPr>
          <p:nvPr/>
        </p:nvSpPr>
        <p:spPr bwMode="auto">
          <a:xfrm rot="900000">
            <a:off x="4494213" y="4008438"/>
            <a:ext cx="1284287" cy="1774825"/>
          </a:xfrm>
          <a:custGeom>
            <a:avLst/>
            <a:gdLst>
              <a:gd name="T0" fmla="*/ 2147483647 w 321"/>
              <a:gd name="T1" fmla="*/ 1011217561 h 443"/>
              <a:gd name="T2" fmla="*/ 2147483647 w 321"/>
              <a:gd name="T3" fmla="*/ 2147483647 h 443"/>
              <a:gd name="T4" fmla="*/ 2147483647 w 321"/>
              <a:gd name="T5" fmla="*/ 706248140 h 443"/>
              <a:gd name="T6" fmla="*/ 1376615633 w 321"/>
              <a:gd name="T7" fmla="*/ 0 h 443"/>
              <a:gd name="T8" fmla="*/ 1376615633 w 321"/>
              <a:gd name="T9" fmla="*/ 1990332024 h 443"/>
              <a:gd name="T10" fmla="*/ 272120811 w 321"/>
              <a:gd name="T11" fmla="*/ 1749564793 h 443"/>
              <a:gd name="T12" fmla="*/ 1376615633 w 321"/>
              <a:gd name="T13" fmla="*/ 2147483647 h 443"/>
              <a:gd name="T14" fmla="*/ 1376615633 w 321"/>
              <a:gd name="T15" fmla="*/ 2147483647 h 443"/>
              <a:gd name="T16" fmla="*/ 2147483647 w 321"/>
              <a:gd name="T17" fmla="*/ 2147483647 h 443"/>
              <a:gd name="T18" fmla="*/ 2147483647 w 321"/>
              <a:gd name="T19" fmla="*/ 1701412148 h 443"/>
              <a:gd name="T20" fmla="*/ 2147483647 w 321"/>
              <a:gd name="T21" fmla="*/ 1011217561 h 4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443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</a:endParaRPr>
          </a:p>
        </p:txBody>
      </p:sp>
      <p:grpSp>
        <p:nvGrpSpPr>
          <p:cNvPr id="26641" name="稻壳儿小白白(http://dwz.cn/Wu2UP)"/>
          <p:cNvGrpSpPr>
            <a:grpSpLocks/>
          </p:cNvGrpSpPr>
          <p:nvPr/>
        </p:nvGrpSpPr>
        <p:grpSpPr bwMode="auto">
          <a:xfrm>
            <a:off x="6407150" y="1862138"/>
            <a:ext cx="1606550" cy="515937"/>
            <a:chOff x="0" y="0"/>
            <a:chExt cx="1606953" cy="515155"/>
          </a:xfrm>
        </p:grpSpPr>
        <p:cxnSp>
          <p:nvCxnSpPr>
            <p:cNvPr id="26664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23252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5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232525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43" name="稻壳儿小白白(http://dwz.cn/Wu2UP)"/>
          <p:cNvCxnSpPr>
            <a:cxnSpLocks noChangeShapeType="1"/>
          </p:cNvCxnSpPr>
          <p:nvPr/>
        </p:nvCxnSpPr>
        <p:spPr bwMode="auto">
          <a:xfrm flipV="1">
            <a:off x="7481888" y="4965700"/>
            <a:ext cx="1385887" cy="0"/>
          </a:xfrm>
          <a:prstGeom prst="line">
            <a:avLst/>
          </a:prstGeom>
          <a:noFill/>
          <a:ln w="6350">
            <a:solidFill>
              <a:srgbClr val="232525"/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44" name="稻壳儿小白白(http://dwz.cn/Wu2UP)"/>
          <p:cNvGrpSpPr>
            <a:grpSpLocks/>
          </p:cNvGrpSpPr>
          <p:nvPr/>
        </p:nvGrpSpPr>
        <p:grpSpPr bwMode="auto">
          <a:xfrm flipH="1">
            <a:off x="3400425" y="2474913"/>
            <a:ext cx="1349375" cy="514350"/>
            <a:chOff x="0" y="0"/>
            <a:chExt cx="1606953" cy="515155"/>
          </a:xfrm>
        </p:grpSpPr>
        <p:cxnSp>
          <p:nvCxnSpPr>
            <p:cNvPr id="26662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23252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3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232525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45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063875" y="4068763"/>
            <a:ext cx="1385888" cy="0"/>
          </a:xfrm>
          <a:prstGeom prst="line">
            <a:avLst/>
          </a:prstGeom>
          <a:noFill/>
          <a:ln w="6350">
            <a:solidFill>
              <a:srgbClr val="232525"/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825875" y="5295900"/>
            <a:ext cx="1387475" cy="0"/>
          </a:xfrm>
          <a:prstGeom prst="line">
            <a:avLst/>
          </a:prstGeom>
          <a:noFill/>
          <a:ln w="6350">
            <a:solidFill>
              <a:srgbClr val="232525"/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稻壳儿小白白(http://dwz.cn/Wu2UP)"/>
          <p:cNvSpPr txBox="1">
            <a:spLocks noChangeArrowheads="1"/>
          </p:cNvSpPr>
          <p:nvPr/>
        </p:nvSpPr>
        <p:spPr bwMode="auto">
          <a:xfrm>
            <a:off x="1117600" y="21193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48" name="稻壳儿小白白(http://dwz.cn/Wu2UP)"/>
          <p:cNvSpPr txBox="1">
            <a:spLocks noChangeArrowheads="1"/>
          </p:cNvSpPr>
          <p:nvPr/>
        </p:nvSpPr>
        <p:spPr bwMode="auto">
          <a:xfrm>
            <a:off x="1036638" y="2435225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49" name="稻壳儿小白白(http://dwz.cn/Wu2UP)"/>
          <p:cNvSpPr txBox="1">
            <a:spLocks noChangeArrowheads="1"/>
          </p:cNvSpPr>
          <p:nvPr/>
        </p:nvSpPr>
        <p:spPr bwMode="auto">
          <a:xfrm>
            <a:off x="787400" y="36258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0" name="稻壳儿小白白(http://dwz.cn/Wu2UP)"/>
          <p:cNvSpPr txBox="1">
            <a:spLocks noChangeArrowheads="1"/>
          </p:cNvSpPr>
          <p:nvPr/>
        </p:nvSpPr>
        <p:spPr bwMode="auto">
          <a:xfrm>
            <a:off x="706438" y="3940175"/>
            <a:ext cx="2020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1" name="稻壳儿小白白(http://dwz.cn/Wu2UP)"/>
          <p:cNvSpPr txBox="1">
            <a:spLocks noChangeArrowheads="1"/>
          </p:cNvSpPr>
          <p:nvPr/>
        </p:nvSpPr>
        <p:spPr bwMode="auto">
          <a:xfrm>
            <a:off x="1603375" y="49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2" name="稻壳儿小白白(http://dwz.cn/Wu2UP)"/>
          <p:cNvSpPr txBox="1">
            <a:spLocks noChangeArrowheads="1"/>
          </p:cNvSpPr>
          <p:nvPr/>
        </p:nvSpPr>
        <p:spPr bwMode="auto">
          <a:xfrm>
            <a:off x="1524000" y="5314950"/>
            <a:ext cx="201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3" name="稻壳儿小白白(http://dwz.cn/Wu2UP)"/>
          <p:cNvSpPr txBox="1">
            <a:spLocks noChangeArrowheads="1"/>
          </p:cNvSpPr>
          <p:nvPr/>
        </p:nvSpPr>
        <p:spPr bwMode="auto">
          <a:xfrm>
            <a:off x="9359900" y="2411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4" name="稻壳儿小白白(http://dwz.cn/Wu2UP)"/>
          <p:cNvSpPr txBox="1">
            <a:spLocks noChangeArrowheads="1"/>
          </p:cNvSpPr>
          <p:nvPr/>
        </p:nvSpPr>
        <p:spPr bwMode="auto">
          <a:xfrm>
            <a:off x="9359900" y="2674938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5" name="稻壳儿小白白(http://dwz.cn/Wu2UP)"/>
          <p:cNvSpPr txBox="1">
            <a:spLocks noChangeArrowheads="1"/>
          </p:cNvSpPr>
          <p:nvPr/>
        </p:nvSpPr>
        <p:spPr bwMode="auto">
          <a:xfrm>
            <a:off x="8383588" y="15668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6" name="稻壳儿小白白(http://dwz.cn/Wu2UP)"/>
          <p:cNvSpPr txBox="1">
            <a:spLocks noChangeArrowheads="1"/>
          </p:cNvSpPr>
          <p:nvPr/>
        </p:nvSpPr>
        <p:spPr bwMode="auto">
          <a:xfrm>
            <a:off x="8383588" y="1831975"/>
            <a:ext cx="201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7" name="稻壳儿小白白(http://dwz.cn/Wu2UP)"/>
          <p:cNvSpPr txBox="1">
            <a:spLocks noChangeArrowheads="1"/>
          </p:cNvSpPr>
          <p:nvPr/>
        </p:nvSpPr>
        <p:spPr bwMode="auto">
          <a:xfrm>
            <a:off x="9269413" y="4697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STAGE HERE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26658" name="稻壳儿小白白(http://dwz.cn/Wu2UP)"/>
          <p:cNvSpPr txBox="1">
            <a:spLocks noChangeArrowheads="1"/>
          </p:cNvSpPr>
          <p:nvPr/>
        </p:nvSpPr>
        <p:spPr bwMode="auto">
          <a:xfrm>
            <a:off x="9269413" y="4960938"/>
            <a:ext cx="202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4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稻壳儿小白白(http://dwz.cn/Wu2UP)"/>
          <p:cNvCxnSpPr>
            <a:cxnSpLocks noChangeShapeType="1"/>
          </p:cNvCxnSpPr>
          <p:nvPr/>
        </p:nvCxnSpPr>
        <p:spPr bwMode="auto">
          <a:xfrm flipV="1">
            <a:off x="7402602" y="2989263"/>
            <a:ext cx="1385887" cy="0"/>
          </a:xfrm>
          <a:prstGeom prst="line">
            <a:avLst/>
          </a:prstGeom>
          <a:noFill/>
          <a:ln w="6350">
            <a:solidFill>
              <a:srgbClr val="232525"/>
            </a:solidFill>
            <a:prstDash val="sys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1238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61243" y="0"/>
            <a:ext cx="6392333" cy="68580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9" name="文本框 8"/>
          <p:cNvSpPr txBox="1">
            <a:spLocks noChangeAspect="1" noChangeArrowheads="1"/>
          </p:cNvSpPr>
          <p:nvPr/>
        </p:nvSpPr>
        <p:spPr bwMode="auto">
          <a:xfrm>
            <a:off x="3450167" y="2218267"/>
            <a:ext cx="5814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r-TR" altLang="zh-CN" sz="4400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TITLE HERE</a:t>
            </a:r>
            <a:endParaRPr lang="en-US" altLang="zh-CN" sz="4400" dirty="0">
              <a:solidFill>
                <a:schemeClr val="bg1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708526" y="3261785"/>
            <a:ext cx="3297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Trend Modern Creative Presentation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173259" y="3790951"/>
            <a:ext cx="368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99367" y="4017433"/>
            <a:ext cx="5916084" cy="6588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227" noProof="1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</p:spTree>
    <p:extLst>
      <p:ext uri="{BB962C8B-B14F-4D97-AF65-F5344CB8AC3E}">
        <p14:creationId xmlns:p14="http://schemas.microsoft.com/office/powerpoint/2010/main" val="1178971030"/>
      </p:ext>
    </p:extLst>
  </p:cSld>
  <p:clrMapOvr>
    <a:masterClrMapping/>
  </p:clrMapOvr>
  <p:transition spd="slow" advTm="250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73" y="102386"/>
            <a:ext cx="5991872" cy="6729427"/>
          </a:xfrm>
          <a:prstGeom prst="rect">
            <a:avLst/>
          </a:prstGeom>
        </p:spPr>
      </p:pic>
      <p:sp>
        <p:nvSpPr>
          <p:cNvPr id="32771" name="文本框 6"/>
          <p:cNvSpPr txBox="1">
            <a:spLocks noChangeArrowheads="1"/>
          </p:cNvSpPr>
          <p:nvPr/>
        </p:nvSpPr>
        <p:spPr bwMode="auto">
          <a:xfrm>
            <a:off x="2917377" y="2185988"/>
            <a:ext cx="67484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8000" dirty="0">
                <a:solidFill>
                  <a:schemeClr val="bg1"/>
                </a:solidFill>
                <a:latin typeface="+mj-lt"/>
              </a:rPr>
              <a:t>THANKS!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2636" y="3440907"/>
            <a:ext cx="4197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i="1" dirty="0">
                <a:solidFill>
                  <a:schemeClr val="bg1"/>
                </a:solidFill>
                <a:latin typeface="+mj-lt"/>
              </a:rPr>
              <a:t>Powered </a:t>
            </a:r>
            <a:r>
              <a:rPr lang="tr-TR" altLang="zh-CN" sz="2000" i="1" dirty="0" err="1">
                <a:solidFill>
                  <a:schemeClr val="bg1"/>
                </a:solidFill>
                <a:latin typeface="+mj-lt"/>
              </a:rPr>
              <a:t>by</a:t>
            </a:r>
            <a:r>
              <a:rPr lang="tr-TR" altLang="zh-CN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altLang="zh-CN" sz="2000" b="1" dirty="0" err="1">
                <a:solidFill>
                  <a:schemeClr val="bg1"/>
                </a:solidFill>
                <a:latin typeface="+mj-lt"/>
              </a:rPr>
              <a:t>Freepptbackgrounds.net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163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26" y="982823"/>
            <a:ext cx="4537074" cy="4503577"/>
          </a:xfrm>
          <a:prstGeom prst="rect">
            <a:avLst/>
          </a:prstGeom>
        </p:spPr>
      </p:pic>
      <p:sp>
        <p:nvSpPr>
          <p:cNvPr id="5122" name="文本框 13"/>
          <p:cNvSpPr txBox="1">
            <a:spLocks noChangeArrowheads="1"/>
          </p:cNvSpPr>
          <p:nvPr/>
        </p:nvSpPr>
        <p:spPr bwMode="auto">
          <a:xfrm>
            <a:off x="3157538" y="2846788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4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BLACK</a:t>
            </a:r>
            <a:endParaRPr lang="zh-CN" altLang="en-US" sz="4800" b="1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5124" name="文本框 2"/>
          <p:cNvSpPr txBox="1">
            <a:spLocks noChangeArrowheads="1"/>
          </p:cNvSpPr>
          <p:nvPr/>
        </p:nvSpPr>
        <p:spPr bwMode="auto">
          <a:xfrm>
            <a:off x="5321301" y="1531939"/>
            <a:ext cx="160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5" name="文本框 19"/>
          <p:cNvSpPr txBox="1">
            <a:spLocks noChangeArrowheads="1"/>
          </p:cNvSpPr>
          <p:nvPr/>
        </p:nvSpPr>
        <p:spPr bwMode="auto">
          <a:xfrm>
            <a:off x="5046663" y="3743726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Text here...</a:t>
            </a:r>
            <a:endParaRPr lang="zh-CN" altLang="en-US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09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1727201" y="5818717"/>
            <a:ext cx="8735484" cy="470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227" noProof="1"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7" name="矩形 6"/>
          <p:cNvSpPr/>
          <p:nvPr/>
        </p:nvSpPr>
        <p:spPr>
          <a:xfrm>
            <a:off x="491067" y="1013884"/>
            <a:ext cx="4099984" cy="2165349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4185" y="1013884"/>
            <a:ext cx="4099983" cy="2165349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067" y="3272367"/>
            <a:ext cx="4099984" cy="2165351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84185" y="3272367"/>
            <a:ext cx="4099983" cy="2165351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68833" y="1013884"/>
            <a:ext cx="2802467" cy="4425949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658908" y="4995333"/>
            <a:ext cx="3613149" cy="444500"/>
          </a:xfrm>
          <a:prstGeom prst="rect">
            <a:avLst/>
          </a:prstGeom>
          <a:solidFill>
            <a:srgbClr val="BA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658908" y="4811841"/>
            <a:ext cx="3746500" cy="625877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467" b="1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5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506908"/>
      </p:ext>
    </p:extLst>
  </p:cSld>
  <p:clrMapOvr>
    <a:masterClrMapping/>
  </p:clrMapOvr>
  <p:transition spd="slow" advTm="459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7" grpId="0" animBg="1"/>
      <p:bldP spid="8" grpId="0" animBg="1"/>
      <p:bldP spid="9" grpId="0" animBg="1"/>
      <p:bldP spid="11" grpId="0" animBg="1"/>
      <p:bldP spid="12" grpId="0" animBg="1"/>
      <p:bldP spid="6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稻壳儿小白白(http://dwz.cn/Wu2UP)"/>
          <p:cNvSpPr>
            <a:spLocks noChangeArrowheads="1"/>
          </p:cNvSpPr>
          <p:nvPr/>
        </p:nvSpPr>
        <p:spPr bwMode="auto">
          <a:xfrm>
            <a:off x="1266825" y="15367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2400">
              <a:solidFill>
                <a:srgbClr val="FFFFFF"/>
              </a:solidFill>
              <a:latin typeface="+mj-lt"/>
              <a:sym typeface="Arial" pitchFamily="34" charset="0"/>
            </a:endParaRPr>
          </a:p>
        </p:txBody>
      </p:sp>
      <p:sp>
        <p:nvSpPr>
          <p:cNvPr id="7171" name="稻壳儿小白白(http://dwz.cn/Wu2UP)"/>
          <p:cNvSpPr>
            <a:spLocks noChangeArrowheads="1"/>
          </p:cNvSpPr>
          <p:nvPr/>
        </p:nvSpPr>
        <p:spPr bwMode="auto">
          <a:xfrm>
            <a:off x="4127500" y="15367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+mj-lt"/>
              <a:sym typeface="Arial" pitchFamily="34" charset="0"/>
            </a:endParaRPr>
          </a:p>
        </p:txBody>
      </p:sp>
      <p:sp>
        <p:nvSpPr>
          <p:cNvPr id="7172" name="稻壳儿小白白(http://dwz.cn/Wu2UP)"/>
          <p:cNvSpPr>
            <a:spLocks noChangeArrowheads="1"/>
          </p:cNvSpPr>
          <p:nvPr/>
        </p:nvSpPr>
        <p:spPr bwMode="auto">
          <a:xfrm>
            <a:off x="6988175" y="15367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2400">
              <a:solidFill>
                <a:srgbClr val="FFFFFF"/>
              </a:solidFill>
              <a:latin typeface="+mj-lt"/>
              <a:sym typeface="Arial" pitchFamily="34" charset="0"/>
            </a:endParaRPr>
          </a:p>
        </p:txBody>
      </p:sp>
      <p:sp>
        <p:nvSpPr>
          <p:cNvPr id="7173" name="稻壳儿小白白(http://dwz.cn/Wu2UP)"/>
          <p:cNvSpPr>
            <a:spLocks noChangeArrowheads="1"/>
          </p:cNvSpPr>
          <p:nvPr/>
        </p:nvSpPr>
        <p:spPr bwMode="auto">
          <a:xfrm>
            <a:off x="9840913" y="15367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+mj-lt"/>
              <a:sym typeface="Arial" pitchFamily="34" charset="0"/>
            </a:endParaRPr>
          </a:p>
        </p:txBody>
      </p:sp>
      <p:sp>
        <p:nvSpPr>
          <p:cNvPr id="7174" name="稻壳儿小白白(http://dwz.cn/Wu2UP)"/>
          <p:cNvSpPr>
            <a:spLocks noChangeArrowheads="1"/>
          </p:cNvSpPr>
          <p:nvPr/>
        </p:nvSpPr>
        <p:spPr bwMode="auto">
          <a:xfrm>
            <a:off x="1266825" y="38989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75" name="稻壳儿小白白(http://dwz.cn/Wu2UP)"/>
          <p:cNvSpPr>
            <a:spLocks noChangeArrowheads="1"/>
          </p:cNvSpPr>
          <p:nvPr/>
        </p:nvSpPr>
        <p:spPr bwMode="auto">
          <a:xfrm>
            <a:off x="4127500" y="38989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912813" eaLnBrk="1" hangingPunct="1"/>
            <a:endParaRPr lang="ru-RU" altLang="en-US" sz="28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76" name="稻壳儿小白白(http://dwz.cn/Wu2UP)"/>
          <p:cNvSpPr>
            <a:spLocks noChangeArrowheads="1"/>
          </p:cNvSpPr>
          <p:nvPr/>
        </p:nvSpPr>
        <p:spPr bwMode="auto">
          <a:xfrm>
            <a:off x="6988175" y="38989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77" name="稻壳儿小白白(http://dwz.cn/Wu2UP)"/>
          <p:cNvSpPr>
            <a:spLocks noChangeArrowheads="1"/>
          </p:cNvSpPr>
          <p:nvPr/>
        </p:nvSpPr>
        <p:spPr bwMode="auto">
          <a:xfrm>
            <a:off x="9840913" y="3898900"/>
            <a:ext cx="860425" cy="9048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912813" eaLnBrk="1" hangingPunct="1"/>
            <a:endParaRPr lang="ru-RU" altLang="en-US" sz="24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78" name="稻壳儿小白白(http://dwz.cn/Wu2UP)"/>
          <p:cNvSpPr>
            <a:spLocks/>
          </p:cNvSpPr>
          <p:nvPr/>
        </p:nvSpPr>
        <p:spPr bwMode="auto">
          <a:xfrm>
            <a:off x="1473200" y="4191000"/>
            <a:ext cx="384175" cy="355600"/>
          </a:xfrm>
          <a:custGeom>
            <a:avLst/>
            <a:gdLst>
              <a:gd name="T0" fmla="*/ 183931681 w 462"/>
              <a:gd name="T1" fmla="*/ 0 h 427"/>
              <a:gd name="T2" fmla="*/ 183931681 w 462"/>
              <a:gd name="T3" fmla="*/ 0 h 427"/>
              <a:gd name="T4" fmla="*/ 183931681 w 462"/>
              <a:gd name="T5" fmla="*/ 0 h 427"/>
              <a:gd name="T6" fmla="*/ 49094571 w 462"/>
              <a:gd name="T7" fmla="*/ 55482761 h 427"/>
              <a:gd name="T8" fmla="*/ 55317874 w 462"/>
              <a:gd name="T9" fmla="*/ 99175757 h 427"/>
              <a:gd name="T10" fmla="*/ 0 w 462"/>
              <a:gd name="T11" fmla="*/ 166448282 h 427"/>
              <a:gd name="T12" fmla="*/ 79519236 w 462"/>
              <a:gd name="T13" fmla="*/ 221237331 h 427"/>
              <a:gd name="T14" fmla="*/ 159730319 w 462"/>
              <a:gd name="T15" fmla="*/ 184479784 h 427"/>
              <a:gd name="T16" fmla="*/ 159730319 w 462"/>
              <a:gd name="T17" fmla="*/ 172690020 h 427"/>
              <a:gd name="T18" fmla="*/ 183931681 w 462"/>
              <a:gd name="T19" fmla="*/ 147723069 h 427"/>
              <a:gd name="T20" fmla="*/ 208824059 w 462"/>
              <a:gd name="T21" fmla="*/ 172690020 h 427"/>
              <a:gd name="T22" fmla="*/ 183931681 w 462"/>
              <a:gd name="T23" fmla="*/ 196963259 h 427"/>
              <a:gd name="T24" fmla="*/ 79519236 w 462"/>
              <a:gd name="T25" fmla="*/ 246204282 h 427"/>
              <a:gd name="T26" fmla="*/ 79519236 w 462"/>
              <a:gd name="T27" fmla="*/ 257994879 h 427"/>
              <a:gd name="T28" fmla="*/ 183931681 w 462"/>
              <a:gd name="T29" fmla="*/ 295445305 h 427"/>
              <a:gd name="T30" fmla="*/ 183931681 w 462"/>
              <a:gd name="T31" fmla="*/ 295445305 h 427"/>
              <a:gd name="T32" fmla="*/ 282119992 w 462"/>
              <a:gd name="T33" fmla="*/ 257994879 h 427"/>
              <a:gd name="T34" fmla="*/ 313236504 w 462"/>
              <a:gd name="T35" fmla="*/ 55482761 h 427"/>
              <a:gd name="T36" fmla="*/ 183931681 w 462"/>
              <a:gd name="T37" fmla="*/ 0 h 427"/>
              <a:gd name="T38" fmla="*/ 24893210 w 462"/>
              <a:gd name="T39" fmla="*/ 160206544 h 427"/>
              <a:gd name="T40" fmla="*/ 24893210 w 462"/>
              <a:gd name="T41" fmla="*/ 160206544 h 427"/>
              <a:gd name="T42" fmla="*/ 61541176 w 462"/>
              <a:gd name="T43" fmla="*/ 123448997 h 427"/>
              <a:gd name="T44" fmla="*/ 73295933 w 462"/>
              <a:gd name="T45" fmla="*/ 196963259 h 427"/>
              <a:gd name="T46" fmla="*/ 24893210 w 462"/>
              <a:gd name="T47" fmla="*/ 160206544 h 427"/>
              <a:gd name="T48" fmla="*/ 183931681 w 462"/>
              <a:gd name="T49" fmla="*/ 92240308 h 427"/>
              <a:gd name="T50" fmla="*/ 183931681 w 462"/>
              <a:gd name="T51" fmla="*/ 92240308 h 427"/>
              <a:gd name="T52" fmla="*/ 73295933 w 462"/>
              <a:gd name="T53" fmla="*/ 55482761 h 427"/>
              <a:gd name="T54" fmla="*/ 183931681 w 462"/>
              <a:gd name="T55" fmla="*/ 24966951 h 427"/>
              <a:gd name="T56" fmla="*/ 287652279 w 462"/>
              <a:gd name="T57" fmla="*/ 55482761 h 427"/>
              <a:gd name="T58" fmla="*/ 183931681 w 462"/>
              <a:gd name="T59" fmla="*/ 92240308 h 4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7179" name="稻壳儿小白白(http://dwz.cn/Wu2UP)"/>
          <p:cNvSpPr>
            <a:spLocks/>
          </p:cNvSpPr>
          <p:nvPr/>
        </p:nvSpPr>
        <p:spPr bwMode="auto">
          <a:xfrm>
            <a:off x="1527175" y="1825625"/>
            <a:ext cx="341313" cy="361950"/>
          </a:xfrm>
          <a:custGeom>
            <a:avLst/>
            <a:gdLst>
              <a:gd name="T0" fmla="*/ 178974857 w 409"/>
              <a:gd name="T1" fmla="*/ 281180359 h 436"/>
              <a:gd name="T2" fmla="*/ 178974857 w 409"/>
              <a:gd name="T3" fmla="*/ 281180359 h 436"/>
              <a:gd name="T4" fmla="*/ 191509973 w 409"/>
              <a:gd name="T5" fmla="*/ 293584618 h 436"/>
              <a:gd name="T6" fmla="*/ 259060740 w 409"/>
              <a:gd name="T7" fmla="*/ 299787578 h 436"/>
              <a:gd name="T8" fmla="*/ 272292668 w 409"/>
              <a:gd name="T9" fmla="*/ 287382489 h 436"/>
              <a:gd name="T10" fmla="*/ 272292668 w 409"/>
              <a:gd name="T11" fmla="*/ 232249036 h 436"/>
              <a:gd name="T12" fmla="*/ 185242832 w 409"/>
              <a:gd name="T13" fmla="*/ 226046907 h 436"/>
              <a:gd name="T14" fmla="*/ 178974857 w 409"/>
              <a:gd name="T15" fmla="*/ 281180359 h 436"/>
              <a:gd name="T16" fmla="*/ 12535116 w 409"/>
              <a:gd name="T17" fmla="*/ 232249036 h 436"/>
              <a:gd name="T18" fmla="*/ 12535116 w 409"/>
              <a:gd name="T19" fmla="*/ 232249036 h 436"/>
              <a:gd name="T20" fmla="*/ 12535116 w 409"/>
              <a:gd name="T21" fmla="*/ 287382489 h 436"/>
              <a:gd name="T22" fmla="*/ 24374255 w 409"/>
              <a:gd name="T23" fmla="*/ 299787578 h 436"/>
              <a:gd name="T24" fmla="*/ 92620999 w 409"/>
              <a:gd name="T25" fmla="*/ 293584618 h 436"/>
              <a:gd name="T26" fmla="*/ 105156115 w 409"/>
              <a:gd name="T27" fmla="*/ 281180359 h 436"/>
              <a:gd name="T28" fmla="*/ 98888974 w 409"/>
              <a:gd name="T29" fmla="*/ 226046907 h 436"/>
              <a:gd name="T30" fmla="*/ 12535116 w 409"/>
              <a:gd name="T31" fmla="*/ 232249036 h 436"/>
              <a:gd name="T32" fmla="*/ 0 w 409"/>
              <a:gd name="T33" fmla="*/ 141279213 h 436"/>
              <a:gd name="T34" fmla="*/ 0 w 409"/>
              <a:gd name="T35" fmla="*/ 141279213 h 436"/>
              <a:gd name="T36" fmla="*/ 6267975 w 409"/>
              <a:gd name="T37" fmla="*/ 201925762 h 436"/>
              <a:gd name="T38" fmla="*/ 92620999 w 409"/>
              <a:gd name="T39" fmla="*/ 189520673 h 436"/>
              <a:gd name="T40" fmla="*/ 92620999 w 409"/>
              <a:gd name="T41" fmla="*/ 135076253 h 436"/>
              <a:gd name="T42" fmla="*/ 92620999 w 409"/>
              <a:gd name="T43" fmla="*/ 128874124 h 436"/>
              <a:gd name="T44" fmla="*/ 142065486 w 409"/>
              <a:gd name="T45" fmla="*/ 79943631 h 436"/>
              <a:gd name="T46" fmla="*/ 191509973 w 409"/>
              <a:gd name="T47" fmla="*/ 128874124 h 436"/>
              <a:gd name="T48" fmla="*/ 191509973 w 409"/>
              <a:gd name="T49" fmla="*/ 135076253 h 436"/>
              <a:gd name="T50" fmla="*/ 185242832 w 409"/>
              <a:gd name="T51" fmla="*/ 189520673 h 436"/>
              <a:gd name="T52" fmla="*/ 277863831 w 409"/>
              <a:gd name="T53" fmla="*/ 201925762 h 436"/>
              <a:gd name="T54" fmla="*/ 284130972 w 409"/>
              <a:gd name="T55" fmla="*/ 141279213 h 436"/>
              <a:gd name="T56" fmla="*/ 284130972 w 409"/>
              <a:gd name="T57" fmla="*/ 128874124 h 436"/>
              <a:gd name="T58" fmla="*/ 142065486 w 409"/>
              <a:gd name="T59" fmla="*/ 0 h 436"/>
              <a:gd name="T60" fmla="*/ 0 w 409"/>
              <a:gd name="T61" fmla="*/ 128874124 h 436"/>
              <a:gd name="T62" fmla="*/ 0 w 409"/>
              <a:gd name="T63" fmla="*/ 141279213 h 4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7180" name="稻壳儿小白白(http://dwz.cn/Wu2UP)"/>
          <p:cNvSpPr>
            <a:spLocks/>
          </p:cNvSpPr>
          <p:nvPr/>
        </p:nvSpPr>
        <p:spPr bwMode="auto">
          <a:xfrm>
            <a:off x="10064750" y="4175125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7181" name="稻壳儿小白白(http://dwz.cn/Wu2UP)"/>
          <p:cNvSpPr>
            <a:spLocks/>
          </p:cNvSpPr>
          <p:nvPr/>
        </p:nvSpPr>
        <p:spPr bwMode="auto">
          <a:xfrm>
            <a:off x="4373563" y="4233863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7182" name="稻壳儿小白白(http://dwz.cn/Wu2UP)"/>
          <p:cNvSpPr>
            <a:spLocks/>
          </p:cNvSpPr>
          <p:nvPr/>
        </p:nvSpPr>
        <p:spPr bwMode="auto">
          <a:xfrm>
            <a:off x="7205663" y="4214813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7183" name="稻壳儿小白白(http://dwz.cn/Wu2UP)"/>
          <p:cNvSpPr>
            <a:spLocks/>
          </p:cNvSpPr>
          <p:nvPr/>
        </p:nvSpPr>
        <p:spPr bwMode="auto">
          <a:xfrm>
            <a:off x="7205663" y="1798638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7184" name="稻壳儿小白白(http://dwz.cn/Wu2UP)"/>
          <p:cNvSpPr>
            <a:spLocks/>
          </p:cNvSpPr>
          <p:nvPr/>
        </p:nvSpPr>
        <p:spPr bwMode="auto">
          <a:xfrm>
            <a:off x="10064750" y="1835150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7185" name="稻壳儿小白白(http://dwz.cn/Wu2UP)"/>
          <p:cNvSpPr>
            <a:spLocks/>
          </p:cNvSpPr>
          <p:nvPr/>
        </p:nvSpPr>
        <p:spPr bwMode="auto">
          <a:xfrm>
            <a:off x="4410075" y="1835150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7186" name="稻壳儿小白白(http://dwz.cn/Wu2UP)"/>
          <p:cNvSpPr txBox="1">
            <a:spLocks noChangeArrowheads="1"/>
          </p:cNvSpPr>
          <p:nvPr/>
        </p:nvSpPr>
        <p:spPr bwMode="auto">
          <a:xfrm>
            <a:off x="528638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87" name="稻壳儿小白白(http://dwz.cn/Wu2UP)"/>
          <p:cNvSpPr txBox="1">
            <a:spLocks noChangeArrowheads="1"/>
          </p:cNvSpPr>
          <p:nvPr/>
        </p:nvSpPr>
        <p:spPr bwMode="auto">
          <a:xfrm>
            <a:off x="1079500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88" name="稻壳儿小白白(http://dwz.cn/Wu2UP)"/>
          <p:cNvSpPr txBox="1">
            <a:spLocks noChangeArrowheads="1"/>
          </p:cNvSpPr>
          <p:nvPr/>
        </p:nvSpPr>
        <p:spPr bwMode="auto">
          <a:xfrm>
            <a:off x="3389313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89" name="稻壳儿小白白(http://dwz.cn/Wu2UP)"/>
          <p:cNvSpPr txBox="1">
            <a:spLocks noChangeArrowheads="1"/>
          </p:cNvSpPr>
          <p:nvPr/>
        </p:nvSpPr>
        <p:spPr bwMode="auto">
          <a:xfrm>
            <a:off x="3940175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0" name="稻壳儿小白白(http://dwz.cn/Wu2UP)"/>
          <p:cNvSpPr txBox="1">
            <a:spLocks noChangeArrowheads="1"/>
          </p:cNvSpPr>
          <p:nvPr/>
        </p:nvSpPr>
        <p:spPr bwMode="auto">
          <a:xfrm>
            <a:off x="6257925" y="26590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1" name="稻壳儿小白白(http://dwz.cn/Wu2UP)"/>
          <p:cNvSpPr txBox="1">
            <a:spLocks noChangeArrowheads="1"/>
          </p:cNvSpPr>
          <p:nvPr/>
        </p:nvSpPr>
        <p:spPr bwMode="auto">
          <a:xfrm>
            <a:off x="6808788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2" name="稻壳儿小白白(http://dwz.cn/Wu2UP)"/>
          <p:cNvSpPr txBox="1">
            <a:spLocks noChangeArrowheads="1"/>
          </p:cNvSpPr>
          <p:nvPr/>
        </p:nvSpPr>
        <p:spPr bwMode="auto">
          <a:xfrm>
            <a:off x="9097963" y="26590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3" name="稻壳儿小白白(http://dwz.cn/Wu2UP)"/>
          <p:cNvSpPr txBox="1">
            <a:spLocks noChangeArrowheads="1"/>
          </p:cNvSpPr>
          <p:nvPr/>
        </p:nvSpPr>
        <p:spPr bwMode="auto">
          <a:xfrm>
            <a:off x="9647238" y="30099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4" name="稻壳儿小白白(http://dwz.cn/Wu2UP)"/>
          <p:cNvSpPr txBox="1">
            <a:spLocks noChangeArrowheads="1"/>
          </p:cNvSpPr>
          <p:nvPr/>
        </p:nvSpPr>
        <p:spPr bwMode="auto">
          <a:xfrm>
            <a:off x="528638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5" name="稻壳儿小白白(http://dwz.cn/Wu2UP)"/>
          <p:cNvSpPr txBox="1">
            <a:spLocks noChangeArrowheads="1"/>
          </p:cNvSpPr>
          <p:nvPr/>
        </p:nvSpPr>
        <p:spPr bwMode="auto">
          <a:xfrm>
            <a:off x="1079500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6" name="稻壳儿小白白(http://dwz.cn/Wu2UP)"/>
          <p:cNvSpPr txBox="1">
            <a:spLocks noChangeArrowheads="1"/>
          </p:cNvSpPr>
          <p:nvPr/>
        </p:nvSpPr>
        <p:spPr bwMode="auto">
          <a:xfrm>
            <a:off x="3389313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7" name="稻壳儿小白白(http://dwz.cn/Wu2UP)"/>
          <p:cNvSpPr txBox="1">
            <a:spLocks noChangeArrowheads="1"/>
          </p:cNvSpPr>
          <p:nvPr/>
        </p:nvSpPr>
        <p:spPr bwMode="auto">
          <a:xfrm>
            <a:off x="3940175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8" name="稻壳儿小白白(http://dwz.cn/Wu2UP)"/>
          <p:cNvSpPr txBox="1">
            <a:spLocks noChangeArrowheads="1"/>
          </p:cNvSpPr>
          <p:nvPr/>
        </p:nvSpPr>
        <p:spPr bwMode="auto">
          <a:xfrm>
            <a:off x="6257925" y="50371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199" name="稻壳儿小白白(http://dwz.cn/Wu2UP)"/>
          <p:cNvSpPr txBox="1">
            <a:spLocks noChangeArrowheads="1"/>
          </p:cNvSpPr>
          <p:nvPr/>
        </p:nvSpPr>
        <p:spPr bwMode="auto">
          <a:xfrm>
            <a:off x="6808788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200" name="稻壳儿小白白(http://dwz.cn/Wu2UP)"/>
          <p:cNvSpPr txBox="1">
            <a:spLocks noChangeArrowheads="1"/>
          </p:cNvSpPr>
          <p:nvPr/>
        </p:nvSpPr>
        <p:spPr bwMode="auto">
          <a:xfrm>
            <a:off x="9097963" y="50371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STEP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201" name="稻壳儿小白白(http://dwz.cn/Wu2UP)"/>
          <p:cNvSpPr txBox="1">
            <a:spLocks noChangeArrowheads="1"/>
          </p:cNvSpPr>
          <p:nvPr/>
        </p:nvSpPr>
        <p:spPr bwMode="auto">
          <a:xfrm>
            <a:off x="9647238" y="538638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7203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7204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1736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69397" y="1977487"/>
            <a:ext cx="2053563" cy="3499464"/>
            <a:chOff x="969397" y="1977487"/>
            <a:chExt cx="2053563" cy="3499464"/>
          </a:xfrm>
        </p:grpSpPr>
        <p:sp>
          <p:nvSpPr>
            <p:cNvPr id="33" name="Oval 4"/>
            <p:cNvSpPr>
              <a:spLocks noChangeArrowheads="1"/>
            </p:cNvSpPr>
            <p:nvPr/>
          </p:nvSpPr>
          <p:spPr bwMode="auto">
            <a:xfrm rot="2700000">
              <a:off x="1520460" y="1982743"/>
              <a:ext cx="951437" cy="940925"/>
            </a:xfrm>
            <a:prstGeom prst="rect">
              <a:avLst/>
            </a:prstGeom>
            <a:solidFill>
              <a:srgbClr val="232525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9397" y="2208488"/>
              <a:ext cx="2053563" cy="3268463"/>
              <a:chOff x="969397" y="2208488"/>
              <a:chExt cx="2053563" cy="3268463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969397" y="2453206"/>
                <a:ext cx="2053563" cy="3023745"/>
              </a:xfrm>
              <a:prstGeom prst="rect">
                <a:avLst/>
              </a:prstGeom>
              <a:noFill/>
              <a:ln w="19050">
                <a:solidFill>
                  <a:srgbClr val="232525"/>
                </a:solidFill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8"/>
              <p:cNvSpPr>
                <a:spLocks noEditPoints="1" noChangeArrowheads="1"/>
              </p:cNvSpPr>
              <p:nvPr/>
            </p:nvSpPr>
            <p:spPr bwMode="auto">
              <a:xfrm>
                <a:off x="1824234" y="2208488"/>
                <a:ext cx="343888" cy="506756"/>
              </a:xfrm>
              <a:custGeom>
                <a:avLst/>
                <a:gdLst>
                  <a:gd name="T0" fmla="*/ 2147483647 w 94"/>
                  <a:gd name="T1" fmla="*/ 2147483647 h 140"/>
                  <a:gd name="T2" fmla="*/ 2147483647 w 94"/>
                  <a:gd name="T3" fmla="*/ 2147483647 h 140"/>
                  <a:gd name="T4" fmla="*/ 2147483647 w 94"/>
                  <a:gd name="T5" fmla="*/ 2147483647 h 140"/>
                  <a:gd name="T6" fmla="*/ 2147483647 w 94"/>
                  <a:gd name="T7" fmla="*/ 2147483647 h 140"/>
                  <a:gd name="T8" fmla="*/ 2147483647 w 94"/>
                  <a:gd name="T9" fmla="*/ 2147483647 h 140"/>
                  <a:gd name="T10" fmla="*/ 2147483647 w 94"/>
                  <a:gd name="T11" fmla="*/ 2147483647 h 140"/>
                  <a:gd name="T12" fmla="*/ 0 w 94"/>
                  <a:gd name="T13" fmla="*/ 2147483647 h 140"/>
                  <a:gd name="T14" fmla="*/ 2147483647 w 94"/>
                  <a:gd name="T15" fmla="*/ 2147483647 h 140"/>
                  <a:gd name="T16" fmla="*/ 2147483647 w 94"/>
                  <a:gd name="T17" fmla="*/ 2147483647 h 140"/>
                  <a:gd name="T18" fmla="*/ 0 w 94"/>
                  <a:gd name="T19" fmla="*/ 2147483647 h 140"/>
                  <a:gd name="T20" fmla="*/ 2147483647 w 94"/>
                  <a:gd name="T21" fmla="*/ 0 h 140"/>
                  <a:gd name="T22" fmla="*/ 2147483647 w 94"/>
                  <a:gd name="T23" fmla="*/ 2147483647 h 140"/>
                  <a:gd name="T24" fmla="*/ 2147483647 w 94"/>
                  <a:gd name="T25" fmla="*/ 2147483647 h 140"/>
                  <a:gd name="T26" fmla="*/ 2147483647 w 94"/>
                  <a:gd name="T27" fmla="*/ 2147483647 h 140"/>
                  <a:gd name="T28" fmla="*/ 2147483647 w 94"/>
                  <a:gd name="T29" fmla="*/ 2147483647 h 140"/>
                  <a:gd name="T30" fmla="*/ 2147483647 w 94"/>
                  <a:gd name="T31" fmla="*/ 2147483647 h 140"/>
                  <a:gd name="T32" fmla="*/ 2147483647 w 94"/>
                  <a:gd name="T33" fmla="*/ 2147483647 h 140"/>
                  <a:gd name="T34" fmla="*/ 2147483647 w 94"/>
                  <a:gd name="T35" fmla="*/ 2147483647 h 140"/>
                  <a:gd name="T36" fmla="*/ 2147483647 w 94"/>
                  <a:gd name="T37" fmla="*/ 2147483647 h 140"/>
                  <a:gd name="T38" fmla="*/ 2147483647 w 94"/>
                  <a:gd name="T39" fmla="*/ 2147483647 h 140"/>
                  <a:gd name="T40" fmla="*/ 2147483647 w 94"/>
                  <a:gd name="T41" fmla="*/ 2147483647 h 140"/>
                  <a:gd name="T42" fmla="*/ 2147483647 w 94"/>
                  <a:gd name="T43" fmla="*/ 2147483647 h 140"/>
                  <a:gd name="T44" fmla="*/ 2147483647 w 94"/>
                  <a:gd name="T45" fmla="*/ 2147483647 h 140"/>
                  <a:gd name="T46" fmla="*/ 2147483647 w 94"/>
                  <a:gd name="T47" fmla="*/ 2147483647 h 140"/>
                  <a:gd name="T48" fmla="*/ 2147483647 w 94"/>
                  <a:gd name="T49" fmla="*/ 2147483647 h 140"/>
                  <a:gd name="T50" fmla="*/ 2147483647 w 94"/>
                  <a:gd name="T51" fmla="*/ 2147483647 h 140"/>
                  <a:gd name="T52" fmla="*/ 2147483647 w 94"/>
                  <a:gd name="T53" fmla="*/ 2147483647 h 140"/>
                  <a:gd name="T54" fmla="*/ 2147483647 w 94"/>
                  <a:gd name="T55" fmla="*/ 2147483647 h 140"/>
                  <a:gd name="T56" fmla="*/ 2147483647 w 94"/>
                  <a:gd name="T57" fmla="*/ 2147483647 h 140"/>
                  <a:gd name="T58" fmla="*/ 2147483647 w 94"/>
                  <a:gd name="T59" fmla="*/ 2147483647 h 140"/>
                  <a:gd name="T60" fmla="*/ 2147483647 w 94"/>
                  <a:gd name="T61" fmla="*/ 2147483647 h 140"/>
                  <a:gd name="T62" fmla="*/ 2147483647 w 94"/>
                  <a:gd name="T63" fmla="*/ 2147483647 h 140"/>
                  <a:gd name="T64" fmla="*/ 2147483647 w 94"/>
                  <a:gd name="T65" fmla="*/ 2147483647 h 140"/>
                  <a:gd name="T66" fmla="*/ 2147483647 w 94"/>
                  <a:gd name="T67" fmla="*/ 2147483647 h 140"/>
                  <a:gd name="T68" fmla="*/ 2147483647 w 94"/>
                  <a:gd name="T69" fmla="*/ 2147483647 h 1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40"/>
                  <a:gd name="T107" fmla="*/ 94 w 94"/>
                  <a:gd name="T108" fmla="*/ 140 h 1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1346580" y="3484822"/>
                <a:ext cx="12991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zh-CN" sz="1600" b="1" dirty="0">
                    <a:solidFill>
                      <a:srgbClr val="232525"/>
                    </a:solidFill>
                    <a:latin typeface="+mj-lt"/>
                    <a:ea typeface="幼圆" panose="02010509060101010101" pitchFamily="49" charset="-122"/>
                  </a:rPr>
                  <a:t>STAGE HERE</a:t>
                </a:r>
                <a:endParaRPr lang="zh-CN" altLang="en-US" sz="1600" b="1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009697" y="4035713"/>
                <a:ext cx="1972963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rgbClr val="232525"/>
                    </a:solidFill>
                    <a:latin typeface="+mj-lt"/>
                    <a:ea typeface="幼圆" panose="02010509060101010101" pitchFamily="49" charset="-122"/>
                  </a:rPr>
                  <a:t>Go ahead and replace it with your own text.</a:t>
                </a:r>
                <a:endParaRPr lang="zh-CN" altLang="en-US" sz="1200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673898" y="1977487"/>
            <a:ext cx="2053563" cy="3499464"/>
            <a:chOff x="3673898" y="1977487"/>
            <a:chExt cx="2053563" cy="3499464"/>
          </a:xfrm>
        </p:grpSpPr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3673898" y="2453206"/>
              <a:ext cx="2053563" cy="3023745"/>
            </a:xfrm>
            <a:prstGeom prst="rect">
              <a:avLst/>
            </a:prstGeom>
            <a:noFill/>
            <a:ln w="19050">
              <a:solidFill>
                <a:srgbClr val="232525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 rot="2700000">
              <a:off x="4224961" y="1982743"/>
              <a:ext cx="951437" cy="940925"/>
            </a:xfrm>
            <a:prstGeom prst="rect">
              <a:avLst/>
            </a:prstGeom>
            <a:solidFill>
              <a:srgbClr val="232525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6"/>
            <p:cNvSpPr>
              <a:spLocks noEditPoints="1" noChangeArrowheads="1"/>
            </p:cNvSpPr>
            <p:nvPr/>
          </p:nvSpPr>
          <p:spPr bwMode="auto">
            <a:xfrm>
              <a:off x="4429221" y="2283351"/>
              <a:ext cx="542916" cy="357029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4051081" y="3484822"/>
              <a:ext cx="1299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STAGE HERE</a:t>
              </a:r>
              <a:endParaRPr lang="zh-CN" altLang="en-US" sz="1600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714198" y="4035713"/>
              <a:ext cx="197296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Go ahead and replace it with your own text.</a:t>
              </a:r>
              <a:endParaRPr lang="zh-CN" altLang="en-US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70388" y="1977487"/>
            <a:ext cx="2053563" cy="3499464"/>
            <a:chOff x="6470388" y="1977487"/>
            <a:chExt cx="2053563" cy="3499464"/>
          </a:xfrm>
        </p:grpSpPr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6470388" y="2453206"/>
              <a:ext cx="2053563" cy="3023745"/>
            </a:xfrm>
            <a:prstGeom prst="rect">
              <a:avLst/>
            </a:prstGeom>
            <a:noFill/>
            <a:ln w="19050">
              <a:solidFill>
                <a:srgbClr val="232525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 rot="2700000">
              <a:off x="7021450" y="1982743"/>
              <a:ext cx="951438" cy="940925"/>
            </a:xfrm>
            <a:prstGeom prst="rect">
              <a:avLst/>
            </a:prstGeom>
            <a:solidFill>
              <a:srgbClr val="232525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1"/>
            <p:cNvSpPr>
              <a:spLocks noEditPoints="1" noChangeArrowheads="1"/>
            </p:cNvSpPr>
            <p:nvPr/>
          </p:nvSpPr>
          <p:spPr bwMode="auto">
            <a:xfrm>
              <a:off x="7280075" y="2248213"/>
              <a:ext cx="434189" cy="42730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6847571" y="3484822"/>
              <a:ext cx="1299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STAGE HERE</a:t>
              </a:r>
              <a:endParaRPr lang="zh-CN" altLang="en-US" sz="1600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510688" y="4035713"/>
              <a:ext cx="197296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Go ahead and replace it with your own text.</a:t>
              </a:r>
              <a:endParaRPr lang="zh-CN" altLang="en-US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63501" y="1977487"/>
            <a:ext cx="2051810" cy="3499464"/>
            <a:chOff x="9163501" y="1977487"/>
            <a:chExt cx="2051810" cy="3499464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9163501" y="2453206"/>
              <a:ext cx="2051810" cy="3023745"/>
            </a:xfrm>
            <a:prstGeom prst="rect">
              <a:avLst/>
            </a:prstGeom>
            <a:noFill/>
            <a:ln w="19050">
              <a:solidFill>
                <a:srgbClr val="232525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 rot="2700000">
              <a:off x="9713688" y="1982743"/>
              <a:ext cx="951437" cy="940925"/>
            </a:xfrm>
            <a:prstGeom prst="rect">
              <a:avLst/>
            </a:prstGeom>
            <a:solidFill>
              <a:srgbClr val="232525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232525"/>
                </a:solidFill>
                <a:latin typeface="+mj-lt"/>
                <a:ea typeface="幼圆" panose="020105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7"/>
            <p:cNvSpPr>
              <a:spLocks noEditPoints="1" noChangeArrowheads="1"/>
            </p:cNvSpPr>
            <p:nvPr/>
          </p:nvSpPr>
          <p:spPr bwMode="auto">
            <a:xfrm>
              <a:off x="9934094" y="2228100"/>
              <a:ext cx="510625" cy="467532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0170" tIns="46990" rIns="90170" bIns="46990"/>
            <a:lstStyle/>
            <a:p>
              <a:endParaRPr lang="zh-CN" altLang="en-US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9539808" y="3484822"/>
              <a:ext cx="1299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STAGE HERE</a:t>
              </a:r>
              <a:endParaRPr lang="zh-CN" altLang="en-US" sz="1600" b="1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202925" y="4035713"/>
              <a:ext cx="197296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232525"/>
                  </a:solidFill>
                  <a:latin typeface="+mj-lt"/>
                  <a:ea typeface="幼圆" panose="02010509060101010101" pitchFamily="49" charset="-122"/>
                </a:rPr>
                <a:t>Go ahead and replace it with your own text.</a:t>
              </a:r>
              <a:endParaRPr lang="zh-CN" altLang="en-US" sz="12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50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494160"/>
      </p:ext>
    </p:extLst>
  </p:cSld>
  <p:clrMapOvr>
    <a:masterClrMapping/>
  </p:clrMapOvr>
  <p:transition spd="slow" advTm="424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稻壳儿小白白(http://dwz.cn/Wu2UP)"/>
          <p:cNvSpPr>
            <a:spLocks noChangeArrowheads="1"/>
          </p:cNvSpPr>
          <p:nvPr/>
        </p:nvSpPr>
        <p:spPr bwMode="auto">
          <a:xfrm>
            <a:off x="8128000" y="2713038"/>
            <a:ext cx="581025" cy="584200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43" name="稻壳儿小白白(http://dwz.cn/Wu2UP)"/>
          <p:cNvSpPr>
            <a:spLocks/>
          </p:cNvSpPr>
          <p:nvPr/>
        </p:nvSpPr>
        <p:spPr bwMode="auto">
          <a:xfrm>
            <a:off x="2825750" y="2855913"/>
            <a:ext cx="2228850" cy="765175"/>
          </a:xfrm>
          <a:custGeom>
            <a:avLst/>
            <a:gdLst>
              <a:gd name="T0" fmla="*/ 900595039 w 1245"/>
              <a:gd name="T1" fmla="*/ 0 h 427"/>
              <a:gd name="T2" fmla="*/ 0 w 1245"/>
              <a:gd name="T3" fmla="*/ 1371177472 h 427"/>
              <a:gd name="T4" fmla="*/ 2147483647 w 1245"/>
              <a:gd name="T5" fmla="*/ 1371177472 h 427"/>
              <a:gd name="T6" fmla="*/ 2147483647 w 1245"/>
              <a:gd name="T7" fmla="*/ 0 h 427"/>
              <a:gd name="T8" fmla="*/ 900595039 w 1245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32525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244" name="稻壳儿小白白(http://dwz.cn/Wu2UP)"/>
          <p:cNvSpPr>
            <a:spLocks/>
          </p:cNvSpPr>
          <p:nvPr/>
        </p:nvSpPr>
        <p:spPr bwMode="auto">
          <a:xfrm>
            <a:off x="2319338" y="3621088"/>
            <a:ext cx="3240087" cy="762000"/>
          </a:xfrm>
          <a:custGeom>
            <a:avLst/>
            <a:gdLst>
              <a:gd name="T0" fmla="*/ 906864549 w 1810"/>
              <a:gd name="T1" fmla="*/ 0 h 426"/>
              <a:gd name="T2" fmla="*/ 0 w 1810"/>
              <a:gd name="T3" fmla="*/ 1363014085 h 426"/>
              <a:gd name="T4" fmla="*/ 2147483647 w 1810"/>
              <a:gd name="T5" fmla="*/ 1363014085 h 426"/>
              <a:gd name="T6" fmla="*/ 2147483647 w 1810"/>
              <a:gd name="T7" fmla="*/ 0 h 426"/>
              <a:gd name="T8" fmla="*/ 906864549 w 1810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232525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245" name="稻壳儿小白白(http://dwz.cn/Wu2UP)"/>
          <p:cNvSpPr>
            <a:spLocks/>
          </p:cNvSpPr>
          <p:nvPr/>
        </p:nvSpPr>
        <p:spPr bwMode="auto">
          <a:xfrm>
            <a:off x="1816100" y="4383088"/>
            <a:ext cx="4246563" cy="762000"/>
          </a:xfrm>
          <a:custGeom>
            <a:avLst/>
            <a:gdLst>
              <a:gd name="T0" fmla="*/ 900641946 w 2372"/>
              <a:gd name="T1" fmla="*/ 0 h 425"/>
              <a:gd name="T2" fmla="*/ 0 w 2372"/>
              <a:gd name="T3" fmla="*/ 1366221176 h 425"/>
              <a:gd name="T4" fmla="*/ 2147483647 w 2372"/>
              <a:gd name="T5" fmla="*/ 1366221176 h 425"/>
              <a:gd name="T6" fmla="*/ 2147483647 w 2372"/>
              <a:gd name="T7" fmla="*/ 0 h 425"/>
              <a:gd name="T8" fmla="*/ 900641946 w 2372"/>
              <a:gd name="T9" fmla="*/ 0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32525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246" name="稻壳儿小白白(http://dwz.cn/Wu2UP)"/>
          <p:cNvSpPr>
            <a:spLocks/>
          </p:cNvSpPr>
          <p:nvPr/>
        </p:nvSpPr>
        <p:spPr bwMode="auto">
          <a:xfrm>
            <a:off x="1308100" y="5145088"/>
            <a:ext cx="5262563" cy="762000"/>
          </a:xfrm>
          <a:custGeom>
            <a:avLst/>
            <a:gdLst>
              <a:gd name="T0" fmla="*/ 907981985 w 2938"/>
              <a:gd name="T1" fmla="*/ 0 h 426"/>
              <a:gd name="T2" fmla="*/ 2147483647 w 2938"/>
              <a:gd name="T3" fmla="*/ 0 h 426"/>
              <a:gd name="T4" fmla="*/ 2147483647 w 2938"/>
              <a:gd name="T5" fmla="*/ 1363014085 h 426"/>
              <a:gd name="T6" fmla="*/ 0 w 2938"/>
              <a:gd name="T7" fmla="*/ 1363014085 h 426"/>
              <a:gd name="T8" fmla="*/ 907981985 w 2938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232525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247" name="稻壳儿小白白(http://dwz.cn/Wu2UP)"/>
          <p:cNvSpPr>
            <a:spLocks noChangeArrowheads="1"/>
          </p:cNvSpPr>
          <p:nvPr/>
        </p:nvSpPr>
        <p:spPr bwMode="auto">
          <a:xfrm>
            <a:off x="8118475" y="1633538"/>
            <a:ext cx="590550" cy="595312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48" name="稻壳儿小白白(http://dwz.cn/Wu2UP)"/>
          <p:cNvSpPr>
            <a:spLocks noChangeArrowheads="1"/>
          </p:cNvSpPr>
          <p:nvPr/>
        </p:nvSpPr>
        <p:spPr bwMode="auto">
          <a:xfrm>
            <a:off x="8118475" y="3775075"/>
            <a:ext cx="590550" cy="593725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49" name="稻壳儿小白白(http://dwz.cn/Wu2UP)"/>
          <p:cNvSpPr>
            <a:spLocks noChangeArrowheads="1"/>
          </p:cNvSpPr>
          <p:nvPr/>
        </p:nvSpPr>
        <p:spPr bwMode="auto">
          <a:xfrm>
            <a:off x="8118475" y="4794250"/>
            <a:ext cx="590550" cy="595313"/>
          </a:xfrm>
          <a:prstGeom prst="ellipse">
            <a:avLst/>
          </a:prstGeom>
          <a:solidFill>
            <a:srgbClr val="23252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cxnSp>
        <p:nvCxnSpPr>
          <p:cNvPr id="10250" name="稻壳儿小白白(http://dwz.cn/Wu2UP)"/>
          <p:cNvCxnSpPr>
            <a:cxnSpLocks noChangeShapeType="1"/>
          </p:cNvCxnSpPr>
          <p:nvPr/>
        </p:nvCxnSpPr>
        <p:spPr bwMode="auto">
          <a:xfrm>
            <a:off x="5907088" y="1930400"/>
            <a:ext cx="1995487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稻壳儿小白白(http://dwz.cn/Wu2UP)"/>
          <p:cNvCxnSpPr>
            <a:cxnSpLocks noChangeShapeType="1"/>
          </p:cNvCxnSpPr>
          <p:nvPr/>
        </p:nvCxnSpPr>
        <p:spPr bwMode="auto">
          <a:xfrm>
            <a:off x="6446838" y="3013075"/>
            <a:ext cx="1454150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稻壳儿小白白(http://dwz.cn/Wu2UP)"/>
          <p:cNvCxnSpPr>
            <a:cxnSpLocks noChangeShapeType="1"/>
          </p:cNvCxnSpPr>
          <p:nvPr/>
        </p:nvCxnSpPr>
        <p:spPr bwMode="auto">
          <a:xfrm>
            <a:off x="6738938" y="4071938"/>
            <a:ext cx="1166812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稻壳儿小白白(http://dwz.cn/Wu2UP)"/>
          <p:cNvCxnSpPr>
            <a:cxnSpLocks noChangeShapeType="1"/>
          </p:cNvCxnSpPr>
          <p:nvPr/>
        </p:nvCxnSpPr>
        <p:spPr bwMode="auto">
          <a:xfrm>
            <a:off x="7108825" y="5099050"/>
            <a:ext cx="792163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9500" y="1916113"/>
            <a:ext cx="1017588" cy="1230312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稻壳儿小白白(http://dwz.cn/Wu2UP)"/>
          <p:cNvCxnSpPr>
            <a:cxnSpLocks noChangeShapeType="1"/>
          </p:cNvCxnSpPr>
          <p:nvPr/>
        </p:nvCxnSpPr>
        <p:spPr bwMode="auto">
          <a:xfrm flipV="1">
            <a:off x="5407025" y="3013075"/>
            <a:ext cx="1039813" cy="8985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稻壳儿小白白(http://dwz.cn/Wu2UP)"/>
          <p:cNvCxnSpPr>
            <a:cxnSpLocks noChangeShapeType="1"/>
          </p:cNvCxnSpPr>
          <p:nvPr/>
        </p:nvCxnSpPr>
        <p:spPr bwMode="auto">
          <a:xfrm flipV="1">
            <a:off x="6446838" y="5091113"/>
            <a:ext cx="661987" cy="434975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稻壳儿小白白(http://dwz.cn/Wu2UP)"/>
          <p:cNvCxnSpPr>
            <a:cxnSpLocks noChangeShapeType="1"/>
          </p:cNvCxnSpPr>
          <p:nvPr/>
        </p:nvCxnSpPr>
        <p:spPr bwMode="auto">
          <a:xfrm flipV="1">
            <a:off x="5907088" y="4071938"/>
            <a:ext cx="831850" cy="692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稻壳儿小白白(http://dwz.cn/Wu2UP)"/>
          <p:cNvSpPr txBox="1">
            <a:spLocks noChangeArrowheads="1"/>
          </p:cNvSpPr>
          <p:nvPr/>
        </p:nvSpPr>
        <p:spPr bwMode="auto">
          <a:xfrm>
            <a:off x="2636838" y="5348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0259" name="稻壳儿小白白(http://dwz.cn/Wu2UP)"/>
          <p:cNvSpPr txBox="1">
            <a:spLocks noChangeArrowheads="1"/>
          </p:cNvSpPr>
          <p:nvPr/>
        </p:nvSpPr>
        <p:spPr bwMode="auto">
          <a:xfrm>
            <a:off x="2636838" y="4586288"/>
            <a:ext cx="2605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0260" name="稻壳儿小白白(http://dwz.cn/Wu2UP)"/>
          <p:cNvSpPr txBox="1">
            <a:spLocks noChangeArrowheads="1"/>
          </p:cNvSpPr>
          <p:nvPr/>
        </p:nvSpPr>
        <p:spPr bwMode="auto">
          <a:xfrm>
            <a:off x="2944813" y="3867150"/>
            <a:ext cx="1989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0261" name="稻壳儿小白白(http://dwz.cn/Wu2UP)"/>
          <p:cNvSpPr txBox="1">
            <a:spLocks noChangeArrowheads="1"/>
          </p:cNvSpPr>
          <p:nvPr/>
        </p:nvSpPr>
        <p:spPr bwMode="auto">
          <a:xfrm>
            <a:off x="3090863" y="3121025"/>
            <a:ext cx="16986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1600" b="1" dirty="0">
                <a:solidFill>
                  <a:srgbClr val="FFFFFF"/>
                </a:solidFill>
                <a:latin typeface="+mj-lt"/>
                <a:ea typeface="幼圆" panose="02010509060101010101" pitchFamily="49" charset="-122"/>
                <a:cs typeface="Open Sans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FFFFFF"/>
              </a:solidFill>
              <a:latin typeface="+mj-lt"/>
              <a:ea typeface="幼圆" panose="02010509060101010101" pitchFamily="49" charset="-122"/>
              <a:cs typeface="Open Sans"/>
              <a:sym typeface="Arial" pitchFamily="34" charset="0"/>
            </a:endParaRPr>
          </a:p>
        </p:txBody>
      </p:sp>
      <p:sp>
        <p:nvSpPr>
          <p:cNvPr id="10262" name="稻壳儿小白白(http://dwz.cn/Wu2UP)"/>
          <p:cNvSpPr>
            <a:spLocks noEditPoints="1"/>
          </p:cNvSpPr>
          <p:nvPr/>
        </p:nvSpPr>
        <p:spPr bwMode="auto">
          <a:xfrm>
            <a:off x="8296275" y="1770063"/>
            <a:ext cx="234950" cy="322262"/>
          </a:xfrm>
          <a:custGeom>
            <a:avLst/>
            <a:gdLst>
              <a:gd name="T0" fmla="*/ 459973901 w 109"/>
              <a:gd name="T1" fmla="*/ 0 h 150"/>
              <a:gd name="T2" fmla="*/ 46461901 w 109"/>
              <a:gd name="T3" fmla="*/ 0 h 150"/>
              <a:gd name="T4" fmla="*/ 0 w 109"/>
              <a:gd name="T5" fmla="*/ 50773452 h 150"/>
              <a:gd name="T6" fmla="*/ 0 w 109"/>
              <a:gd name="T7" fmla="*/ 646195466 h 150"/>
              <a:gd name="T8" fmla="*/ 46461901 w 109"/>
              <a:gd name="T9" fmla="*/ 692351978 h 150"/>
              <a:gd name="T10" fmla="*/ 459973901 w 109"/>
              <a:gd name="T11" fmla="*/ 692351978 h 150"/>
              <a:gd name="T12" fmla="*/ 506435803 w 109"/>
              <a:gd name="T13" fmla="*/ 646195466 h 150"/>
              <a:gd name="T14" fmla="*/ 506435803 w 109"/>
              <a:gd name="T15" fmla="*/ 50773452 h 150"/>
              <a:gd name="T16" fmla="*/ 459973901 w 109"/>
              <a:gd name="T17" fmla="*/ 0 h 150"/>
              <a:gd name="T18" fmla="*/ 250894267 w 109"/>
              <a:gd name="T19" fmla="*/ 673888513 h 150"/>
              <a:gd name="T20" fmla="*/ 223017127 w 109"/>
              <a:gd name="T21" fmla="*/ 646195466 h 150"/>
              <a:gd name="T22" fmla="*/ 250894267 w 109"/>
              <a:gd name="T23" fmla="*/ 618500269 h 150"/>
              <a:gd name="T24" fmla="*/ 278771408 w 109"/>
              <a:gd name="T25" fmla="*/ 646195466 h 150"/>
              <a:gd name="T26" fmla="*/ 250894267 w 109"/>
              <a:gd name="T27" fmla="*/ 673888513 h 150"/>
              <a:gd name="T28" fmla="*/ 459973901 w 109"/>
              <a:gd name="T29" fmla="*/ 595422013 h 150"/>
              <a:gd name="T30" fmla="*/ 46461901 w 109"/>
              <a:gd name="T31" fmla="*/ 595422013 h 150"/>
              <a:gd name="T32" fmla="*/ 46461901 w 109"/>
              <a:gd name="T33" fmla="*/ 60003036 h 150"/>
              <a:gd name="T34" fmla="*/ 459973901 w 109"/>
              <a:gd name="T35" fmla="*/ 60003036 h 150"/>
              <a:gd name="T36" fmla="*/ 459973901 w 109"/>
              <a:gd name="T37" fmla="*/ 595422013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0263" name="稻壳儿小白白(http://dwz.cn/Wu2UP)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3968750"/>
            <a:ext cx="285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4919663"/>
            <a:ext cx="2857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2889250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稻壳儿小白白(http://dwz.cn/Wu2UP)"/>
          <p:cNvSpPr>
            <a:spLocks/>
          </p:cNvSpPr>
          <p:nvPr/>
        </p:nvSpPr>
        <p:spPr bwMode="auto">
          <a:xfrm>
            <a:off x="3333750" y="2012950"/>
            <a:ext cx="1214438" cy="836613"/>
          </a:xfrm>
          <a:custGeom>
            <a:avLst/>
            <a:gdLst>
              <a:gd name="T0" fmla="*/ 0 w 1214902"/>
              <a:gd name="T1" fmla="*/ 837173 h 836053"/>
              <a:gd name="T2" fmla="*/ 598972 w 1214902"/>
              <a:gd name="T3" fmla="*/ 0 h 836053"/>
              <a:gd name="T4" fmla="*/ 1213974 w 1214902"/>
              <a:gd name="T5" fmla="*/ 837173 h 836053"/>
              <a:gd name="T6" fmla="*/ 0 w 1214902"/>
              <a:gd name="T7" fmla="*/ 837173 h 8360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4902" h="836053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232525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endParaRPr lang="zh-CN" altLang="en-US"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0267" name="稻壳儿小白白(http://dwz.cn/Wu2UP)"/>
          <p:cNvSpPr txBox="1">
            <a:spLocks noChangeArrowheads="1"/>
          </p:cNvSpPr>
          <p:nvPr/>
        </p:nvSpPr>
        <p:spPr bwMode="auto">
          <a:xfrm>
            <a:off x="8886825" y="16097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68" name="稻壳儿小白白(http://dwz.cn/Wu2UP)"/>
          <p:cNvSpPr txBox="1">
            <a:spLocks noChangeArrowheads="1"/>
          </p:cNvSpPr>
          <p:nvPr/>
        </p:nvSpPr>
        <p:spPr bwMode="auto">
          <a:xfrm>
            <a:off x="8886825" y="19081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69" name="稻壳儿小白白(http://dwz.cn/Wu2UP)"/>
          <p:cNvSpPr txBox="1">
            <a:spLocks noChangeArrowheads="1"/>
          </p:cNvSpPr>
          <p:nvPr/>
        </p:nvSpPr>
        <p:spPr bwMode="auto">
          <a:xfrm>
            <a:off x="8886825" y="26384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70" name="稻壳儿小白白(http://dwz.cn/Wu2UP)"/>
          <p:cNvSpPr txBox="1">
            <a:spLocks noChangeArrowheads="1"/>
          </p:cNvSpPr>
          <p:nvPr/>
        </p:nvSpPr>
        <p:spPr bwMode="auto">
          <a:xfrm>
            <a:off x="8886825" y="29368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71" name="稻壳儿小白白(http://dwz.cn/Wu2UP)"/>
          <p:cNvSpPr txBox="1">
            <a:spLocks noChangeArrowheads="1"/>
          </p:cNvSpPr>
          <p:nvPr/>
        </p:nvSpPr>
        <p:spPr bwMode="auto">
          <a:xfrm>
            <a:off x="8886825" y="37703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72" name="稻壳儿小白白(http://dwz.cn/Wu2UP)"/>
          <p:cNvSpPr txBox="1">
            <a:spLocks noChangeArrowheads="1"/>
          </p:cNvSpPr>
          <p:nvPr/>
        </p:nvSpPr>
        <p:spPr bwMode="auto">
          <a:xfrm>
            <a:off x="8886825" y="40687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73" name="稻壳儿小白白(http://dwz.cn/Wu2UP)"/>
          <p:cNvSpPr txBox="1">
            <a:spLocks noChangeArrowheads="1"/>
          </p:cNvSpPr>
          <p:nvPr/>
        </p:nvSpPr>
        <p:spPr bwMode="auto">
          <a:xfrm>
            <a:off x="8886825" y="47688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zh-CN" sz="1600" b="1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OPTION HERE</a:t>
            </a:r>
            <a:endParaRPr lang="en-US" sz="1600" b="1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sp>
        <p:nvSpPr>
          <p:cNvPr id="10274" name="稻壳儿小白白(http://dwz.cn/Wu2UP)"/>
          <p:cNvSpPr txBox="1">
            <a:spLocks noChangeArrowheads="1"/>
          </p:cNvSpPr>
          <p:nvPr/>
        </p:nvSpPr>
        <p:spPr bwMode="auto">
          <a:xfrm>
            <a:off x="8886825" y="5067300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+mj-lt"/>
                <a:ea typeface="幼圆" panose="02010509060101010101" pitchFamily="49" charset="-122"/>
                <a:sym typeface="Arial" pitchFamily="34" charset="0"/>
              </a:rPr>
              <a:t>Go ahead and replace it with your own text.</a:t>
            </a:r>
            <a:endParaRPr lang="en-US" sz="1200" dirty="0">
              <a:solidFill>
                <a:srgbClr val="445469"/>
              </a:solidFill>
              <a:latin typeface="+mj-lt"/>
              <a:ea typeface="幼圆" panose="02010509060101010101" pitchFamily="49" charset="-122"/>
              <a:sym typeface="Arial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40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2134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26" y="982823"/>
            <a:ext cx="4537074" cy="4503577"/>
          </a:xfrm>
          <a:prstGeom prst="rect">
            <a:avLst/>
          </a:prstGeom>
        </p:spPr>
      </p:pic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3157538" y="2846788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sz="4800" b="1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WHITE</a:t>
            </a:r>
            <a:endParaRPr lang="zh-CN" altLang="en-US" sz="4800" b="1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5321301" y="1531939"/>
            <a:ext cx="160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文本框 19"/>
          <p:cNvSpPr txBox="1">
            <a:spLocks noChangeArrowheads="1"/>
          </p:cNvSpPr>
          <p:nvPr/>
        </p:nvSpPr>
        <p:spPr bwMode="auto">
          <a:xfrm>
            <a:off x="5046663" y="3743726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tr-TR" altLang="zh-CN" dirty="0">
                <a:solidFill>
                  <a:schemeClr val="bg1"/>
                </a:solidFill>
                <a:latin typeface="+mj-lt"/>
                <a:ea typeface="幼圆" panose="02010509060101010101" pitchFamily="49" charset="-122"/>
              </a:rPr>
              <a:t>Text here...</a:t>
            </a:r>
            <a:endParaRPr lang="zh-CN" altLang="en-US" dirty="0">
              <a:solidFill>
                <a:schemeClr val="bg1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547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3007784" y="3757085"/>
            <a:ext cx="2563283" cy="15091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91451" y="732367"/>
            <a:ext cx="2552700" cy="1511300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noProof="1">
              <a:latin typeface="+mj-lt"/>
            </a:endParaRPr>
          </a:p>
        </p:txBody>
      </p:sp>
      <p:sp>
        <p:nvSpPr>
          <p:cNvPr id="23" name="文本框 22"/>
          <p:cNvSpPr txBox="1">
            <a:spLocks noChangeAspect="1" noChangeArrowheads="1"/>
          </p:cNvSpPr>
          <p:nvPr/>
        </p:nvSpPr>
        <p:spPr bwMode="auto">
          <a:xfrm>
            <a:off x="8017933" y="802217"/>
            <a:ext cx="26098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altLang="zh-CN" sz="44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TITLE HERE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988300" y="1274234"/>
            <a:ext cx="0" cy="51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791451" y="2243668"/>
            <a:ext cx="3547533" cy="1513417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noProof="1">
              <a:latin typeface="+mj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43600" y="2243667"/>
            <a:ext cx="1847851" cy="1515533"/>
          </a:xfrm>
          <a:prstGeom prst="rect">
            <a:avLst/>
          </a:prstGeom>
          <a:solidFill>
            <a:srgbClr val="23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174318" y="2548467"/>
            <a:ext cx="3661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6019800" y="2586567"/>
            <a:ext cx="2144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019800" y="2918885"/>
            <a:ext cx="1905000" cy="4330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1107" noProof="1">
                <a:solidFill>
                  <a:schemeClr val="bg1"/>
                </a:solidFill>
                <a:latin typeface="+mj-lt"/>
              </a:rPr>
              <a:t>Go ahead and replace it with your own text.</a:t>
            </a:r>
          </a:p>
        </p:txBody>
      </p:sp>
      <p:sp>
        <p:nvSpPr>
          <p:cNvPr id="48" name="矩形 47"/>
          <p:cNvSpPr/>
          <p:nvPr/>
        </p:nvSpPr>
        <p:spPr>
          <a:xfrm>
            <a:off x="1456267" y="2243667"/>
            <a:ext cx="4495800" cy="1515533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+mj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986867" y="4108451"/>
            <a:ext cx="36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4051301" y="4140201"/>
            <a:ext cx="1968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124201" y="4461934"/>
            <a:ext cx="2332567" cy="4330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altLang="zh-CN" sz="1107" noProof="1">
                <a:solidFill>
                  <a:schemeClr val="bg1"/>
                </a:solidFill>
                <a:latin typeface="+mj-lt"/>
              </a:rPr>
              <a:t>Go ahead and replace it with your own text.</a:t>
            </a:r>
          </a:p>
        </p:txBody>
      </p:sp>
      <p:sp>
        <p:nvSpPr>
          <p:cNvPr id="58" name="矩形 57"/>
          <p:cNvSpPr/>
          <p:nvPr/>
        </p:nvSpPr>
        <p:spPr>
          <a:xfrm>
            <a:off x="5571067" y="3759201"/>
            <a:ext cx="2523067" cy="2256367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noProof="1">
              <a:latin typeface="+mj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94134" y="3759201"/>
            <a:ext cx="448733" cy="3096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noProof="1">
              <a:latin typeface="+mj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8" y="140877"/>
            <a:ext cx="725487" cy="70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1050925" y="2540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tr-TR" altLang="zh-CN" sz="2400" dirty="0">
                <a:solidFill>
                  <a:srgbClr val="232525"/>
                </a:solidFill>
                <a:latin typeface="+mj-lt"/>
                <a:ea typeface="幼圆" panose="02010509060101010101" pitchFamily="49" charset="-122"/>
              </a:rPr>
              <a:t>TITLE HERE</a:t>
            </a:r>
            <a:endParaRPr lang="zh-CN" altLang="en-US" sz="2400" dirty="0">
              <a:solidFill>
                <a:srgbClr val="232525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856321"/>
      </p:ext>
    </p:extLst>
  </p:cSld>
  <p:clrMapOvr>
    <a:masterClrMapping/>
  </p:clrMapOvr>
  <p:transition spd="slow" advTm="214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" grpId="0" animBg="1"/>
      <p:bldP spid="23" grpId="0"/>
      <p:bldP spid="39" grpId="0" animBg="1"/>
      <p:bldP spid="42" grpId="0" animBg="1"/>
      <p:bldP spid="46" grpId="0"/>
      <p:bldP spid="47" grpId="0"/>
      <p:bldP spid="48" grpId="0" animBg="1"/>
      <p:bldP spid="56" grpId="0"/>
      <p:bldP spid="57" grpId="0"/>
      <p:bldP spid="58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2173552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2173552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217355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2173552"/>
  <p:tag name="MH_LIBRARY" val="GRAPHIC"/>
  <p:tag name="MH_TYPE" val="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5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0.8|0.6|0.8|0.6|1.1|0.7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0.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2.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2.2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Modern Creative Presentation Template www.templatesppt.com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Pages>0</Pages>
  <Words>1178</Words>
  <Characters>0</Characters>
  <Application>Microsoft Macintosh PowerPoint</Application>
  <DocSecurity>0</DocSecurity>
  <PresentationFormat>Geniş ekran</PresentationFormat>
  <Lines>0</Lines>
  <Paragraphs>245</Paragraphs>
  <Slides>24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等线</vt:lpstr>
      <vt:lpstr>Arial</vt:lpstr>
      <vt:lpstr>Calibri</vt:lpstr>
      <vt:lpstr>Franklin Gothic Medium</vt:lpstr>
      <vt:lpstr>Modern Creative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Creative Presentation Template</dc:title>
  <dc:subject/>
  <dc:creator>Templatesppt.com</dc:creator>
  <cp:keywords>Modern Creative Presentation Template</cp:keywords>
  <dc:description>Modern Creative Presentation Template
www.Templatesppt.com</dc:description>
  <cp:lastModifiedBy>Resul Gok</cp:lastModifiedBy>
  <cp:revision>527</cp:revision>
  <dcterms:created xsi:type="dcterms:W3CDTF">2015-07-10T05:07:58Z</dcterms:created>
  <dcterms:modified xsi:type="dcterms:W3CDTF">2022-05-26T13:38:36Z</dcterms:modified>
  <cp:category>Design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